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5" r:id="rId2"/>
    <p:sldId id="397" r:id="rId3"/>
    <p:sldId id="391" r:id="rId4"/>
    <p:sldId id="396" r:id="rId5"/>
    <p:sldId id="392" r:id="rId6"/>
    <p:sldId id="394" r:id="rId7"/>
    <p:sldId id="398" r:id="rId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F2B75B-4C84-4B84-87B8-610432B52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124D8A-CB72-4514-B067-1735C618D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8AA5D-4E7F-4604-9E87-BB21A4B6049B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234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CD54A-9D35-4B71-BE99-6F071435A1EF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341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01EE2-90F1-4CFA-8FDB-AEF49657657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09CF5-73EE-4B21-AD31-8F2C3E46D346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F1885-738A-4CC2-B708-08E4F745E3D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84D68-1615-4E5A-B346-1EF3AA83B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DD61-C91C-41FD-851C-0962E5575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8AED6-051B-4382-BCBE-313F5CDBF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7067E-1D2D-4EF7-AA45-B5E25BDEC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3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MCE 466 – Final Project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219200"/>
            <a:ext cx="7391400" cy="4553989"/>
          </a:xfrm>
          <a:prstGeom prst="rect">
            <a:avLst/>
          </a:prstGeom>
        </p:spPr>
        <p:txBody>
          <a:bodyPr/>
          <a:lstStyle/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2400" u="sng" dirty="0" smtClean="0"/>
              <a:t>Objectives</a:t>
            </a:r>
          </a:p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Explore various </a:t>
            </a:r>
            <a:r>
              <a:rPr lang="en-US" sz="2400" dirty="0" smtClean="0"/>
              <a:t>capabilities </a:t>
            </a:r>
            <a:r>
              <a:rPr lang="en-US" sz="2400" dirty="0"/>
              <a:t>of </a:t>
            </a:r>
            <a:r>
              <a:rPr lang="en-US" sz="2400" dirty="0" err="1" smtClean="0"/>
              <a:t>Abaqus</a:t>
            </a:r>
            <a:r>
              <a:rPr lang="en-US" sz="2400" dirty="0" smtClean="0"/>
              <a:t> </a:t>
            </a:r>
            <a:r>
              <a:rPr lang="en-US" sz="2400" dirty="0"/>
              <a:t>or develop </a:t>
            </a:r>
            <a:r>
              <a:rPr lang="en-US" sz="2400" dirty="0" smtClean="0"/>
              <a:t>	source code for a topic related to </a:t>
            </a:r>
            <a:r>
              <a:rPr lang="en-US" sz="2400" dirty="0"/>
              <a:t>FEA</a:t>
            </a:r>
          </a:p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Compare finite element results to analytic 	predictions or experimental data</a:t>
            </a:r>
          </a:p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Prepare </a:t>
            </a:r>
            <a:r>
              <a:rPr lang="en-US" sz="2400" dirty="0" err="1" smtClean="0"/>
              <a:t>Powerpoint</a:t>
            </a:r>
            <a:r>
              <a:rPr lang="en-US" sz="2400" dirty="0" smtClean="0"/>
              <a:t> presentation to share your 	results with your classmates on 12/13 (2-3:15 	PM) or 12/17 (3-5 PM). Note: attendance at 	both sessions is required.</a:t>
            </a:r>
          </a:p>
        </p:txBody>
      </p:sp>
    </p:spTree>
    <p:extLst>
      <p:ext uri="{BB962C8B-B14F-4D97-AF65-F5344CB8AC3E}">
        <p14:creationId xmlns:p14="http://schemas.microsoft.com/office/powerpoint/2010/main" val="6751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Project Assignment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599"/>
            <a:ext cx="8229600" cy="381000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Projects can be done individually or in teams of no more than </a:t>
            </a:r>
            <a:r>
              <a:rPr lang="en-US" sz="2400" u="sng" dirty="0" smtClean="0"/>
              <a:t>three</a:t>
            </a:r>
            <a:r>
              <a:rPr lang="en-US" sz="2400" dirty="0" smtClean="0"/>
              <a:t> students.  Potential project topics include:</a:t>
            </a:r>
          </a:p>
          <a:p>
            <a:pPr lvl="1" eaLnBrk="1" hangingPunct="1"/>
            <a:r>
              <a:rPr lang="en-US" sz="2400" dirty="0" smtClean="0"/>
              <a:t>A finite element simulation of a problem for which either an analytical solution or experimental data is available.  The analysis must include a mesh convergence study to verify accuracy.  </a:t>
            </a:r>
          </a:p>
          <a:p>
            <a:pPr lvl="1" eaLnBrk="1" hangingPunct="1"/>
            <a:r>
              <a:rPr lang="en-US" sz="2400" dirty="0" smtClean="0"/>
              <a:t>Development of code (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Python, etc.) for a finite element related topic. </a:t>
            </a:r>
          </a:p>
        </p:txBody>
      </p:sp>
    </p:spTree>
    <p:extLst>
      <p:ext uri="{BB962C8B-B14F-4D97-AF65-F5344CB8AC3E}">
        <p14:creationId xmlns:p14="http://schemas.microsoft.com/office/powerpoint/2010/main" val="27774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Project Proposal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191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FontTx/>
              <a:buNone/>
            </a:pPr>
            <a:r>
              <a:rPr lang="en-US" sz="2000" dirty="0" smtClean="0"/>
              <a:t>Submit brief proposal </a:t>
            </a:r>
            <a:r>
              <a:rPr lang="en-US" sz="2000" dirty="0"/>
              <a:t>(one per team) no </a:t>
            </a:r>
            <a:r>
              <a:rPr lang="en-US" sz="2000" dirty="0" smtClean="0"/>
              <a:t>later than </a:t>
            </a:r>
            <a:r>
              <a:rPr lang="en-US" sz="2000" dirty="0" smtClean="0"/>
              <a:t>11:30 </a:t>
            </a:r>
            <a:r>
              <a:rPr lang="en-US" sz="2000" dirty="0" smtClean="0"/>
              <a:t>PM on Friday, December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via upload to </a:t>
            </a:r>
            <a:r>
              <a:rPr lang="en-US" sz="2000" dirty="0" err="1" smtClean="0"/>
              <a:t>Brightspace</a:t>
            </a:r>
            <a:r>
              <a:rPr lang="en-US" sz="2000" dirty="0" smtClean="0"/>
              <a:t> (look under assignments).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Tx/>
              <a:buNone/>
            </a:pPr>
            <a:r>
              <a:rPr lang="en-US" sz="2000" dirty="0" smtClean="0"/>
              <a:t>Students submitting ideas already submitted will be asked to submit an alternate topic. Early submission of ideas is therefore encouraged. 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 smtClean="0"/>
              <a:t>Proposal shall include: </a:t>
            </a:r>
          </a:p>
          <a:p>
            <a:pPr marL="857250" lvl="1" indent="-457200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000" dirty="0"/>
              <a:t>A</a:t>
            </a:r>
            <a:r>
              <a:rPr lang="en-US" sz="2000" dirty="0" smtClean="0"/>
              <a:t> brief description of the problem to be solved</a:t>
            </a:r>
          </a:p>
          <a:p>
            <a:pPr marL="857250" lvl="1" indent="-457200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000" dirty="0" smtClean="0"/>
              <a:t>Discussion of background information including relevant analytical solutions, experimental data, and/or procedure to be implemented </a:t>
            </a:r>
          </a:p>
          <a:p>
            <a:pPr marL="857250" lvl="1" indent="-457200">
              <a:spcBef>
                <a:spcPts val="0"/>
              </a:spcBef>
              <a:spcAft>
                <a:spcPts val="1200"/>
              </a:spcAft>
              <a:buFontTx/>
              <a:buAutoNum type="arabicParenR"/>
            </a:pPr>
            <a:r>
              <a:rPr lang="en-US" sz="2000" dirty="0" smtClean="0"/>
              <a:t>Preferred presentation date (12/13 or 12/17)</a:t>
            </a:r>
          </a:p>
          <a:p>
            <a:pPr>
              <a:spcBef>
                <a:spcPts val="0"/>
              </a:spcBef>
              <a:spcAft>
                <a:spcPts val="1800"/>
              </a:spcAft>
              <a:buFontTx/>
              <a:buNone/>
            </a:pPr>
            <a:r>
              <a:rPr lang="en-US" sz="2000" dirty="0" smtClean="0"/>
              <a:t>Be sure to include all team members names on proposal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Please </a:t>
            </a:r>
            <a:r>
              <a:rPr lang="en-US" sz="2000" dirty="0"/>
              <a:t>upload </a:t>
            </a:r>
            <a:r>
              <a:rPr lang="en-US" sz="2000" dirty="0" err="1"/>
              <a:t>Powerpoint</a:t>
            </a:r>
            <a:r>
              <a:rPr lang="en-US" sz="2000" dirty="0"/>
              <a:t> </a:t>
            </a:r>
            <a:r>
              <a:rPr lang="en-US" sz="2000" dirty="0" smtClean="0"/>
              <a:t>file to </a:t>
            </a:r>
            <a:r>
              <a:rPr lang="en-US" sz="2000" dirty="0" err="1" smtClean="0"/>
              <a:t>Brightspace</a:t>
            </a:r>
            <a:r>
              <a:rPr lang="en-US" sz="2000" dirty="0" smtClean="0"/>
              <a:t> prior to presentation date 	(at least 1 hour before presentation time)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Presentations shall include:</a:t>
            </a:r>
          </a:p>
          <a:p>
            <a:pPr lvl="1" indent="-342900"/>
            <a:r>
              <a:rPr lang="en-US" sz="2000" dirty="0" smtClean="0"/>
              <a:t>Description of problem being solved</a:t>
            </a:r>
          </a:p>
          <a:p>
            <a:pPr lvl="1" indent="-342900"/>
            <a:r>
              <a:rPr lang="en-US" sz="2000" dirty="0" smtClean="0"/>
              <a:t>Modeling details</a:t>
            </a:r>
          </a:p>
          <a:p>
            <a:pPr lvl="1" indent="-342900"/>
            <a:r>
              <a:rPr lang="en-US" sz="2000" dirty="0" smtClean="0"/>
              <a:t>Results</a:t>
            </a:r>
          </a:p>
          <a:p>
            <a:pPr lvl="1" indent="-342900"/>
            <a:r>
              <a:rPr lang="en-US" sz="2000" dirty="0" smtClean="0"/>
              <a:t>Interpretation of results including comparison to analytical and/or experimental results</a:t>
            </a:r>
          </a:p>
          <a:p>
            <a:pPr lvl="1" indent="-342900"/>
            <a:r>
              <a:rPr lang="en-US" sz="2000" dirty="0" smtClean="0"/>
              <a:t>Conclusions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5DD61-C91C-41FD-851C-0962E55756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Potential Modeling Project Topics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Analysis of experimental results from MCE 313 or 414 experiments (end of semester project, DIC experiment, etc.)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Analysis of capstone project prototype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Comparison of tetrahedral vs. hexahedral element performance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Contact stresses between two cylinders or spheres (</a:t>
            </a:r>
            <a:r>
              <a:rPr lang="en-US" sz="2000" dirty="0" err="1" smtClean="0"/>
              <a:t>Hertzian</a:t>
            </a:r>
            <a:r>
              <a:rPr lang="en-US" sz="2000" dirty="0" smtClean="0"/>
              <a:t> contact)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Evaluation of column buckling formulas using 2-D or 3-D solid elements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Topology </a:t>
            </a:r>
            <a:r>
              <a:rPr lang="en-US" sz="2000" dirty="0" smtClean="0"/>
              <a:t>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Heat conduction (steady state or transient)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Thermal stress effects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Plate bending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Elastic-plastic beam bending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Torsion of non-circular shaft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Vibrating string or </a:t>
            </a:r>
            <a:r>
              <a:rPr lang="en-US" sz="2000" dirty="0"/>
              <a:t>plate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Wave propagation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Potential Modeling Project Topics 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Sources of project ideas &amp; analytic solutions: texts on Mechanics of Materials (CVE 220), Mechanical Design (MCE 301 / 302), Advanced Mechanics of Materials (MCE 426), Heat and Mass Transfer (MCE 348), MCE lab courses (MCE 313, 414), Capstone Design (401-402)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Potential Coding Project Topics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sz="2400" dirty="0" err="1" smtClean="0"/>
              <a:t>Matlab</a:t>
            </a:r>
            <a:r>
              <a:rPr lang="en-US" sz="2400" dirty="0" smtClean="0"/>
              <a:t> implementation of a particular element formulation</a:t>
            </a:r>
          </a:p>
          <a:p>
            <a:r>
              <a:rPr lang="en-US" sz="2400" dirty="0" smtClean="0"/>
              <a:t>Development of a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GUI for setting up FEA </a:t>
            </a:r>
          </a:p>
          <a:p>
            <a:r>
              <a:rPr lang="en-US" sz="2400" dirty="0" smtClean="0"/>
              <a:t>Python script for </a:t>
            </a:r>
            <a:r>
              <a:rPr lang="en-US" sz="2400" dirty="0" err="1" smtClean="0"/>
              <a:t>Abaqus</a:t>
            </a:r>
            <a:r>
              <a:rPr lang="en-US" sz="2400" dirty="0" smtClean="0"/>
              <a:t> job submission</a:t>
            </a:r>
          </a:p>
          <a:p>
            <a:r>
              <a:rPr lang="en-US" sz="2400" dirty="0" smtClean="0"/>
              <a:t>Development of </a:t>
            </a:r>
            <a:r>
              <a:rPr lang="en-US" sz="2400" dirty="0" err="1" smtClean="0"/>
              <a:t>Abaqus</a:t>
            </a:r>
            <a:r>
              <a:rPr lang="en-US" sz="2400" dirty="0" smtClean="0"/>
              <a:t> Fortran user subroutine</a:t>
            </a:r>
          </a:p>
          <a:p>
            <a:r>
              <a:rPr lang="en-US" sz="2400" dirty="0" smtClean="0"/>
              <a:t>Other?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5DD61-C91C-41FD-851C-0962E55756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317</Words>
  <Application>Microsoft Office PowerPoint</Application>
  <PresentationFormat>On-screen Show (4:3)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MCE 466 – Final Project</vt:lpstr>
      <vt:lpstr>Project Assignment</vt:lpstr>
      <vt:lpstr>Project Proposal</vt:lpstr>
      <vt:lpstr>Project Presentations</vt:lpstr>
      <vt:lpstr>Potential Modeling Project Topics</vt:lpstr>
      <vt:lpstr>Potential Modeling Project Topics (cont.)</vt:lpstr>
      <vt:lpstr>Potential Coding Project Topics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Taggart</cp:lastModifiedBy>
  <cp:revision>95</cp:revision>
  <dcterms:created xsi:type="dcterms:W3CDTF">2008-01-29T02:08:59Z</dcterms:created>
  <dcterms:modified xsi:type="dcterms:W3CDTF">2021-11-24T19:56:22Z</dcterms:modified>
</cp:coreProperties>
</file>