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60" r:id="rId4"/>
    <p:sldId id="267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5" d="100"/>
          <a:sy n="65" d="100"/>
        </p:scale>
        <p:origin x="13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A4A1-0151-4952-9393-72CA6EBB5C15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55D5-67FD-4A56-869F-8D51E4800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2DD0D-9890-4CA9-8F72-040C311BC584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516B-6BE0-4B25-B253-7DDD7AD99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CF2F54-3731-4B55-9A66-B23CB189B8C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gtaggart.github.io/mce466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uri.edu/research-computing/matlab/" TargetMode="External"/><Relationship Id="rId2" Type="http://schemas.openxmlformats.org/officeDocument/2006/relationships/hyperlink" Target="http://academy.3ds.com/software/abaqus-student-editio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143000"/>
            <a:ext cx="7772400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MCE 466 – Introduction to Finite Element Methods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" y="3048000"/>
            <a:ext cx="7696200" cy="2362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ctr" eaLnBrk="1" hangingPunct="1">
              <a:buNone/>
            </a:pPr>
            <a:r>
              <a:rPr lang="en-US" dirty="0" smtClean="0"/>
              <a:t>Instructor: David G. Taggart</a:t>
            </a:r>
          </a:p>
          <a:p>
            <a:pPr algn="ctr" eaLnBrk="1" hangingPunct="1">
              <a:buNone/>
            </a:pPr>
            <a:r>
              <a:rPr lang="en-US" dirty="0" smtClean="0"/>
              <a:t>Dept. of Mechanical, Industrial and Systems Engineering</a:t>
            </a:r>
          </a:p>
          <a:p>
            <a:pPr algn="ctr" eaLnBrk="1" hangingPunct="1">
              <a:buNone/>
            </a:pPr>
            <a:r>
              <a:rPr lang="en-US" dirty="0" smtClean="0"/>
              <a:t>University of Rhode Island</a:t>
            </a:r>
          </a:p>
          <a:p>
            <a:pPr algn="ctr" eaLnBrk="1" hangingPunct="1">
              <a:buNone/>
            </a:pPr>
            <a:endParaRPr lang="en-US" dirty="0"/>
          </a:p>
          <a:p>
            <a:pPr algn="ctr" eaLnBrk="1" hangingPunct="1">
              <a:buNone/>
            </a:pPr>
            <a:r>
              <a:rPr lang="en-US" dirty="0" smtClean="0"/>
              <a:t>Fall </a:t>
            </a:r>
            <a:r>
              <a:rPr lang="en-US" dirty="0" smtClean="0"/>
              <a:t>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Syllabus</a:t>
            </a:r>
            <a:endParaRPr lang="en-US" sz="1600" dirty="0" smtClean="0"/>
          </a:p>
          <a:p>
            <a:r>
              <a:rPr lang="en-US" sz="1600" i="1" dirty="0"/>
              <a:t>(</a:t>
            </a:r>
            <a:r>
              <a:rPr lang="en-US" sz="1600" i="1" dirty="0">
                <a:hlinkClick r:id="rId2"/>
              </a:rPr>
              <a:t>https://dgtaggart.github.io/mce466/</a:t>
            </a:r>
            <a:r>
              <a:rPr lang="en-US" sz="1600" i="1" dirty="0"/>
              <a:t>)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8828113" cy="44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" y="1219200"/>
            <a:ext cx="8229600" cy="48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A First Course in the Finite Element Method, 5th or 6th edition, by Daryl L. Logan, Cengage, 2012 or </a:t>
            </a:r>
            <a:r>
              <a:rPr lang="en-US" sz="2400" dirty="0" smtClean="0"/>
              <a:t>2017</a:t>
            </a:r>
            <a:endParaRPr lang="en-US" sz="24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/>
              <a:t>URI Bookstore –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Textbook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14600"/>
            <a:ext cx="7168297" cy="32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Textbook – Cengage.com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221106" cy="47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Textbook, 5</a:t>
            </a:r>
            <a:r>
              <a:rPr lang="en-US" baseline="30000" dirty="0" smtClean="0"/>
              <a:t>th</a:t>
            </a:r>
            <a:r>
              <a:rPr lang="en-US" dirty="0" smtClean="0"/>
              <a:t> edition </a:t>
            </a:r>
            <a:r>
              <a:rPr lang="en-US" dirty="0" smtClean="0"/>
              <a:t>(</a:t>
            </a:r>
            <a:r>
              <a:rPr lang="en-US" dirty="0" err="1"/>
              <a:t>e</a:t>
            </a:r>
            <a:r>
              <a:rPr lang="en-US" dirty="0" err="1" smtClean="0"/>
              <a:t>bay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828800"/>
            <a:ext cx="816262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5280" y="1752600"/>
            <a:ext cx="842772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err="1" smtClean="0"/>
              <a:t>Abaqus</a:t>
            </a:r>
            <a:r>
              <a:rPr lang="en-US" sz="2800" dirty="0" smtClean="0"/>
              <a:t> Student Edition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Free download for students in FEA course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Create account and download from: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http://academy.3ds.com/software/abaqus-student-edition/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Matlab</a:t>
            </a:r>
            <a:r>
              <a:rPr lang="en-US" sz="2800" dirty="0" smtClean="0"/>
              <a:t> </a:t>
            </a:r>
            <a:r>
              <a:rPr lang="en-US" sz="2800" dirty="0" smtClean="0"/>
              <a:t>(free to current URI students)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Download </a:t>
            </a:r>
            <a:r>
              <a:rPr lang="en-US" sz="2400" dirty="0" smtClean="0"/>
              <a:t>from: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2400" dirty="0" smtClean="0">
                <a:hlinkClick r:id="rId3"/>
              </a:rPr>
              <a:t>https://web.uri.edu/research-computing/matlab/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99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47800" y="2057400"/>
            <a:ext cx="6248400" cy="2743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Two </a:t>
            </a:r>
            <a:r>
              <a:rPr lang="en-US" sz="2800" dirty="0" smtClean="0"/>
              <a:t>Exams </a:t>
            </a:r>
            <a:r>
              <a:rPr lang="en-US" sz="2800" dirty="0" smtClean="0"/>
              <a:t>(20% </a:t>
            </a:r>
            <a:r>
              <a:rPr lang="en-US" sz="2800" dirty="0" smtClean="0"/>
              <a:t>each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Computer Assignments (40%)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Project (15%)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Attendance (5%)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5279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134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MCE 466 – Introduction to Finite Element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taggart</dc:creator>
  <cp:lastModifiedBy>David</cp:lastModifiedBy>
  <cp:revision>85</cp:revision>
  <dcterms:created xsi:type="dcterms:W3CDTF">2010-01-12T22:01:42Z</dcterms:created>
  <dcterms:modified xsi:type="dcterms:W3CDTF">2021-09-08T12:42:21Z</dcterms:modified>
</cp:coreProperties>
</file>