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58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849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D0ECF-1D72-4D4B-9BA6-A4F5310460C3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D1F1-66BA-42DB-B3FA-223041E9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29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9D1F1-66BA-42DB-B3FA-223041E95C5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42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576FE-E933-438D-BA20-849D60D62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3F77E5-A218-46E2-9347-66C493AA8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B55196-4937-45FD-A80B-121079BD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38B62-32EA-4D8E-B509-2C7901C1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8453A-8973-4B89-AAB4-35C7930F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95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A7BF-0572-43E3-A353-A6F72FEA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7854C7-9803-4DD6-96DD-C31DC0CD2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45A908-CB27-4E77-B896-92E0C21C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5DA58-E514-4D0D-B546-D3EFA188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A967C8-5ED4-4EEE-9602-7F0737CA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79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6EDEA2-AE92-4C00-B36A-65C4E14A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4DA221-A051-494B-AC22-2151AE6D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C486F-B524-4209-BA93-F2EBBD23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11A14-97AC-4F8E-8448-094CEE82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F7903D-E122-4F75-AB7C-50ECDBB9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2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70F86-F895-4FC3-8474-0A700CB6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91D2F-4269-4E98-8A3A-4AA2B34D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7BD18-4E11-4095-B25D-A42FE47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39C4C8-ADF8-4DD2-92FC-DD89C337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EF1BB-673E-4135-A1EE-7265383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5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16EEB-AB59-400D-8FA9-38E2B68F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46F541-E5AD-4539-8AD9-A6ED45D0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CCD41-F24E-408E-AFDD-9E6E2A14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E5EC68-4276-4924-AAA9-8C36D2AE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02EA0-B66B-410D-AECF-A6A74DBA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75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118B7-62F5-47B1-8FD4-0BE1A057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1937A-78C7-4F48-A0FA-B62087495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8047EF-373C-407E-B9E5-17ADB689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2D6347-F1C7-42E3-ACFF-1E4C6E2A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39BAC-0F03-4702-88A3-FCBD9293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DC8D6-3E15-40F3-BCAF-5D42BC70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4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1379-B0C5-4011-9801-3A2EF551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FD50C7-A302-45BC-B45B-020EF2614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91A26F-2CEA-4A75-BE5E-B787E98B1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1127CE-91FF-49D8-923A-BC29CF29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873AD1-6DEB-46D9-96CE-6E0A64B40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78BF8F-96DB-48D4-96BD-DF2F955B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5FBCE6-1220-47C4-8823-7A444D25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357F8A-71AC-4758-8BBC-295EC7C6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35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6484C-F7B6-4389-91AF-22AEB02C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BD160E-14EF-45D2-9CC4-FC8EFDE7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B06630-83F1-4ED9-AA5B-049A8FF0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F7E608-BC77-44AC-A79C-80ED841B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14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8496C4-8CAF-4EBB-8F2A-F35B3D8A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770239-2AD9-40DA-8FEE-8DFE3B00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34380A-7E99-475D-AEA5-19DFA35B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7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839C8-F2DA-4A1F-BED1-ABC349B3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1152A-A7D8-4976-8DE6-0EDB2C1D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A970F-4A84-43E1-BC5B-2A533462A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D77CF4-5DCD-43E4-93E8-90585CD9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206726-8FCE-448D-BA65-1A70EB8C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0D04C8-F9FC-476F-BD18-D3C1E91B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93A97-208E-46EB-8D22-309D5591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58986D-01D7-48C3-8A57-439F703B3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E09534-312C-4732-9185-FE84F67F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6CE32-AAD7-4738-95AE-9D9367F1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4CE8EF-BF4E-4C82-89BE-6643C12D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1934A5-12E0-47E2-921C-A55ACFDF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6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725BB3-A19F-43EC-B24A-0C8BD858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5A453D-F6F8-45BD-BF87-1450A85ED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10DDF-89C4-40E4-A0AD-2CB26B2A6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3305-8BE6-44DE-A066-D8C3CF0DB26E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A5213-626E-4E30-BC14-AB2F89D9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08748-9DB2-4C4D-9107-87F04D696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E577-0747-4F6F-9BFD-146AA3F8FA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55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432026"/>
            <a:ext cx="6400800" cy="638164"/>
          </a:xfrm>
        </p:spPr>
        <p:txBody>
          <a:bodyPr>
            <a:normAutofit/>
          </a:bodyPr>
          <a:lstStyle/>
          <a:p>
            <a:r>
              <a:rPr lang="es-ES" sz="2800" dirty="0" err="1"/>
              <a:t>Conecting</a:t>
            </a:r>
            <a:r>
              <a:rPr lang="es-ES" sz="2800" dirty="0"/>
              <a:t> </a:t>
            </a:r>
            <a:r>
              <a:rPr lang="es-ES" sz="2800" dirty="0" err="1"/>
              <a:t>Learners</a:t>
            </a:r>
            <a:endParaRPr lang="es-ES" sz="2800" dirty="0"/>
          </a:p>
        </p:txBody>
      </p:sp>
      <p:pic>
        <p:nvPicPr>
          <p:cNvPr id="1026" name="Picture 2" descr="C:\Users\Hkt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5951" y="1700808"/>
            <a:ext cx="5072098" cy="1603580"/>
          </a:xfrm>
          <a:prstGeom prst="round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4FCE1-E2AD-4704-AB86-3F0CA51B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13" y="552479"/>
            <a:ext cx="6419056" cy="1033464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Consolas" panose="020B0609020204030204" pitchFamily="49" charset="0"/>
              </a:rPr>
              <a:t>En está presentación, expondremos las modificaciones y actualizaciones en el ámbito de la accesibilidad y usabilidad.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4A5A3D6-4CA4-4263-A36D-E4361E24FFC6}"/>
              </a:ext>
            </a:extLst>
          </p:cNvPr>
          <p:cNvSpPr/>
          <p:nvPr/>
        </p:nvSpPr>
        <p:spPr>
          <a:xfrm>
            <a:off x="251520" y="2261355"/>
            <a:ext cx="8568952" cy="3759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9F6750-3EB5-4C2C-8C49-BD9663032484}"/>
              </a:ext>
            </a:extLst>
          </p:cNvPr>
          <p:cNvSpPr/>
          <p:nvPr/>
        </p:nvSpPr>
        <p:spPr>
          <a:xfrm>
            <a:off x="318866" y="3002863"/>
            <a:ext cx="4183967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8C2AB-F08A-4FDD-A62F-581DB961D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866" y="3068960"/>
            <a:ext cx="4114799" cy="2808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u="sng" dirty="0">
                <a:latin typeface="Consolas" panose="020B0609020204030204" pitchFamily="49" charset="0"/>
              </a:rPr>
              <a:t>Accesibilidad</a:t>
            </a:r>
            <a:endParaRPr lang="es-ES" sz="2800" u="sng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r>
              <a:rPr lang="es-ES" sz="1800" dirty="0">
                <a:latin typeface="Consolas" panose="020B0609020204030204" pitchFamily="49" charset="0"/>
              </a:rPr>
              <a:t>Test de accesibilidad.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Análisis de accesibilidad.</a:t>
            </a:r>
          </a:p>
          <a:p>
            <a:pPr algn="just"/>
            <a:r>
              <a:rPr lang="es-ES" sz="1800" dirty="0">
                <a:latin typeface="Consolas" panose="020B0609020204030204" pitchFamily="49" charset="0"/>
              </a:rPr>
              <a:t>79 errores solventados.</a:t>
            </a:r>
          </a:p>
          <a:p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EC1346C-D0FC-403D-953C-32B611109837}"/>
              </a:ext>
            </a:extLst>
          </p:cNvPr>
          <p:cNvSpPr/>
          <p:nvPr/>
        </p:nvSpPr>
        <p:spPr>
          <a:xfrm>
            <a:off x="4622541" y="3002863"/>
            <a:ext cx="4114800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E10AFE-9F49-43BF-BFA6-217A6CA4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1169" y="3068959"/>
            <a:ext cx="4045631" cy="2808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u="sng" dirty="0">
                <a:latin typeface="Consolas" panose="020B0609020204030204" pitchFamily="49" charset="0"/>
              </a:rPr>
              <a:t>Usabilidad </a:t>
            </a:r>
          </a:p>
          <a:p>
            <a:pPr marL="0" indent="0" algn="ctr">
              <a:buNone/>
            </a:pPr>
            <a:endParaRPr lang="es-ES" sz="2400" u="sng" dirty="0">
              <a:latin typeface="Consolas" panose="020B0609020204030204" pitchFamily="49" charset="0"/>
            </a:endParaRPr>
          </a:p>
          <a:p>
            <a:r>
              <a:rPr lang="es-ES" sz="1800" dirty="0">
                <a:latin typeface="Consolas" panose="020B0609020204030204" pitchFamily="49" charset="0"/>
              </a:rPr>
              <a:t>Formulario de usabilidad.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Criterios de aceptación.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Test de usabilidad.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9 errores solventados.</a:t>
            </a:r>
          </a:p>
          <a:p>
            <a:endParaRPr lang="es-ES" u="sng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5F22A1-6ABE-422C-8CA8-E52498029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638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E2C5118-6870-4C9C-80E7-191A81589984}"/>
              </a:ext>
            </a:extLst>
          </p:cNvPr>
          <p:cNvSpPr txBox="1"/>
          <p:nvPr/>
        </p:nvSpPr>
        <p:spPr>
          <a:xfrm>
            <a:off x="1547664" y="2397187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u="sng" dirty="0">
                <a:latin typeface="Consolas" panose="020B0609020204030204" pitchFamily="49" charset="0"/>
              </a:rPr>
              <a:t>Informe de acciones y resultados</a:t>
            </a:r>
          </a:p>
        </p:txBody>
      </p:sp>
    </p:spTree>
    <p:extLst>
      <p:ext uri="{BB962C8B-B14F-4D97-AF65-F5344CB8AC3E}">
        <p14:creationId xmlns:p14="http://schemas.microsoft.com/office/powerpoint/2010/main" val="171969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49A93-0057-413B-AC85-10557A7A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639" y="469677"/>
            <a:ext cx="2962672" cy="41805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udiowide" panose="02000503000000020004" pitchFamily="2" charset="0"/>
              </a:rPr>
              <a:t>Historias</a:t>
            </a:r>
            <a:r>
              <a:rPr lang="es-ES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F98BE8-DA86-4B71-9DF7-03B8CC932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81" y="1124744"/>
            <a:ext cx="2865956" cy="2890451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79A9389-5EA9-4C77-8225-D3B4BFD23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8" y="2780928"/>
            <a:ext cx="2792470" cy="28251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57CB92-7CC0-4588-A66C-0CD8D21A4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70" y="3645024"/>
            <a:ext cx="2710819" cy="27189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645EEF-F683-443D-965A-9ED68A54A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06"/>
            <a:ext cx="9144000" cy="486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54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adroTexto 57">
            <a:extLst>
              <a:ext uri="{FF2B5EF4-FFF2-40B4-BE49-F238E27FC236}">
                <a16:creationId xmlns:a16="http://schemas.microsoft.com/office/drawing/2014/main" id="{B638108C-FCA5-4573-864E-A26249716D23}"/>
              </a:ext>
            </a:extLst>
          </p:cNvPr>
          <p:cNvSpPr txBox="1"/>
          <p:nvPr/>
        </p:nvSpPr>
        <p:spPr>
          <a:xfrm>
            <a:off x="380690" y="1773733"/>
            <a:ext cx="2520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28 errores de accesibilidad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3 error usabilidad 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DC73821F-5B90-4FDA-AC33-569B10A1F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30" y="921468"/>
            <a:ext cx="2411010" cy="544329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577D56B-721C-418A-8542-443F6B62A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43" y="862289"/>
            <a:ext cx="2985583" cy="575831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9A5AF89C-3606-42D3-B651-39C5D55AC9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b="3099"/>
          <a:stretch/>
        </p:blipFill>
        <p:spPr>
          <a:xfrm>
            <a:off x="97145" y="44624"/>
            <a:ext cx="9011359" cy="67018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BFB26F-DB5E-4987-961E-7856538D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687" y="156199"/>
            <a:ext cx="4330824" cy="70609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Audiowide" panose="02000503000000020004" pitchFamily="2" charset="0"/>
              </a:rPr>
              <a:t>Coordinador</a:t>
            </a:r>
            <a:r>
              <a:rPr lang="es-ES" sz="3200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015362-8CE9-4E62-B55D-BC5B411BDB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350"/>
            <a:ext cx="9144000" cy="48638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FB407A4F-5B11-4E79-A5C9-D20415B946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20" y="1988840"/>
            <a:ext cx="7273158" cy="1005927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E1CD4349-A24F-44E6-80C1-A36F3E5CC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14" y="2584573"/>
            <a:ext cx="7248772" cy="142049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E9B7A770-EF34-4C9D-B902-37176BAE60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70093"/>
            <a:ext cx="5761219" cy="1828959"/>
          </a:xfrm>
          <a:prstGeom prst="rect">
            <a:avLst/>
          </a:prstGeom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5618F639-FFAE-4B48-8807-9F8CBC7DCCCC}"/>
              </a:ext>
            </a:extLst>
          </p:cNvPr>
          <p:cNvSpPr/>
          <p:nvPr/>
        </p:nvSpPr>
        <p:spPr>
          <a:xfrm>
            <a:off x="1013194" y="4019332"/>
            <a:ext cx="1008112" cy="310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00CE95-BECA-4051-9588-83FDBD72E6D8}"/>
              </a:ext>
            </a:extLst>
          </p:cNvPr>
          <p:cNvSpPr/>
          <p:nvPr/>
        </p:nvSpPr>
        <p:spPr>
          <a:xfrm>
            <a:off x="5508104" y="3573016"/>
            <a:ext cx="1008112" cy="310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3966742-EA22-4BB8-A1F3-05C30CB79760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2021306" y="3728301"/>
            <a:ext cx="3486798" cy="4463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451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1C92462-6EDE-4128-BAE2-454F52AEA9BD}"/>
              </a:ext>
            </a:extLst>
          </p:cNvPr>
          <p:cNvSpPr txBox="1"/>
          <p:nvPr/>
        </p:nvSpPr>
        <p:spPr>
          <a:xfrm>
            <a:off x="323528" y="1772816"/>
            <a:ext cx="230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25  errores de accesibilidad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4 error usabilidad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355B3B-EC33-4913-8713-9DE2DCBC5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34" y="836017"/>
            <a:ext cx="2832042" cy="58597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D8299F-5EDC-4BF9-ABB7-1C2B8659E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3" y="868278"/>
            <a:ext cx="2868050" cy="585268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04C7884-D841-4F76-BF3C-CB5F6E2A66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/>
          <a:stretch/>
        </p:blipFill>
        <p:spPr>
          <a:xfrm>
            <a:off x="66631" y="98142"/>
            <a:ext cx="9002638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84CDD7C-0481-47A9-AA0C-35BFF883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538" y="162188"/>
            <a:ext cx="4330824" cy="70609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Audiowide" panose="02000503000000020004" pitchFamily="2" charset="0"/>
              </a:rPr>
              <a:t>Profesor</a:t>
            </a:r>
            <a:r>
              <a:rPr lang="es-ES" sz="3200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1C46C8-EDEF-425F-9D6C-968543BAF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11"/>
            <a:ext cx="9144000" cy="486383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7D8EEDE-3376-4EE5-A748-15D28F67FCB5}"/>
              </a:ext>
            </a:extLst>
          </p:cNvPr>
          <p:cNvSpPr/>
          <p:nvPr/>
        </p:nvSpPr>
        <p:spPr>
          <a:xfrm>
            <a:off x="1158646" y="2042187"/>
            <a:ext cx="2405242" cy="3066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28FBA4A-A2E6-4E89-8645-202AF8BA27CC}"/>
              </a:ext>
            </a:extLst>
          </p:cNvPr>
          <p:cNvSpPr/>
          <p:nvPr/>
        </p:nvSpPr>
        <p:spPr>
          <a:xfrm>
            <a:off x="5350420" y="2780929"/>
            <a:ext cx="2461940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431366F-1781-4305-B087-D7176E86A0D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63888" y="2195534"/>
            <a:ext cx="1786532" cy="7154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FFD5967-78F6-41C5-A6A9-73DE3B329F8B}"/>
              </a:ext>
            </a:extLst>
          </p:cNvPr>
          <p:cNvSpPr/>
          <p:nvPr/>
        </p:nvSpPr>
        <p:spPr>
          <a:xfrm>
            <a:off x="1158645" y="2358444"/>
            <a:ext cx="1541433" cy="7825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7219868-8E1F-4220-BAC6-4F125B6F50AD}"/>
              </a:ext>
            </a:extLst>
          </p:cNvPr>
          <p:cNvSpPr/>
          <p:nvPr/>
        </p:nvSpPr>
        <p:spPr>
          <a:xfrm>
            <a:off x="5356900" y="1784017"/>
            <a:ext cx="1591363" cy="8528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FCAF619-20F4-4835-B7BB-4F7D00C6BE05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700078" y="2210465"/>
            <a:ext cx="2656822" cy="5392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63C507B-3ABA-44A0-A754-9F9F128775AC}"/>
              </a:ext>
            </a:extLst>
          </p:cNvPr>
          <p:cNvSpPr/>
          <p:nvPr/>
        </p:nvSpPr>
        <p:spPr>
          <a:xfrm>
            <a:off x="1275622" y="3794620"/>
            <a:ext cx="1746812" cy="2370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BBF46DC-4555-44B5-A9DF-8CEAC6541D45}"/>
              </a:ext>
            </a:extLst>
          </p:cNvPr>
          <p:cNvSpPr/>
          <p:nvPr/>
        </p:nvSpPr>
        <p:spPr>
          <a:xfrm>
            <a:off x="5445609" y="4181576"/>
            <a:ext cx="1746812" cy="2370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F7EB11C-666F-4FC8-81D8-796C547E775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022434" y="4977866"/>
            <a:ext cx="2423175" cy="389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53F8F2A-BB62-47F5-9BC8-5ABE3775E968}"/>
              </a:ext>
            </a:extLst>
          </p:cNvPr>
          <p:cNvSpPr/>
          <p:nvPr/>
        </p:nvSpPr>
        <p:spPr>
          <a:xfrm>
            <a:off x="1352824" y="3522788"/>
            <a:ext cx="324131" cy="2718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91A9C8C-B9F3-43E2-8593-7738C19DD59F}"/>
              </a:ext>
            </a:extLst>
          </p:cNvPr>
          <p:cNvSpPr/>
          <p:nvPr/>
        </p:nvSpPr>
        <p:spPr>
          <a:xfrm>
            <a:off x="5652120" y="3802041"/>
            <a:ext cx="324131" cy="2718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465B6AA-8FFB-46F6-89D8-F082979A03D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681537" y="3648972"/>
            <a:ext cx="3970583" cy="288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9112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  <p:bldP spid="16" grpId="0" animBg="1"/>
      <p:bldP spid="17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A63BF6-45C4-426C-B90F-0D095B13D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99" y="879566"/>
            <a:ext cx="2506401" cy="57255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800875-430A-4A5A-A52C-A4A732833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31" y="879567"/>
            <a:ext cx="2762535" cy="572557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34C447-C128-4034-A105-0E74A1D6709E}"/>
              </a:ext>
            </a:extLst>
          </p:cNvPr>
          <p:cNvSpPr txBox="1"/>
          <p:nvPr/>
        </p:nvSpPr>
        <p:spPr>
          <a:xfrm>
            <a:off x="323528" y="1772816"/>
            <a:ext cx="230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13 errores de accesibilidad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 error usabilidad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A97541B-320B-42B4-84BC-30CEA74E7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61" y="-13684"/>
            <a:ext cx="9135901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171FA06-130D-4E9F-8C92-925BA2E0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794" y="173476"/>
            <a:ext cx="4330824" cy="70609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Audiowide" panose="02000503000000020004" pitchFamily="2" charset="0"/>
              </a:rPr>
              <a:t>Alumno</a:t>
            </a:r>
            <a:r>
              <a:rPr lang="es-ES" sz="3200" dirty="0"/>
              <a:t>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DD1A716-96B4-4657-A647-C5576C3BB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828" y="6266289"/>
            <a:ext cx="1425172" cy="45308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EB6D8B9-2EB0-4DA2-A677-0226AE11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84"/>
            <a:ext cx="9144000" cy="486383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AD5178E3-516E-43D5-8BA5-D0EC6FD82DDC}"/>
              </a:ext>
            </a:extLst>
          </p:cNvPr>
          <p:cNvSpPr/>
          <p:nvPr/>
        </p:nvSpPr>
        <p:spPr>
          <a:xfrm>
            <a:off x="1079121" y="3526189"/>
            <a:ext cx="2309920" cy="25492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3AA5E7A-7F47-4DAB-ACFC-45917B63CF95}"/>
              </a:ext>
            </a:extLst>
          </p:cNvPr>
          <p:cNvSpPr/>
          <p:nvPr/>
        </p:nvSpPr>
        <p:spPr>
          <a:xfrm>
            <a:off x="5724128" y="3717032"/>
            <a:ext cx="2070846" cy="25492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E56C202-1485-4754-BD20-57D298CFEFE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19873" y="4800817"/>
            <a:ext cx="2304255" cy="1908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AE6C9ED-5585-4C4A-AA11-559D918A41FC}"/>
              </a:ext>
            </a:extLst>
          </p:cNvPr>
          <p:cNvSpPr/>
          <p:nvPr/>
        </p:nvSpPr>
        <p:spPr>
          <a:xfrm>
            <a:off x="1109953" y="1912706"/>
            <a:ext cx="2309920" cy="15648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B4B3E07-774F-48A1-AB4E-33162331DE3C}"/>
              </a:ext>
            </a:extLst>
          </p:cNvPr>
          <p:cNvSpPr/>
          <p:nvPr/>
        </p:nvSpPr>
        <p:spPr>
          <a:xfrm>
            <a:off x="5754960" y="1772816"/>
            <a:ext cx="2070846" cy="18955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ECBC6DE-BFF0-4604-A531-7464726B344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450705" y="2202877"/>
            <a:ext cx="2304255" cy="517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304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 animBg="1"/>
      <p:bldP spid="24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C270F09-4B4E-48B3-9E83-3D9C41F0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34" y="1467139"/>
            <a:ext cx="4572329" cy="363900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85079E0-107E-4E7D-B044-6EDE83AC5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31" y="860258"/>
            <a:ext cx="6846401" cy="499305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0DD6F08-B562-4A65-B0BA-144FC854DBFD}"/>
              </a:ext>
            </a:extLst>
          </p:cNvPr>
          <p:cNvSpPr txBox="1"/>
          <p:nvPr/>
        </p:nvSpPr>
        <p:spPr>
          <a:xfrm>
            <a:off x="683568" y="2015499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6 errores de accesi</a:t>
            </a:r>
            <a:r>
              <a:rPr lang="es-ES" u="sng" dirty="0"/>
              <a:t>bil</a:t>
            </a:r>
            <a:r>
              <a:rPr lang="es-ES" dirty="0"/>
              <a:t>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 error usabilidad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03B43DD-21C6-43FC-BD53-E827F0F80E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9450" r="-89" b="3150"/>
          <a:stretch/>
        </p:blipFill>
        <p:spPr>
          <a:xfrm>
            <a:off x="-1" y="516727"/>
            <a:ext cx="9135901" cy="599390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866AB5D-7B8E-4DAE-AA10-D1DCF9D3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587" y="373875"/>
            <a:ext cx="4330824" cy="70609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Audiowide" panose="02000503000000020004" pitchFamily="2" charset="0"/>
              </a:rPr>
              <a:t>Menú</a:t>
            </a:r>
            <a:r>
              <a:rPr lang="es-ES" sz="3200" dirty="0"/>
              <a:t> 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5F95394-04EA-4B57-B901-C6D72AB89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299"/>
            <a:ext cx="9144000" cy="486383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1061A3D4-A380-4891-A6B8-5445D5AB0C13}"/>
              </a:ext>
            </a:extLst>
          </p:cNvPr>
          <p:cNvSpPr/>
          <p:nvPr/>
        </p:nvSpPr>
        <p:spPr>
          <a:xfrm>
            <a:off x="467544" y="1700808"/>
            <a:ext cx="3744418" cy="7825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1EE56A0-D417-4141-B62C-B422CA6723FB}"/>
              </a:ext>
            </a:extLst>
          </p:cNvPr>
          <p:cNvSpPr/>
          <p:nvPr/>
        </p:nvSpPr>
        <p:spPr>
          <a:xfrm>
            <a:off x="4932039" y="1700808"/>
            <a:ext cx="3827067" cy="7825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3D61B5A-F2B0-4F39-8A31-3BC4CEABCF2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211962" y="2092070"/>
            <a:ext cx="7200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D2AEE1A-85CE-4504-B993-C25756B4B63B}"/>
              </a:ext>
            </a:extLst>
          </p:cNvPr>
          <p:cNvSpPr/>
          <p:nvPr/>
        </p:nvSpPr>
        <p:spPr>
          <a:xfrm>
            <a:off x="467544" y="2541212"/>
            <a:ext cx="3744418" cy="8877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2660693-BBAC-4ECE-8A69-235DE327C6CC}"/>
              </a:ext>
            </a:extLst>
          </p:cNvPr>
          <p:cNvSpPr/>
          <p:nvPr/>
        </p:nvSpPr>
        <p:spPr>
          <a:xfrm>
            <a:off x="4932039" y="2541212"/>
            <a:ext cx="3827067" cy="11266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CE9C8B0-C9CB-4E98-9498-910E5D68C74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211962" y="2985106"/>
            <a:ext cx="720077" cy="119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50C8E3F-E0C0-4311-BE4A-8A7027AC4434}"/>
              </a:ext>
            </a:extLst>
          </p:cNvPr>
          <p:cNvSpPr/>
          <p:nvPr/>
        </p:nvSpPr>
        <p:spPr>
          <a:xfrm>
            <a:off x="467544" y="4432549"/>
            <a:ext cx="3744418" cy="3292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7CDC37D-D088-4C7B-B014-08B5FC154566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4211962" y="3947523"/>
            <a:ext cx="732584" cy="6496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9BD2C6F-F9E8-4954-A406-46C76444AD5E}"/>
              </a:ext>
            </a:extLst>
          </p:cNvPr>
          <p:cNvSpPr/>
          <p:nvPr/>
        </p:nvSpPr>
        <p:spPr>
          <a:xfrm>
            <a:off x="4944546" y="3732358"/>
            <a:ext cx="3827067" cy="430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4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animBg="1"/>
      <p:bldP spid="31" grpId="0" animBg="1"/>
      <p:bldP spid="35" grpId="0" animBg="1"/>
      <p:bldP spid="36" grpId="0" animBg="1"/>
      <p:bldP spid="45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FE683F-6ED9-4DF6-9AFB-9ED8EDA68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980728"/>
            <a:ext cx="3072371" cy="5267852"/>
          </a:xfr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2A097DD3-8009-4083-A614-F6D49EBE4AB1}"/>
              </a:ext>
            </a:extLst>
          </p:cNvPr>
          <p:cNvSpPr txBox="1"/>
          <p:nvPr/>
        </p:nvSpPr>
        <p:spPr>
          <a:xfrm>
            <a:off x="403568" y="2394209"/>
            <a:ext cx="230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Errores localizados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7  errores de accesibilidad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 error usabilidad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9BEABF7-6726-46A8-A576-DBD575D0E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07" y="908491"/>
            <a:ext cx="3286788" cy="549462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9E3EDAB-306E-41F5-88E6-D1A62954A1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6"/>
          <a:stretch/>
        </p:blipFill>
        <p:spPr>
          <a:xfrm>
            <a:off x="363548" y="173701"/>
            <a:ext cx="8416904" cy="65105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9C92EB-E18A-4C07-B929-4EA12E1E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32" y="316285"/>
            <a:ext cx="7139136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>
                <a:latin typeface="Audiowide" panose="02000503000000020004" pitchFamily="2" charset="0"/>
              </a:rPr>
              <a:t>Login</a:t>
            </a:r>
            <a:endParaRPr lang="es-ES" dirty="0">
              <a:latin typeface="Audiowide" panose="02000503000000020004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F5832C-99BF-4F2D-89F7-9B08413A61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6383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50FEF4E-47A5-4144-9B30-B67ED2236B9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032387" y="3491442"/>
            <a:ext cx="3059387" cy="1232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7E9FF04-8E0E-4607-87D2-A1E68873D769}"/>
              </a:ext>
            </a:extLst>
          </p:cNvPr>
          <p:cNvSpPr/>
          <p:nvPr/>
        </p:nvSpPr>
        <p:spPr>
          <a:xfrm>
            <a:off x="1691680" y="3212976"/>
            <a:ext cx="1330754" cy="8832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3307C6F-B00C-4891-87A5-AB556D641833}"/>
              </a:ext>
            </a:extLst>
          </p:cNvPr>
          <p:cNvSpPr/>
          <p:nvPr/>
        </p:nvSpPr>
        <p:spPr>
          <a:xfrm>
            <a:off x="6091774" y="3049828"/>
            <a:ext cx="1330754" cy="8832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4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22F7B04-9E95-461E-9CC0-984BF613A27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2" descr="C:\Users\Hkt\Desktop\logo.PNG">
            <a:extLst>
              <a:ext uri="{FF2B5EF4-FFF2-40B4-BE49-F238E27FC236}">
                <a16:creationId xmlns:a16="http://schemas.microsoft.com/office/drawing/2014/main" id="{005B6F96-436C-4119-B7DA-28B3F36BA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035951" y="1825420"/>
            <a:ext cx="5072098" cy="1603580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6409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7|0.6|0.6|0.6|0.6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6|0.5|0.6|0.5|0.5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8|0.4|0.4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4|0.3|0.4|0.3|0.4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|0.4|0.4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107</Words>
  <Application>Microsoft Office PowerPoint</Application>
  <PresentationFormat>Presentación en pantalla 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Audiowide</vt:lpstr>
      <vt:lpstr>Calibri</vt:lpstr>
      <vt:lpstr>Calibri Light</vt:lpstr>
      <vt:lpstr>Consolas</vt:lpstr>
      <vt:lpstr>Tema de Office</vt:lpstr>
      <vt:lpstr>Presentación de PowerPoint</vt:lpstr>
      <vt:lpstr>En está presentación, expondremos las modificaciones y actualizaciones en el ámbito de la accesibilidad y usabilidad.</vt:lpstr>
      <vt:lpstr>Historias </vt:lpstr>
      <vt:lpstr>Coordinador </vt:lpstr>
      <vt:lpstr>Profesor </vt:lpstr>
      <vt:lpstr>Alumno </vt:lpstr>
      <vt:lpstr>Menú </vt:lpstr>
      <vt:lpstr>Login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de Windows</dc:creator>
  <cp:lastModifiedBy>hector.torres.vicente@gmail.com</cp:lastModifiedBy>
  <cp:revision>53</cp:revision>
  <dcterms:created xsi:type="dcterms:W3CDTF">2018-05-05T07:14:02Z</dcterms:created>
  <dcterms:modified xsi:type="dcterms:W3CDTF">2018-05-07T10:25:52Z</dcterms:modified>
</cp:coreProperties>
</file>