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7" r:id="rId3"/>
    <p:sldId id="268" r:id="rId4"/>
    <p:sldId id="269" r:id="rId5"/>
    <p:sldId id="270" r:id="rId6"/>
    <p:sldId id="273" r:id="rId7"/>
    <p:sldId id="271" r:id="rId8"/>
    <p:sldId id="272" r:id="rId9"/>
    <p:sldId id="266" r:id="rId10"/>
    <p:sldId id="265" r:id="rId11"/>
    <p:sldId id="264" r:id="rId12"/>
    <p:sldId id="262" r:id="rId13"/>
    <p:sldId id="26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13 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13 May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IS219-NJIT Spring-2015</a:t>
            </a:r>
          </a:p>
          <a:p>
            <a:r>
              <a:rPr lang="en-US" dirty="0" smtClean="0"/>
              <a:t>By: David Guardia</a:t>
            </a:r>
          </a:p>
          <a:p>
            <a:r>
              <a:rPr lang="en-US" dirty="0" smtClean="0"/>
              <a:t>Prof: Keith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28591"/>
            <a:ext cx="5715000" cy="51048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Project 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4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Academy</a:t>
            </a:r>
            <a:endParaRPr lang="en-US" dirty="0"/>
          </a:p>
        </p:txBody>
      </p:sp>
      <p:pic>
        <p:nvPicPr>
          <p:cNvPr id="5" name="Content Placeholder 4" descr="Screen Shot 2015-05-13 at 06.29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64" r="-277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Badges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4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 code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Mocha Test</a:t>
            </a:r>
            <a:endParaRPr lang="en-US" dirty="0"/>
          </a:p>
        </p:txBody>
      </p:sp>
      <p:pic>
        <p:nvPicPr>
          <p:cNvPr id="7" name="Content Placeholder 6" descr="Screen Shot 2015-05-13 at 06.40.4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" b="71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 descr="Screen Shot 2015-05-13 at 06.34.10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23" b="-16523"/>
          <a:stretch>
            <a:fillRect/>
          </a:stretch>
        </p:blipFill>
        <p:spPr>
          <a:xfrm>
            <a:off x="4754880" y="2567436"/>
            <a:ext cx="3931920" cy="2902023"/>
          </a:xfrm>
        </p:spPr>
      </p:pic>
    </p:spTree>
    <p:extLst>
      <p:ext uri="{BB962C8B-B14F-4D97-AF65-F5344CB8AC3E}">
        <p14:creationId xmlns:p14="http://schemas.microsoft.com/office/powerpoint/2010/main" val="54610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</a:t>
            </a:r>
            <a:r>
              <a:rPr lang="en-US" dirty="0"/>
              <a:t>test code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Mocha Test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1779"/>
            <a:ext cx="3931920" cy="318453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94" y="2567436"/>
            <a:ext cx="2975491" cy="2902023"/>
          </a:xfrm>
        </p:spPr>
      </p:pic>
    </p:spTree>
    <p:extLst>
      <p:ext uri="{BB962C8B-B14F-4D97-AF65-F5344CB8AC3E}">
        <p14:creationId xmlns:p14="http://schemas.microsoft.com/office/powerpoint/2010/main" val="303616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</a:t>
            </a:r>
            <a:r>
              <a:rPr lang="en-US" dirty="0"/>
              <a:t>3 things I</a:t>
            </a:r>
            <a:r>
              <a:rPr lang="en-US" dirty="0" smtClean="0"/>
              <a:t> </a:t>
            </a:r>
            <a:r>
              <a:rPr lang="en-US" dirty="0"/>
              <a:t>learned in the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The use of MVC for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How to use the template engine Jade</a:t>
            </a:r>
          </a:p>
          <a:p>
            <a:r>
              <a:rPr lang="en-US" dirty="0" smtClean="0"/>
              <a:t>Learn How to develop an application using Express</a:t>
            </a:r>
          </a:p>
          <a:p>
            <a:pPr lvl="1"/>
            <a:r>
              <a:rPr lang="en-US" dirty="0" smtClean="0"/>
              <a:t>Deploying a server</a:t>
            </a:r>
          </a:p>
          <a:p>
            <a:r>
              <a:rPr lang="en-US" dirty="0" smtClean="0"/>
              <a:t>Learn how to use and test Mocha &amp; </a:t>
            </a:r>
            <a:r>
              <a:rPr lang="en-US" dirty="0" err="1" smtClean="0"/>
              <a:t>QUnit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bar graph showing the top 10 colleges by enrollment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 descr="Screen Shot 2015-05-13 at 06.50.1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30" b="-1163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52" y="2438400"/>
            <a:ext cx="3499059" cy="3951288"/>
          </a:xfrm>
        </p:spPr>
      </p:pic>
    </p:spTree>
    <p:extLst>
      <p:ext uri="{BB962C8B-B14F-4D97-AF65-F5344CB8AC3E}">
        <p14:creationId xmlns:p14="http://schemas.microsoft.com/office/powerpoint/2010/main" val="216670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ender </a:t>
            </a:r>
            <a:r>
              <a:rPr lang="en-US" dirty="0"/>
              <a:t>distribution of a college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560" y="2438400"/>
            <a:ext cx="3879200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2847937"/>
            <a:ext cx="3932237" cy="3132213"/>
          </a:xfrm>
        </p:spPr>
      </p:pic>
    </p:spTree>
    <p:extLst>
      <p:ext uri="{BB962C8B-B14F-4D97-AF65-F5344CB8AC3E}">
        <p14:creationId xmlns:p14="http://schemas.microsoft.com/office/powerpoint/2010/main" val="212402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ender </a:t>
            </a:r>
            <a:r>
              <a:rPr lang="en-US" dirty="0"/>
              <a:t>distribution of a college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0" y="2869548"/>
            <a:ext cx="3879200" cy="30889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3104292"/>
            <a:ext cx="3932237" cy="2619502"/>
          </a:xfrm>
        </p:spPr>
      </p:pic>
    </p:spTree>
    <p:extLst>
      <p:ext uri="{BB962C8B-B14F-4D97-AF65-F5344CB8AC3E}">
        <p14:creationId xmlns:p14="http://schemas.microsoft.com/office/powerpoint/2010/main" val="84097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Colleges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5" y="2869548"/>
            <a:ext cx="3250189" cy="30889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3787906"/>
            <a:ext cx="3932237" cy="1252273"/>
          </a:xfrm>
        </p:spPr>
      </p:pic>
    </p:spTree>
    <p:extLst>
      <p:ext uri="{BB962C8B-B14F-4D97-AF65-F5344CB8AC3E}">
        <p14:creationId xmlns:p14="http://schemas.microsoft.com/office/powerpoint/2010/main" val="9045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Colleges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Upload.jade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5" y="3105952"/>
            <a:ext cx="3250189" cy="261618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34" y="2716564"/>
            <a:ext cx="2954056" cy="3508696"/>
          </a:xfrm>
        </p:spPr>
      </p:pic>
    </p:spTree>
    <p:extLst>
      <p:ext uri="{BB962C8B-B14F-4D97-AF65-F5344CB8AC3E}">
        <p14:creationId xmlns:p14="http://schemas.microsoft.com/office/powerpoint/2010/main" val="87655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3" y="2907921"/>
            <a:ext cx="4244510" cy="28158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>
          <a:xfrm>
            <a:off x="4750918" y="3193192"/>
            <a:ext cx="4082999" cy="2530627"/>
          </a:xfrm>
        </p:spPr>
      </p:pic>
    </p:spTree>
    <p:extLst>
      <p:ext uri="{BB962C8B-B14F-4D97-AF65-F5344CB8AC3E}">
        <p14:creationId xmlns:p14="http://schemas.microsoft.com/office/powerpoint/2010/main" val="270399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with Twitter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1" y="2435788"/>
            <a:ext cx="3844370" cy="362057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3" y="2523425"/>
            <a:ext cx="3441797" cy="3530211"/>
          </a:xfrm>
        </p:spPr>
      </p:pic>
    </p:spTree>
    <p:extLst>
      <p:ext uri="{BB962C8B-B14F-4D97-AF65-F5344CB8AC3E}">
        <p14:creationId xmlns:p14="http://schemas.microsoft.com/office/powerpoint/2010/main" val="27297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46" y="1028591"/>
            <a:ext cx="4986907" cy="51048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81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60</TotalTime>
  <Words>127</Words>
  <Application>Microsoft Macintosh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Visualize project</vt:lpstr>
      <vt:lpstr>A bar graph showing the top 10 colleges by enrollment </vt:lpstr>
      <vt:lpstr>Gender distribution of a college </vt:lpstr>
      <vt:lpstr>Gender distribution of a college </vt:lpstr>
      <vt:lpstr>List of Colleges</vt:lpstr>
      <vt:lpstr>List of Colleges</vt:lpstr>
      <vt:lpstr>Login</vt:lpstr>
      <vt:lpstr>Login with Twitter</vt:lpstr>
      <vt:lpstr>Github</vt:lpstr>
      <vt:lpstr>Github</vt:lpstr>
      <vt:lpstr>Code Academy</vt:lpstr>
      <vt:lpstr>Unit test code and results</vt:lpstr>
      <vt:lpstr>QUnit test code and results</vt:lpstr>
      <vt:lpstr>Top 3 things I learned in the course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Guardia</dc:creator>
  <cp:lastModifiedBy>David Guardia</cp:lastModifiedBy>
  <cp:revision>9</cp:revision>
  <dcterms:created xsi:type="dcterms:W3CDTF">2015-05-12T02:29:00Z</dcterms:created>
  <dcterms:modified xsi:type="dcterms:W3CDTF">2015-05-13T11:14:41Z</dcterms:modified>
</cp:coreProperties>
</file>