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62" r:id="rId11"/>
    <p:sldId id="271" r:id="rId12"/>
    <p:sldId id="263" r:id="rId13"/>
    <p:sldId id="272" r:id="rId14"/>
    <p:sldId id="264" r:id="rId15"/>
    <p:sldId id="273" r:id="rId16"/>
    <p:sldId id="265" r:id="rId17"/>
    <p:sldId id="274" r:id="rId18"/>
    <p:sldId id="26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101"/>
    <a:srgbClr val="240605"/>
    <a:srgbClr val="2608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21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01:50:04.585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Group>
    <inkml:annotationXML>
      <emma:emma xmlns:emma="http://www.w3.org/2003/04/emma" version="1.0">
        <emma:interpretation id="{36A5E0F1-23C9-4381-B99B-914030FBD254}" emma:medium="tactile" emma:mode="ink">
          <msink:context xmlns:msink="http://schemas.microsoft.com/ink/2010/main" type="writingRegion" rotatedBoundingBox="24101,27142 25600,27823 25424,28210 23926,27530"/>
        </emma:interpretation>
      </emma:emma>
    </inkml:annotationXML>
    <inkml:traceGroup>
      <inkml:annotationXML>
        <emma:emma xmlns:emma="http://www.w3.org/2003/04/emma" version="1.0">
          <emma:interpretation id="{DB6B22D1-F99B-4684-A234-99E2F160B406}" emma:medium="tactile" emma:mode="ink">
            <msink:context xmlns:msink="http://schemas.microsoft.com/ink/2010/main" type="paragraph" rotatedBoundingBox="24101,27142 25600,27823 25424,28210 23926,275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A2DC62-3C25-40B6-9246-003FDD333BC4}" emma:medium="tactile" emma:mode="ink">
              <msink:context xmlns:msink="http://schemas.microsoft.com/ink/2010/main" type="line" rotatedBoundingBox="24101,27142 25600,27823 25424,28210 23926,27530"/>
            </emma:interpretation>
          </emma:emma>
        </inkml:annotationXML>
        <inkml:traceGroup>
          <inkml:annotationXML>
            <emma:emma xmlns:emma="http://www.w3.org/2003/04/emma" version="1.0">
              <emma:interpretation id="{5253017E-8D70-479A-B75D-8256C110D800}" emma:medium="tactile" emma:mode="ink">
                <msink:context xmlns:msink="http://schemas.microsoft.com/ink/2010/main" type="inkWord" rotatedBoundingBox="23989,27348 24077,27263 24136,27325 24048,27409"/>
              </emma:interpretation>
              <emma:one-of disjunction-type="recognition" id="oneOf0">
                <emma:interpretation id="interp0" emma:lang="en-US" emma:confidence="0.5">
                  <emma:literal>;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-319-239</inkml:trace>
          <inkml:trace contextRef="#ctx0" brushRef="#br0" timeOffset="816">-319-224</inkml:trace>
          <inkml:trace contextRef="#ctx0" brushRef="#br0" timeOffset="1502">-316-215</inkml:trace>
          <inkml:trace contextRef="#ctx0" brushRef="#br0" timeOffset="2703">-308-253</inkml:trace>
          <inkml:trace contextRef="#ctx0" brushRef="#br0" timeOffset="3703">-293-253</inkml:trace>
          <inkml:trace contextRef="#ctx0" brushRef="#br0" timeOffset="4920">-276-250</inkml:trace>
          <inkml:trace contextRef="#ctx0" brushRef="#br0" timeOffset="5667">-279-242</inkml:trace>
          <inkml:trace contextRef="#ctx0" brushRef="#br0" timeOffset="7005">-293-221</inkml:trace>
          <inkml:trace contextRef="#ctx0" brushRef="#br0" timeOffset="8655">-299-236</inkml:trace>
          <inkml:trace contextRef="#ctx0" brushRef="#br0" timeOffset="9108">-293-233,'0'1,"1"1,0 0,0 1</inkml:trace>
          <inkml:trace contextRef="#ctx0" brushRef="#br0" timeOffset="8086">-299-210</inkml:trace>
        </inkml:traceGroup>
        <inkml:traceGroup>
          <inkml:annotationXML>
            <emma:emma xmlns:emma="http://www.w3.org/2003/04/emma" version="1.0">
              <emma:interpretation id="{D3A4041A-695E-46A1-9C33-F96136B6E816}" emma:medium="tactile" emma:mode="ink">
                <msink:context xmlns:msink="http://schemas.microsoft.com/ink/2010/main" type="inkWord" rotatedBoundingBox="24186,27182 25600,27822 25425,28210 24010,27570"/>
              </emma:interpretation>
              <emma:one-of disjunction-type="recognition" id="oneOf1">
                <emma:interpretation id="interp5" emma:lang="en-US" emma:confidence="0.5">
                  <emma:literal>exons*</emma:literal>
                </emma:interpretation>
                <emma:interpretation id="interp6" emma:lang="en-US" emma:confidence="0">
                  <emma:literal>exon*</emma:literal>
                </emma:interpretation>
                <emma:interpretation id="interp7" emma:lang="en-US" emma:confidence="0">
                  <emma:literal>exits*</emma:literal>
                </emma:interpretation>
                <emma:interpretation id="interp8" emma:lang="en-US" emma:confidence="0">
                  <emma:literal>exit*</emma:literal>
                </emma:interpretation>
                <emma:interpretation id="interp9" emma:lang="en-US" emma:confidence="0">
                  <emma:literal>reseeding*</emma:literal>
                </emma:interpretation>
              </emma:one-of>
            </emma:emma>
          </inkml:annotationXML>
          <inkml:trace contextRef="#ctx0" brushRef="#br1" timeOffset="-23608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        <inkml:trace contextRef="#ctx0" brushRef="#br0" timeOffset="-1522">-140-163</inkml:trace>
          <inkml:trace contextRef="#ctx0" brushRef="#br0" timeOffset="9756">-281-195</inkml:trace>
          <inkml:trace contextRef="#ctx0" brushRef="#br0" timeOffset="15030">-279-189,'0'0,"1"2,-1 0,1 1,1 0,-1 1,1-2,1 2,0-2,-1 0,1-1,0 0,0 0,1-1,-1 0,1 0,-1 0,-2 1,1 1,-2 0,0 1,0 1,0-1,0 1,0-2,1 1,1 1,0-2,1 0,1-1,0 1,-1-2,0 1,1-1,-1 1,0-1,0 0,1 0,0 1,0 0,-1 1,0-1,0 0,0 1,0-2,1 0,1-2,-1 0,2 1,-2-1</inkml:trace>
          <inkml:trace contextRef="#ctx0" brushRef="#br0" timeOffset="16116">-220-126</inkml:trace>
          <inkml:trace contextRef="#ctx0" brushRef="#br0" timeOffset="42921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        <inkml:trace contextRef="#ctx0" brushRef="#br0" timeOffset="49612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        <inkml:trace contextRef="#ctx0" brushRef="#br0" timeOffset="51783">19-117,'0'0,"3"-1,0-1,1 1,0 0,0 0,0 0,0 0,-1-1,0 1,0-1,0 0,0 0,0-1,-1 1,1 0,0 0,0 0,0 0,0 1,0-1,0 0,-3 1,-2 0,0 0,-2 1,1 0,0 0,0 0,-1 0,1 0,0 1,0 0,0 0,0 1,1 0,1-2,-1 1</inkml:trace>
          <inkml:trace contextRef="#ctx0" brushRef="#br0" timeOffset="79813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4:10:11.157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58">-319-224</inkml:trace>
  <inkml:trace contextRef="#ctx0" brushRef="#br0" timeOffset="1.7058">-316-215</inkml:trace>
  <inkml:trace contextRef="#ctx0" brushRef="#br0" timeOffset="2.7058">-308-253</inkml:trace>
  <inkml:trace contextRef="#ctx0" brushRef="#br0" timeOffset="3.7058">-293-253</inkml:trace>
  <inkml:trace contextRef="#ctx0" brushRef="#br0" timeOffset="4.7058">-276-250</inkml:trace>
  <inkml:trace contextRef="#ctx0" brushRef="#br0" timeOffset="5.7058">-279-242</inkml:trace>
  <inkml:trace contextRef="#ctx0" brushRef="#br0" timeOffset="6.7058">-293-221</inkml:trace>
  <inkml:trace contextRef="#ctx0" brushRef="#br0" timeOffset="7.7058">-299-236</inkml:trace>
  <inkml:trace contextRef="#ctx0" brushRef="#br0" timeOffset="8.7058">-293-233,'0'1,"1"1,0 0,0 1</inkml:trace>
  <inkml:trace contextRef="#ctx0" brushRef="#br0" timeOffset="9.7058">-299-210</inkml:trace>
  <inkml:trace contextRef="#ctx0" brushRef="#br1" timeOffset="10.7058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1.7058">-139-163</inkml:trace>
  <inkml:trace contextRef="#ctx0" brushRef="#br0" timeOffset="12.7058">-281-195</inkml:trace>
  <inkml:trace contextRef="#ctx0" brushRef="#br0" timeOffset="13.7058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58">-220-126</inkml:trace>
  <inkml:trace contextRef="#ctx0" brushRef="#br0" timeOffset="15.7058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6.7058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58">19-117,'0'0,"3"-1,0-1,1 1,0 0,0 0,0 0,0 0,-1-1,0 1,0-1,0 0,0 0,0-1,-1 1,1 0,0 0,0 0,0 0,0 1,0-1,0 0,-3 1,-2 0,0 0,-2 1,1 0,0 0,0 0,-1 0,1 0,0 1,0 0,0 0,0 1,1 0,1-2,-1 1</inkml:trace>
  <inkml:trace contextRef="#ctx0" brushRef="#br0" timeOffset="18.7058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4:10:11.157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58">-319-224</inkml:trace>
  <inkml:trace contextRef="#ctx0" brushRef="#br0" timeOffset="1.7058">-316-215</inkml:trace>
  <inkml:trace contextRef="#ctx0" brushRef="#br0" timeOffset="2.7058">-308-253</inkml:trace>
  <inkml:trace contextRef="#ctx0" brushRef="#br0" timeOffset="3.7058">-293-253</inkml:trace>
  <inkml:trace contextRef="#ctx0" brushRef="#br0" timeOffset="4.7058">-276-250</inkml:trace>
  <inkml:trace contextRef="#ctx0" brushRef="#br0" timeOffset="5.7058">-279-242</inkml:trace>
  <inkml:trace contextRef="#ctx0" brushRef="#br0" timeOffset="6.7058">-293-221</inkml:trace>
  <inkml:trace contextRef="#ctx0" brushRef="#br0" timeOffset="7.7058">-299-236</inkml:trace>
  <inkml:trace contextRef="#ctx0" brushRef="#br0" timeOffset="8.7058">-293-233,'0'1,"1"1,0 0,0 1</inkml:trace>
  <inkml:trace contextRef="#ctx0" brushRef="#br0" timeOffset="9.7058">-299-210</inkml:trace>
  <inkml:trace contextRef="#ctx0" brushRef="#br1" timeOffset="10.7058">53-131,'1'0,"0"1,0 1,0 0,0 1,0-1,0 1,1 0,0 0,1-1,0-1,0 1,-1-2,-2 1,-1 0,-2-1,-1-1,-2-1,-1 0,-3 0,1-1,-1 1,0-1,3 0,-1 1,0 0,3 0,0 0,1 1,0 0,0 0,1 1,-1 0,0 0,0 0,-1 0,1 0,0 0,0 0,-1 0,0 0,1 0,-1 0,0 0,-1 0,-1 0,-1 0,0 0,1 0,-1 0,2 0,0 0,1 0,1 0,0 0,0 0,1-2,-1 1,1-1,-1 1,1 0,0 0</inkml:trace>
  <inkml:trace contextRef="#ctx0" brushRef="#br0" timeOffset="11.7058">-139-163</inkml:trace>
  <inkml:trace contextRef="#ctx0" brushRef="#br0" timeOffset="12.7058">-281-195</inkml:trace>
  <inkml:trace contextRef="#ctx0" brushRef="#br0" timeOffset="13.7058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58">-220-126</inkml:trace>
  <inkml:trace contextRef="#ctx0" brushRef="#br0" timeOffset="15.7058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6.7058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58">18-117,'0'0,"3"-1,0-1,1 1,0 0,0 0,0 0,0 0,-1-1,0 1,0-1,0 0,0 0,0-1,-1 1,1 0,0 0,0 0,0 0,0 1,0-1,0 0,-3 1,-2 0,0 0,-2 1,1 0,0 0,0 0,-1 0,1 0,0 1,0 0,0 0,0 1,1 0,1-2,-1 1</inkml:trace>
  <inkml:trace contextRef="#ctx0" brushRef="#br0" timeOffset="18.7058">87-140,'1'0,"0"0,0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1,0-2,0-1,0 0,-2-1,1-1,-2-2,1-2,-1 0,0 0,0 0,0 0,-1 1,0 1,0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0,2 0,-2 1,3-2,1 1,3-1,3 1,1-1,2 0,1 0,0 0,0-1,1 1,0 0,-1 0,-1 0,0 0,-1 0,0-1,-1-1,0-1,-1 0,-2 0,1 0,-2 1,0 0,-1 0,1 1,1 0,2 1,2 0,0 0,1 0,-1 1,1 0,1 1,0-1,-2 0,1 1,-2-1,-2 1,0 0,-1 0,2 2,0 0,1-1,2 0,0 0,1-1,-1 0,0 0,0-1,-1 2,0-2,-2 2,-2-2,0 0,-2 0,-1-1,-1 0,1 0,0 0,0 0,2 0,3 1,0 1,0 0,3 0,-1-1,-2 1,-2-1,-1-1,1 0,-1 0,1-1,0 0,4 0,3 1,-1 0,3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2,0-1,0 0,0-1,0 1,1-1,0 0,0 0,0-2,2 1,-1-2,0 1,1-1,0 0,0 0,0 0,-1-1,-2 1,0 0,-3 0,-1 0,0 0,0 0,1 0,-1-2,1 1,1-1,0 0,1-1,0 0,0 0,1-1,1 2,0-1,1-1,1 0,0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4:12:42.409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95">-319-224</inkml:trace>
  <inkml:trace contextRef="#ctx0" brushRef="#br0" timeOffset="1.7095">-316-215</inkml:trace>
  <inkml:trace contextRef="#ctx0" brushRef="#br0" timeOffset="2.7095">-308-253</inkml:trace>
  <inkml:trace contextRef="#ctx0" brushRef="#br0" timeOffset="3.7095">-293-253</inkml:trace>
  <inkml:trace contextRef="#ctx0" brushRef="#br0" timeOffset="4.7095">-276-250</inkml:trace>
  <inkml:trace contextRef="#ctx0" brushRef="#br0" timeOffset="5.7095">-279-242</inkml:trace>
  <inkml:trace contextRef="#ctx0" brushRef="#br0" timeOffset="6.7095">-293-221</inkml:trace>
  <inkml:trace contextRef="#ctx0" brushRef="#br0" timeOffset="7.7095">-299-236</inkml:trace>
  <inkml:trace contextRef="#ctx0" brushRef="#br0" timeOffset="8.7095">-293-233,'0'1,"1"1,0 0,0 1</inkml:trace>
  <inkml:trace contextRef="#ctx0" brushRef="#br0" timeOffset="9.7095">-299-210</inkml:trace>
  <inkml:trace contextRef="#ctx0" brushRef="#br1" timeOffset="10.7095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1.7095">-139-163</inkml:trace>
  <inkml:trace contextRef="#ctx0" brushRef="#br0" timeOffset="12.7095">-281-195</inkml:trace>
  <inkml:trace contextRef="#ctx0" brushRef="#br0" timeOffset="13.7095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95">-220-126</inkml:trace>
  <inkml:trace contextRef="#ctx0" brushRef="#br0" timeOffset="15.7095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6.7094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94">19-117,'0'0,"3"-1,0-1,1 1,0 0,0 0,0 0,0 0,-1-1,0 1,0-1,0 0,0 0,0-1,-1 1,1 0,0 0,0 0,0 0,0 1,0-1,0 0,-3 1,-2 0,0 0,-2 1,1 0,0 0,0 0,-1 0,1 0,0 1,0 0,0 0,0 1,1 0,1-2,-1 1</inkml:trace>
  <inkml:trace contextRef="#ctx0" brushRef="#br0" timeOffset="18.7094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4:12:42.409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95">-319-224</inkml:trace>
  <inkml:trace contextRef="#ctx0" brushRef="#br0" timeOffset="1.7095">-316-215</inkml:trace>
  <inkml:trace contextRef="#ctx0" brushRef="#br0" timeOffset="2.7095">-308-253</inkml:trace>
  <inkml:trace contextRef="#ctx0" brushRef="#br0" timeOffset="3.7095">-293-253</inkml:trace>
  <inkml:trace contextRef="#ctx0" brushRef="#br0" timeOffset="4.7095">-276-250</inkml:trace>
  <inkml:trace contextRef="#ctx0" brushRef="#br0" timeOffset="5.7095">-279-242</inkml:trace>
  <inkml:trace contextRef="#ctx0" brushRef="#br0" timeOffset="6.7095">-293-221</inkml:trace>
  <inkml:trace contextRef="#ctx0" brushRef="#br0" timeOffset="7.7095">-299-236</inkml:trace>
  <inkml:trace contextRef="#ctx0" brushRef="#br0" timeOffset="8.7095">-293-233,'0'1,"1"1,0 0,0 1</inkml:trace>
  <inkml:trace contextRef="#ctx0" brushRef="#br0" timeOffset="9.7095">-299-210</inkml:trace>
  <inkml:trace contextRef="#ctx0" brushRef="#br1" timeOffset="10.7095">53-131,'1'0,"0"1,0 1,0 0,0 1,0-1,0 1,1 0,0 0,1-1,0-1,0 1,-1-2,-2 1,-1 0,-2-1,-1-1,-2-1,-1 0,-3 0,1-1,-1 1,0-1,3 0,-1 1,0 0,3 0,0 0,1 1,0 0,0 0,1 1,-1 0,0 0,0 0,-1 0,1 0,0 0,0 0,-1 0,0 0,1 0,-1 0,0 0,-1 0,-1 0,-1 0,0 0,1 0,-1 0,2 0,0 0,1 0,1 0,0 0,0 0,1-2,-1 1,1-1,-1 1,1 0,0 0</inkml:trace>
  <inkml:trace contextRef="#ctx0" brushRef="#br0" timeOffset="11.7095">-139-163</inkml:trace>
  <inkml:trace contextRef="#ctx0" brushRef="#br0" timeOffset="12.7095">-281-195</inkml:trace>
  <inkml:trace contextRef="#ctx0" brushRef="#br0" timeOffset="13.7095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95">-220-126</inkml:trace>
  <inkml:trace contextRef="#ctx0" brushRef="#br0" timeOffset="15.7095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6.7094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94">18-117,'0'0,"3"-1,0-1,1 1,0 0,0 0,0 0,0 0,-1-1,0 1,0-1,0 0,0 0,0-1,-1 1,1 0,0 0,0 0,0 0,0 1,0-1,0 0,-3 1,-2 0,0 0,-2 1,1 0,0 0,0 0,-1 0,1 0,0 1,0 0,0 0,0 1,1 0,1-2,-1 1</inkml:trace>
  <inkml:trace contextRef="#ctx0" brushRef="#br0" timeOffset="18.7094">87-140,'1'0,"0"0,0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1,0-2,0 0,0-1,0 0,0 0,0 0,0 2,0 1,0 0,0-1,0 0,0-1,0-1,0 0,-2-1,1-1,-2-2,1-2,-1 0,0 0,0 0,0 0,-1 2,0 0,0 0,1-1,2 0,-1-1,1 0,-1 0,0 0,0 1,0 0,0 1,-1 0,0 1,0 0,0 0,0 0,0 0,0 0,0 0,1 0,-1 0,0 0,0 0,0-1,-1 0,1-1,-1 0,0 0,1 0,0 0,0 1,0-1,1 1,-1 0,0 1,0-1,0-3,1 1,-1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0,2 0,-2 1,3-2,1 1,3-1,3 1,1-1,2 0,1 0,0 0,0-1,1 1,0 0,-1 0,-1 0,0 0,-1 0,0-1,-1-1,0-1,-1 0,-2 0,1 0,-2 1,0 0,-1 0,1 1,1 0,2 1,2 0,0 0,1 0,-1 1,1 0,1 1,0-1,-2 0,1 1,-2-1,-2 1,0 0,-1 0,2 2,0 0,1-1,2 0,0 0,1-1,-1 0,0 0,0-1,-1 2,0-2,-2 2,-2-2,0 0,-2 0,-1-1,-1 0,1 0,0 0,0 0,2 0,3 1,0 1,0 0,3 0,-1-1,-2 1,-2-1,-1-1,1 0,-1 0,1-1,0 0,4 0,3 1,-1 0,3 0,0 1,-1 0,-1 0,-1 1,0 0,-1 0,0 1,-2-1,1 1,-1-1,0 1,1-1,-1 1,1-1,-1 1,1-1,0 0,0 1,-1 0,1-1,0 1,0-2,0 2,1-1,0 1,0 0,1 0,0-1,-1 0,1 1,-1-1,2 1,-2-1,1-1,0 0,-1 0,0 0,1 1,-1-1,1-1,-1 1,0 0,0 0,0-1,0 1,0 1,-1 0,2 0,-2 0,1 0,-1 0,1 0,1-1,-1 2,0-2,-1 2,0-1,0 0,0 0,0-1,-1 1,1 0,0 0,1 1,-1-2,1 0,1 0,-1 0,1-1,-1 0,0-2,-1-1,-1 0,-1-1,0-1,0 1,0-1,0 0,0 1,0-2,0 1,0 1,-2 1,1 0,0 0,0 0,0 0,0 0,0 0,-1-1,-1 0,0 1,1 0,-1 1,1 1,0 2,1 1,1 2,-1 1,1 0,0 0,1 0,-2 0,0 1,1-2,0-1,-1-3,1-1,-1-1,0-2,0 0,0-1,0-1,-1 0,0 1,1 0,-1 1,0 1,1 2,-1 1,2 2,0 1,-1 0,1 0,0 1,1 0,-1 1,0-1,0 0,0-1,1 0,1 1,0-1,0 1,1 1,-1-2,0 0,1 1,0-1,0 1,-1-1,1-1,-1 0,0-1,0-3,0-1,-1 0,-1-1,1 1,-1-1,0 1,-1 0,0 1,-3 1,0-2,-2 2,0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1,0-2,0 0,-2-1,0 0,-1-1,0 0,-1-1,0 0,0 0,0-1,-1 0,1-2,-1 1,2-1,1 1,1 0,0-1,0 1,-1 1,0-1,-1-1,1 1,-1 0,1 0,1 0,3 1,1-1,2 1,1 0,0-2,1 1,0 0,-1 0,0 1,-1 0,-1 0,0 0,-1 1,1-1,-1 0,1 0,1 0,0 0,0 0,-2 0,0-1,-2 0,-2 0,-1 0,0 1,-1 0,0 0,0 1,1 0,-2 0,0 0,1 0,0 1,0 0,1 1,-1 1,2 0,0 1,0 0,1 0,1 0,-1 0,1 0,0 0,0-1,1 1,-1 0,0 1,0-1,0 0,0 1,0-1,0 0,0 0,0-1,0 1,0-1,0 0,0 0,0 1,0 0,0 0,0-1,0 1,1-1,0 0,0 0,0-2,2 1,-1-2,0 1,1-1,0 0,0 0,0 0,-1-1,-2 1,0 0,-3 0,-1 0,0 0,0 0,1 0,-1-2,1 1,1-1,0 0,1-1,0 0,0 0,1-1,1 2,0-1,1 0,1-1,0 0,2 0,0 0,0-1,0 0,-2 0,1 1,-2 1,1-1,-1 0,0 1,-2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15:50.215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58">-319-224</inkml:trace>
  <inkml:trace contextRef="#ctx0" brushRef="#br0" timeOffset="1.7058">-316-215</inkml:trace>
  <inkml:trace contextRef="#ctx0" brushRef="#br0" timeOffset="2.7058">-308-253</inkml:trace>
  <inkml:trace contextRef="#ctx0" brushRef="#br0" timeOffset="3.7058">-293-253</inkml:trace>
  <inkml:trace contextRef="#ctx0" brushRef="#br0" timeOffset="4.7058">-276-250</inkml:trace>
  <inkml:trace contextRef="#ctx0" brushRef="#br0" timeOffset="5.7058">-279-242</inkml:trace>
  <inkml:trace contextRef="#ctx0" brushRef="#br0" timeOffset="6.7058">-293-221</inkml:trace>
  <inkml:trace contextRef="#ctx0" brushRef="#br0" timeOffset="7.7058">-299-236</inkml:trace>
  <inkml:trace contextRef="#ctx0" brushRef="#br0" timeOffset="8.7058">-293-233,'0'1,"1"1,0 0,0 1</inkml:trace>
  <inkml:trace contextRef="#ctx0" brushRef="#br0" timeOffset="9.7058">-299-210</inkml:trace>
  <inkml:trace contextRef="#ctx0" brushRef="#br1" timeOffset="10.7058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<inkml:trace contextRef="#ctx0" brushRef="#br0" timeOffset="11.7058">-140-163</inkml:trace>
  <inkml:trace contextRef="#ctx0" brushRef="#br0" timeOffset="12.7058">-281-195</inkml:trace>
  <inkml:trace contextRef="#ctx0" brushRef="#br0" timeOffset="13.7058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58">-220-126</inkml:trace>
  <inkml:trace contextRef="#ctx0" brushRef="#br0" timeOffset="15.7058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<inkml:trace contextRef="#ctx0" brushRef="#br0" timeOffset="16.7058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58">19-117,'0'0,"3"-1,0-1,1 1,0 0,0 0,0 0,0 0,-1-1,0 1,0-1,0 0,0 0,0-1,-1 1,1 0,0 0,0 0,0 0,0 1,0-1,0 0,-3 1,-2 0,0 0,-2 1,1 0,0 0,0 0,-1 0,1 0,0 1,0 0,0 0,0 1,1 0,1-2,-1 1</inkml:trace>
  <inkml:trace contextRef="#ctx0" brushRef="#br0" timeOffset="18.7058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15:50.215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58">-319-224</inkml:trace>
  <inkml:trace contextRef="#ctx0" brushRef="#br0" timeOffset="1.7058">-316-215</inkml:trace>
  <inkml:trace contextRef="#ctx0" brushRef="#br0" timeOffset="2.7058">-308-253</inkml:trace>
  <inkml:trace contextRef="#ctx0" brushRef="#br0" timeOffset="3.7058">-293-253</inkml:trace>
  <inkml:trace contextRef="#ctx0" brushRef="#br0" timeOffset="4.7058">-276-250</inkml:trace>
  <inkml:trace contextRef="#ctx0" brushRef="#br0" timeOffset="5.7058">-279-242</inkml:trace>
  <inkml:trace contextRef="#ctx0" brushRef="#br0" timeOffset="6.7058">-293-221</inkml:trace>
  <inkml:trace contextRef="#ctx0" brushRef="#br0" timeOffset="7.7058">-299-236</inkml:trace>
  <inkml:trace contextRef="#ctx0" brushRef="#br0" timeOffset="8.7058">-293-233,'0'1,"1"1,0 0,0 1</inkml:trace>
  <inkml:trace contextRef="#ctx0" brushRef="#br0" timeOffset="9.7058">-299-210</inkml:trace>
  <inkml:trace contextRef="#ctx0" brushRef="#br1" timeOffset="10.7058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<inkml:trace contextRef="#ctx0" brushRef="#br0" timeOffset="11.7058">-140-163</inkml:trace>
  <inkml:trace contextRef="#ctx0" brushRef="#br0" timeOffset="12.7058">-281-195</inkml:trace>
  <inkml:trace contextRef="#ctx0" brushRef="#br0" timeOffset="13.7058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58">-220-126</inkml:trace>
  <inkml:trace contextRef="#ctx0" brushRef="#br0" timeOffset="15.7058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<inkml:trace contextRef="#ctx0" brushRef="#br0" timeOffset="16.7058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58">19-117,'0'0,"3"-1,0-1,1 1,0 0,0 0,0 0,0 0,-1-1,0 1,0-1,0 0,0 0,0-1,-1 1,1 0,0 0,0 0,0 0,0 1,0-1,0 0,-3 1,-2 0,0 0,-2 1,1 0,0 0,0 0,-1 0,1 0,0 1,0 0,0 0,0 1,1 0,1-2,-1 1</inkml:trace>
  <inkml:trace contextRef="#ctx0" brushRef="#br0" timeOffset="18.7058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48:49.862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<inkml:trace contextRef="#ctx0" brushRef="#br0" timeOffset="12">-140-163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48:49.862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<inkml:trace contextRef="#ctx0" brushRef="#br0" timeOffset="12">-140-163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53:35.231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2">-139-163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53:35.231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2">-139-163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59:40.369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2">-139-163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59:40.369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2">-139-163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7202E6-2CDF-402E-9F75-06FED9029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7BD269-FBB1-4E9D-B272-4E3973A98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CD2E81-B624-47C5-8348-F2D89D63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32A9AA-5F7D-4FD3-B858-90291D52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12C1C0-88A0-433B-A494-5A955D93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6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C8905D-37A9-443B-8902-E17E80E6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4701C9-C27B-40A3-A29B-DCF6D4A35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45F2C3-5CA7-4CAD-9FFF-A1AEE18E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A899AE-0B63-4DC1-94B9-391A2868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344BEC-3519-44F7-85F8-E78DC4FC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7CD7DCC-9396-49FA-B574-522A8DB53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C2FDCFD-CB98-4BB1-A0C8-6620E05B8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BD5763-3CF5-4D8D-94A6-4A90290C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1AF0F2-B766-47B3-83F9-DF2F336B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C94A9C-B701-48C9-A3C6-EE36F31B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3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FDA735-9AA8-44E8-9DE1-12ABDD06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0ACDCF-3648-4794-A8D0-A10BC228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A692D9-957A-4AEE-9BA2-CED919CB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C0995A-1822-4236-A004-5FE7077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5DC944-6BFE-4200-B40A-8983C94A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CD05C1-F81A-4EB4-B91E-D755AB08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EFF1AF-CB87-45C2-A56B-EB1BFC2F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597721-3F04-4305-BF74-74607427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CB293D-DB86-4872-9F38-0DA73CAA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621236-E223-418C-85D7-8C5213E8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2621B-6464-4EF3-B40B-2F24E89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8D4243-C480-4682-969C-F67386639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D28EE5-B92E-4AAB-82BC-0E8B5538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0068FD-C364-4715-803A-5A4F4AA0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FBFFC1-3E74-4D79-80A9-C3F3779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6C7B0C-3D78-4CEE-B1D7-6A64008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3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82673-3A9D-4356-877D-6F2F852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A2A804-1CE8-4725-A9E3-DDB7D674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6FFD7B-661D-4310-9075-84138E212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4CB0131-CD5B-499F-B659-79002046A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54C4B79-1738-4951-98FD-06671FF9A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ADE6916-80AE-4DB1-96C5-2AEE376B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CC0B991-A3DE-4AD8-88E9-591965AA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3799288-9C0E-4C6B-9822-58796141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60B812-9C43-41E4-AB34-1EAC1D6F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7B00D4-D76D-4691-B55B-CAD60A75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32E748-2EAF-499B-B8B6-2E614295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23E6DC-0322-495D-B181-8873E175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59CC34F-847C-4A00-BAA4-93546204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3E56FF1-D026-4F5A-A313-9EF283C9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75FE69-C13D-4702-8DEA-A6E26C8C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C5BB89-822E-4D71-970C-A2FEE194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FE48A9-C661-4340-8938-F75FEBFC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4967911-CDE7-4A2B-B874-E53989CD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1E5EC7-8B42-4231-8142-4BFE8C4C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95EF0E-C161-4F8D-B72C-E71F75EB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65CA5A-7004-4F51-93C5-DDB5EB93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6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0E32BE-8A3F-4E75-A40E-06B30ED1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8441FE6-AB94-4767-8188-F11A51C3C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FE8B6C7-C436-4C55-994C-2FF1B5C7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B4C40D-0BE0-4970-8736-82CB419B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AD826D-CAD6-4CF3-A5D6-041A935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9E36FA-D214-4EB0-96FF-09543F4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765FBB0-9472-4547-B21C-F7EFBB69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ABDCD7-ADC2-47AA-A61C-0055F6D1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CA4191-D4FB-4135-B478-F17CE46A4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CCB3-3DAF-464C-ACDB-4AF7D4EFBAB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D44996-E737-400D-AA77-EF529D759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B18521-BB6D-42B7-86B9-561788C0F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49DDB6D7-D67C-4795-BC2B-F36D181B40FD}"/>
              </a:ext>
            </a:extLst>
          </p:cNvPr>
          <p:cNvGrpSpPr/>
          <p:nvPr/>
        </p:nvGrpSpPr>
        <p:grpSpPr>
          <a:xfrm>
            <a:off x="2435985" y="122766"/>
            <a:ext cx="6667500" cy="6667500"/>
            <a:chOff x="3194810" y="-5976"/>
            <a:chExt cx="6667500" cy="6667500"/>
          </a:xfrm>
        </p:grpSpPr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9DCB9AA3-F151-4C06-BDF2-772192554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4810" y="-5976"/>
              <a:ext cx="6667500" cy="6667500"/>
              <a:chOff x="3194810" y="-5976"/>
              <a:chExt cx="15240000" cy="15240000"/>
            </a:xfrm>
            <a:solidFill>
              <a:schemeClr val="bg2">
                <a:lumMod val="90000"/>
              </a:schemeClr>
            </a:solidFill>
          </p:grpSpPr>
          <p:pic>
            <p:nvPicPr>
              <p:cNvPr id="5" name="Picture 4">
                <a:extLst>
                  <a:ext uri="{FF2B5EF4-FFF2-40B4-BE49-F238E27FC236}">
                    <a16:creationId xmlns="" xmlns:a16="http://schemas.microsoft.com/office/drawing/2014/main" id="{7CAB2C9B-AE1C-4912-97CF-C20C3E33C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4810" y="-5976"/>
                <a:ext cx="15240000" cy="15240000"/>
              </a:xfrm>
              <a:prstGeom prst="rect">
                <a:avLst/>
              </a:prstGeom>
              <a:grpFill/>
              <a:ln>
                <a:solidFill>
                  <a:srgbClr val="220101"/>
                </a:solidFill>
              </a:ln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2" name="Ink 21">
                    <a:extLst>
                      <a:ext uri="{FF2B5EF4-FFF2-40B4-BE49-F238E27FC236}">
                        <a16:creationId xmlns="" xmlns:a16="http://schemas.microsoft.com/office/drawing/2014/main" id="{6205DD0C-C8AF-4BD3-AABD-F90EEFD7682B}"/>
                      </a:ext>
                    </a:extLst>
                  </p14:cNvPr>
                  <p14:cNvContentPartPr/>
                  <p14:nvPr/>
                </p14:nvContentPartPr>
                <p14:xfrm>
                  <a:off x="8646274" y="9827243"/>
                  <a:ext cx="550800" cy="3128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205DD0C-C8AF-4BD3-AABD-F90EEFD7682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613439" y="9794399"/>
                    <a:ext cx="614827" cy="376886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2F810603-F2BA-4678-835C-1CEE13D71312}"/>
                </a:ext>
              </a:extLst>
            </p:cNvPr>
            <p:cNvSpPr/>
            <p:nvPr/>
          </p:nvSpPr>
          <p:spPr>
            <a:xfrm>
              <a:off x="5573606" y="2612572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858F4A02-171E-4043-8210-CC65AE0C4C0E}"/>
                </a:ext>
              </a:extLst>
            </p:cNvPr>
            <p:cNvSpPr/>
            <p:nvPr/>
          </p:nvSpPr>
          <p:spPr>
            <a:xfrm>
              <a:off x="7225124" y="2612572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13548D78-DF90-4713-ADC1-EB50E3FDEB32}"/>
                </a:ext>
              </a:extLst>
            </p:cNvPr>
            <p:cNvSpPr/>
            <p:nvPr/>
          </p:nvSpPr>
          <p:spPr>
            <a:xfrm>
              <a:off x="5682402" y="2722300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BAAD5FAB-5347-4484-B55F-A813BF4CCD46}"/>
                </a:ext>
              </a:extLst>
            </p:cNvPr>
            <p:cNvSpPr/>
            <p:nvPr/>
          </p:nvSpPr>
          <p:spPr>
            <a:xfrm>
              <a:off x="7333920" y="2716329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9725" y="2759125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556309" y="2310759"/>
              <a:ext cx="0" cy="295195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75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5985" y="122766"/>
            <a:ext cx="6667500" cy="6808681"/>
            <a:chOff x="2435985" y="122766"/>
            <a:chExt cx="6667500" cy="6808681"/>
          </a:xfrm>
        </p:grpSpPr>
        <p:grpSp>
          <p:nvGrpSpPr>
            <p:cNvPr id="4" name="Group 3"/>
            <p:cNvGrpSpPr/>
            <p:nvPr/>
          </p:nvGrpSpPr>
          <p:grpSpPr>
            <a:xfrm>
              <a:off x="2435985" y="122766"/>
              <a:ext cx="6667500" cy="6808681"/>
              <a:chOff x="2435985" y="122766"/>
              <a:chExt cx="6667500" cy="680868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435985" y="122766"/>
                <a:ext cx="6667500" cy="5846234"/>
                <a:chOff x="2435985" y="122766"/>
                <a:chExt cx="6667500" cy="584623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="" xmlns:a16="http://schemas.microsoft.com/office/drawing/2014/main" id="{49DDB6D7-D67C-4795-BC2B-F36D181B40FD}"/>
                    </a:ext>
                  </a:extLst>
                </p:cNvPr>
                <p:cNvGrpSpPr/>
                <p:nvPr/>
              </p:nvGrpSpPr>
              <p:grpSpPr>
                <a:xfrm>
                  <a:off x="2435985" y="122766"/>
                  <a:ext cx="6667500" cy="5846234"/>
                  <a:chOff x="3194810" y="-5976"/>
                  <a:chExt cx="6667500" cy="5846234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="" xmlns:a16="http://schemas.microsoft.com/office/drawing/2014/main" id="{9DCB9AA3-F151-4C06-BDF2-772192554C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194810" y="-5976"/>
                    <a:ext cx="6667500" cy="5846234"/>
                    <a:chOff x="3194810" y="-5976"/>
                    <a:chExt cx="15240000" cy="13362821"/>
                  </a:xfrm>
                  <a:solidFill>
                    <a:schemeClr val="bg2">
                      <a:lumMod val="90000"/>
                    </a:schemeClr>
                  </a:solidFill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="" xmlns:a16="http://schemas.microsoft.com/office/drawing/2014/main" id="{7CAB2C9B-AE1C-4912-97CF-C20C3E33C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b="12318"/>
                    <a:stretch/>
                  </p:blipFill>
                  <p:spPr>
                    <a:xfrm>
                      <a:off x="3194810" y="-5976"/>
                      <a:ext cx="15240000" cy="13362821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220101"/>
                      </a:solidFill>
                    </a:ln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">
                      <p14:nvContentPartPr>
                        <p14:cNvPr id="21" name="Ink 20">
                          <a:extLst>
                            <a:ext uri="{FF2B5EF4-FFF2-40B4-BE49-F238E27FC236}">
                              <a16:creationId xmlns="" xmlns:a16="http://schemas.microsoft.com/office/drawing/2014/main" id="{6205DD0C-C8AF-4BD3-AABD-F90EEFD7682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8646274" y="9827243"/>
                        <a:ext cx="550800" cy="312840"/>
                      </p14:xfrm>
                    </p:contentPart>
                  </mc:Choice>
                  <mc:Fallback xmlns="">
                    <p:pic>
                      <p:nvPicPr>
                        <p:cNvPr id="22" name="Ink 21">
                          <a:extLst>
                            <a:ext uri="{FF2B5EF4-FFF2-40B4-BE49-F238E27FC236}">
                              <a16:creationId xmlns:a16="http://schemas.microsoft.com/office/drawing/2014/main" id="{6205DD0C-C8AF-4BD3-AABD-F90EEFD7682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13439" y="9794399"/>
                          <a:ext cx="614827" cy="37688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sp>
                <p:nvSpPr>
                  <p:cNvPr id="14" name="Oval 13">
                    <a:extLst>
                      <a:ext uri="{FF2B5EF4-FFF2-40B4-BE49-F238E27FC236}">
                        <a16:creationId xmlns="" xmlns:a16="http://schemas.microsoft.com/office/drawing/2014/main" id="{2F810603-F2BA-4678-835C-1CEE13D71312}"/>
                      </a:ext>
                    </a:extLst>
                  </p:cNvPr>
                  <p:cNvSpPr/>
                  <p:nvPr/>
                </p:nvSpPr>
                <p:spPr>
                  <a:xfrm>
                    <a:off x="5573606" y="2612572"/>
                    <a:ext cx="292239" cy="292608"/>
                  </a:xfrm>
                  <a:prstGeom prst="ellipse">
                    <a:avLst/>
                  </a:prstGeom>
                  <a:noFill/>
                  <a:ln w="15875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="" xmlns:a16="http://schemas.microsoft.com/office/drawing/2014/main" id="{858F4A02-171E-4043-8210-CC65AE0C4C0E}"/>
                      </a:ext>
                    </a:extLst>
                  </p:cNvPr>
                  <p:cNvSpPr/>
                  <p:nvPr/>
                </p:nvSpPr>
                <p:spPr>
                  <a:xfrm>
                    <a:off x="7225124" y="2612572"/>
                    <a:ext cx="292239" cy="292608"/>
                  </a:xfrm>
                  <a:prstGeom prst="ellipse">
                    <a:avLst/>
                  </a:prstGeom>
                  <a:noFill/>
                  <a:ln w="15875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="" xmlns:a16="http://schemas.microsoft.com/office/drawing/2014/main" id="{13548D78-DF90-4713-ADC1-EB50E3FDEB32}"/>
                      </a:ext>
                    </a:extLst>
                  </p:cNvPr>
                  <p:cNvSpPr/>
                  <p:nvPr/>
                </p:nvSpPr>
                <p:spPr>
                  <a:xfrm>
                    <a:off x="5682402" y="2722300"/>
                    <a:ext cx="74645" cy="7315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="" xmlns:a16="http://schemas.microsoft.com/office/drawing/2014/main" id="{BAAD5FAB-5347-4484-B55F-A813BF4CCD46}"/>
                      </a:ext>
                    </a:extLst>
                  </p:cNvPr>
                  <p:cNvSpPr/>
                  <p:nvPr/>
                </p:nvSpPr>
                <p:spPr>
                  <a:xfrm>
                    <a:off x="7333920" y="2716329"/>
                    <a:ext cx="74645" cy="7315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="" xmlns:a16="http://schemas.microsoft.com/office/drawing/2014/main" id="{52AE0F85-D404-4572-99DE-871203465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25" y="2759125"/>
                    <a:ext cx="1688840" cy="496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="" xmlns:a16="http://schemas.microsoft.com/office/drawing/2014/main" id="{5AC8A0DA-CD7C-40F0-9944-C4662120BB38}"/>
                      </a:ext>
                    </a:extLst>
                  </p:cNvPr>
                  <p:cNvCxnSpPr/>
                  <p:nvPr/>
                </p:nvCxnSpPr>
                <p:spPr>
                  <a:xfrm>
                    <a:off x="6556309" y="2310759"/>
                    <a:ext cx="0" cy="2951956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="" xmlns:a16="http://schemas.microsoft.com/office/drawing/2014/main" id="{52AE0F85-D404-4572-99DE-871203465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23577" y="5107192"/>
                  <a:ext cx="1688840" cy="496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="" xmlns:a16="http://schemas.microsoft.com/office/drawing/2014/main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466299" y="4348311"/>
                  <a:ext cx="0" cy="9144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5795010" y="4348311"/>
                  <a:ext cx="671289" cy="758881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6679784" y="4558474"/>
                  <a:ext cx="11352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Smile </a:t>
                  </a:r>
                  <a:r>
                    <a:rPr lang="en-US" sz="1600" dirty="0" smtClean="0"/>
                    <a:t>angle</a:t>
                  </a:r>
                </a:p>
                <a:p>
                  <a:r>
                    <a:rPr lang="en-US" sz="1600" dirty="0" smtClean="0"/>
                    <a:t>left</a:t>
                  </a:r>
                  <a:endParaRPr lang="en-US" sz="1600" dirty="0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435985" y="6008117"/>
                <a:ext cx="6667500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Smile </a:t>
                </a:r>
                <a:r>
                  <a:rPr lang="en-US" b="1" dirty="0" smtClean="0"/>
                  <a:t>Angle:</a:t>
                </a:r>
                <a:endParaRPr lang="en-US" b="1" dirty="0"/>
              </a:p>
              <a:p>
                <a:r>
                  <a:rPr lang="en-US" dirty="0"/>
                  <a:t>Angle between the horizontal plane at the </a:t>
                </a:r>
                <a:r>
                  <a:rPr lang="en-US" dirty="0" smtClean="0"/>
                  <a:t>midline vertical </a:t>
                </a:r>
                <a:r>
                  <a:rPr lang="en-US" dirty="0"/>
                  <a:t>/ lower lip vermillion junction point and the oral commissure</a:t>
                </a:r>
              </a:p>
            </p:txBody>
          </p:sp>
        </p:grpSp>
        <p:sp>
          <p:nvSpPr>
            <p:cNvPr id="22" name="Arc 21"/>
            <p:cNvSpPr/>
            <p:nvPr/>
          </p:nvSpPr>
          <p:spPr>
            <a:xfrm>
              <a:off x="5563985" y="4788203"/>
              <a:ext cx="561375" cy="640080"/>
            </a:xfrm>
            <a:prstGeom prst="arc">
              <a:avLst>
                <a:gd name="adj1" fmla="val 18328705"/>
                <a:gd name="adj2" fmla="val 577889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1" idx="1"/>
            </p:cNvCxnSpPr>
            <p:nvPr/>
          </p:nvCxnSpPr>
          <p:spPr>
            <a:xfrm flipH="1">
              <a:off x="6189088" y="4850862"/>
              <a:ext cx="490696" cy="12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54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5985" y="122766"/>
            <a:ext cx="6667500" cy="5846234"/>
            <a:chOff x="2435985" y="122766"/>
            <a:chExt cx="6667500" cy="5846234"/>
          </a:xfrm>
        </p:grpSpPr>
        <p:grpSp>
          <p:nvGrpSpPr>
            <p:cNvPr id="5" name="Group 4"/>
            <p:cNvGrpSpPr/>
            <p:nvPr/>
          </p:nvGrpSpPr>
          <p:grpSpPr>
            <a:xfrm>
              <a:off x="2435985" y="122766"/>
              <a:ext cx="6667500" cy="5846234"/>
              <a:chOff x="2435985" y="122766"/>
              <a:chExt cx="6667500" cy="58462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35985" y="122766"/>
                <a:ext cx="6667500" cy="5846234"/>
                <a:chOff x="3194810" y="-5976"/>
                <a:chExt cx="6667500" cy="584623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="" xmlns:a16="http://schemas.microsoft.com/office/drawing/2014/main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-5976"/>
                  <a:ext cx="6667500" cy="5846234"/>
                  <a:chOff x="3194810" y="-5976"/>
                  <a:chExt cx="15240000" cy="13362821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="" xmlns:a16="http://schemas.microsoft.com/office/drawing/2014/main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2318"/>
                  <a:stretch/>
                </p:blipFill>
                <p:spPr>
                  <a:xfrm>
                    <a:off x="3194810" y="-5976"/>
                    <a:ext cx="15240000" cy="13362821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21" name="Ink 20">
                        <a:extLst>
                          <a:ext uri="{FF2B5EF4-FFF2-40B4-BE49-F238E27FC236}">
                            <a16:creationId xmlns="" xmlns:a16="http://schemas.microsoft.com/office/drawing/2014/main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2F810603-F2BA-4678-835C-1CEE13D71312}"/>
                    </a:ext>
                  </a:extLst>
                </p:cNvPr>
                <p:cNvSpPr/>
                <p:nvPr/>
              </p:nvSpPr>
              <p:spPr>
                <a:xfrm>
                  <a:off x="5573606" y="2612572"/>
                  <a:ext cx="292239" cy="292608"/>
                </a:xfrm>
                <a:prstGeom prst="ellipse">
                  <a:avLst/>
                </a:prstGeom>
                <a:noFill/>
                <a:ln w="158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8F4A02-171E-4043-8210-CC65AE0C4C0E}"/>
                    </a:ext>
                  </a:extLst>
                </p:cNvPr>
                <p:cNvSpPr/>
                <p:nvPr/>
              </p:nvSpPr>
              <p:spPr>
                <a:xfrm>
                  <a:off x="7225124" y="2612572"/>
                  <a:ext cx="292239" cy="292608"/>
                </a:xfrm>
                <a:prstGeom prst="ellipse">
                  <a:avLst/>
                </a:prstGeom>
                <a:noFill/>
                <a:ln w="158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13548D78-DF90-4713-ADC1-EB50E3FDEB32}"/>
                    </a:ext>
                  </a:extLst>
                </p:cNvPr>
                <p:cNvSpPr/>
                <p:nvPr/>
              </p:nvSpPr>
              <p:spPr>
                <a:xfrm>
                  <a:off x="5682402" y="2722300"/>
                  <a:ext cx="74645" cy="7315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AAD5FAB-5347-4484-B55F-A813BF4CCD46}"/>
                    </a:ext>
                  </a:extLst>
                </p:cNvPr>
                <p:cNvSpPr/>
                <p:nvPr/>
              </p:nvSpPr>
              <p:spPr>
                <a:xfrm>
                  <a:off x="7333920" y="2716329"/>
                  <a:ext cx="74645" cy="7315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="" xmlns:a16="http://schemas.microsoft.com/office/drawing/2014/main" id="{52AE0F85-D404-4572-99DE-871203465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25" y="2759125"/>
                  <a:ext cx="1688840" cy="49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="" xmlns:a16="http://schemas.microsoft.com/office/drawing/2014/main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2310759"/>
                  <a:ext cx="0" cy="295195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3577" y="5107192"/>
                <a:ext cx="1688840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466299" y="4348311"/>
                <a:ext cx="0" cy="91440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795010" y="4348311"/>
                <a:ext cx="671289" cy="758881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679784" y="4558474"/>
                <a:ext cx="11352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Smile </a:t>
                </a:r>
                <a:r>
                  <a:rPr lang="en-US" sz="1600" dirty="0" smtClean="0"/>
                  <a:t>angle</a:t>
                </a:r>
              </a:p>
              <a:p>
                <a:r>
                  <a:rPr lang="en-US" sz="1600" dirty="0" smtClean="0"/>
                  <a:t>left</a:t>
                </a:r>
                <a:endParaRPr lang="en-US" sz="1600" dirty="0"/>
              </a:p>
            </p:txBody>
          </p:sp>
        </p:grpSp>
        <p:sp>
          <p:nvSpPr>
            <p:cNvPr id="22" name="Arc 21"/>
            <p:cNvSpPr/>
            <p:nvPr/>
          </p:nvSpPr>
          <p:spPr>
            <a:xfrm>
              <a:off x="5563985" y="4788203"/>
              <a:ext cx="561375" cy="640080"/>
            </a:xfrm>
            <a:prstGeom prst="arc">
              <a:avLst>
                <a:gd name="adj1" fmla="val 18328705"/>
                <a:gd name="adj2" fmla="val 577889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1" idx="1"/>
            </p:cNvCxnSpPr>
            <p:nvPr/>
          </p:nvCxnSpPr>
          <p:spPr>
            <a:xfrm flipH="1">
              <a:off x="6189088" y="4850862"/>
              <a:ext cx="490696" cy="12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4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73307" y="1418253"/>
            <a:ext cx="6667500" cy="3641599"/>
            <a:chOff x="2473307" y="1418253"/>
            <a:chExt cx="6667500" cy="364159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9DDB6D7-D67C-4795-BC2B-F36D181B40FD}"/>
                </a:ext>
              </a:extLst>
            </p:cNvPr>
            <p:cNvGrpSpPr/>
            <p:nvPr/>
          </p:nvGrpSpPr>
          <p:grpSpPr>
            <a:xfrm>
              <a:off x="2473307" y="1418253"/>
              <a:ext cx="6667500" cy="2631233"/>
              <a:chOff x="3194810" y="3230278"/>
              <a:chExt cx="6667500" cy="26312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="" xmlns:a16="http://schemas.microsoft.com/office/drawing/2014/main" id="{9DCB9AA3-F151-4C06-BDF2-772192554C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94810" y="3230278"/>
                <a:ext cx="6667500" cy="2631233"/>
                <a:chOff x="3194810" y="7391176"/>
                <a:chExt cx="15240000" cy="6014247"/>
              </a:xfrm>
              <a:solidFill>
                <a:schemeClr val="bg2">
                  <a:lumMod val="90000"/>
                </a:schemeClr>
              </a:solidFill>
            </p:grpSpPr>
            <p:pic>
              <p:nvPicPr>
                <p:cNvPr id="12" name="Picture 11">
                  <a:extLst>
                    <a:ext uri="{FF2B5EF4-FFF2-40B4-BE49-F238E27FC236}">
                      <a16:creationId xmlns="" xmlns:a16="http://schemas.microsoft.com/office/drawing/2014/main" id="{7CAB2C9B-AE1C-4912-97CF-C20C3E33C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8537" b="11999"/>
                <a:stretch/>
              </p:blipFill>
              <p:spPr>
                <a:xfrm>
                  <a:off x="3194810" y="7391176"/>
                  <a:ext cx="15240000" cy="6014247"/>
                </a:xfrm>
                <a:prstGeom prst="rect">
                  <a:avLst/>
                </a:prstGeom>
                <a:grpFill/>
                <a:ln>
                  <a:solidFill>
                    <a:srgbClr val="220101"/>
                  </a:solidFill>
                </a:ln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="" xmlns:a16="http://schemas.microsoft.com/office/drawing/2014/main" id="{6205DD0C-C8AF-4BD3-AABD-F90EEFD768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6274" y="9827243"/>
                    <a:ext cx="550800" cy="31284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6205DD0C-C8AF-4BD3-AABD-F90EEFD7682B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613439" y="9794399"/>
                      <a:ext cx="614827" cy="3768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556309" y="3579721"/>
                <a:ext cx="0" cy="182880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806" y="2379866"/>
              <a:ext cx="658368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868" y="2467904"/>
              <a:ext cx="1033272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5838669" y="2380868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877169" y="2278185"/>
              <a:ext cx="286821" cy="14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72554" y="1899257"/>
              <a:ext cx="1835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Commissure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73307" y="4136522"/>
              <a:ext cx="6667500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Commissure height </a:t>
              </a:r>
              <a:r>
                <a:rPr lang="en-US" b="1" dirty="0" smtClean="0"/>
                <a:t>deviation:</a:t>
              </a:r>
              <a:endParaRPr lang="en-US" b="1" dirty="0"/>
            </a:p>
            <a:p>
              <a:r>
                <a:rPr lang="en-US" dirty="0" smtClean="0"/>
                <a:t>Vertical distance (red line) between the horizontal plane of the left and right oral commissure.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8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73307" y="1418253"/>
            <a:ext cx="6667500" cy="2631233"/>
            <a:chOff x="2473307" y="1418253"/>
            <a:chExt cx="6667500" cy="2631233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9DDB6D7-D67C-4795-BC2B-F36D181B40FD}"/>
                </a:ext>
              </a:extLst>
            </p:cNvPr>
            <p:cNvGrpSpPr/>
            <p:nvPr/>
          </p:nvGrpSpPr>
          <p:grpSpPr>
            <a:xfrm>
              <a:off x="2473307" y="1418253"/>
              <a:ext cx="6667500" cy="2631233"/>
              <a:chOff x="3194810" y="3230278"/>
              <a:chExt cx="6667500" cy="26312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="" xmlns:a16="http://schemas.microsoft.com/office/drawing/2014/main" id="{9DCB9AA3-F151-4C06-BDF2-772192554C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94810" y="3230278"/>
                <a:ext cx="6667500" cy="2631233"/>
                <a:chOff x="3194810" y="7391176"/>
                <a:chExt cx="15240000" cy="6014247"/>
              </a:xfrm>
              <a:solidFill>
                <a:schemeClr val="bg2">
                  <a:lumMod val="90000"/>
                </a:schemeClr>
              </a:solidFill>
            </p:grpSpPr>
            <p:pic>
              <p:nvPicPr>
                <p:cNvPr id="12" name="Picture 11">
                  <a:extLst>
                    <a:ext uri="{FF2B5EF4-FFF2-40B4-BE49-F238E27FC236}">
                      <a16:creationId xmlns="" xmlns:a16="http://schemas.microsoft.com/office/drawing/2014/main" id="{7CAB2C9B-AE1C-4912-97CF-C20C3E33C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8537" b="11999"/>
                <a:stretch/>
              </p:blipFill>
              <p:spPr>
                <a:xfrm>
                  <a:off x="3194810" y="7391176"/>
                  <a:ext cx="15240000" cy="6014247"/>
                </a:xfrm>
                <a:prstGeom prst="rect">
                  <a:avLst/>
                </a:prstGeom>
                <a:grpFill/>
                <a:ln>
                  <a:solidFill>
                    <a:srgbClr val="220101"/>
                  </a:solidFill>
                </a:ln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="" xmlns:a16="http://schemas.microsoft.com/office/drawing/2014/main" id="{6205DD0C-C8AF-4BD3-AABD-F90EEFD768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6274" y="9827243"/>
                    <a:ext cx="550800" cy="31284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6205DD0C-C8AF-4BD3-AABD-F90EEFD7682B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613439" y="9794399"/>
                      <a:ext cx="614827" cy="3768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556309" y="3579721"/>
                <a:ext cx="0" cy="182880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806" y="2379866"/>
              <a:ext cx="658368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868" y="2467904"/>
              <a:ext cx="1033272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5838669" y="2380868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877169" y="2278185"/>
              <a:ext cx="286821" cy="14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72554" y="1899257"/>
              <a:ext cx="1835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Commissure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56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73307" y="1418253"/>
            <a:ext cx="6667500" cy="4195597"/>
            <a:chOff x="2473307" y="1418253"/>
            <a:chExt cx="6667500" cy="4195597"/>
          </a:xfrm>
        </p:grpSpPr>
        <p:grpSp>
          <p:nvGrpSpPr>
            <p:cNvPr id="4" name="Group 3"/>
            <p:cNvGrpSpPr/>
            <p:nvPr/>
          </p:nvGrpSpPr>
          <p:grpSpPr>
            <a:xfrm>
              <a:off x="2473307" y="1418253"/>
              <a:ext cx="6667500" cy="4195597"/>
              <a:chOff x="2473307" y="1418253"/>
              <a:chExt cx="6667500" cy="419559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="" xmlns:a16="http://schemas.microsoft.com/office/drawing/2014/main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="" xmlns:a16="http://schemas.microsoft.com/office/drawing/2014/main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="" xmlns:a16="http://schemas.microsoft.com/office/drawing/2014/main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15" name="Ink 14">
                        <a:extLst>
                          <a:ext uri="{FF2B5EF4-FFF2-40B4-BE49-F238E27FC236}">
                            <a16:creationId xmlns="" xmlns:a16="http://schemas.microsoft.com/office/drawing/2014/main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806" y="2415446"/>
                <a:ext cx="658368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868" y="2442998"/>
                <a:ext cx="1033272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834140" y="2412993"/>
                <a:ext cx="0" cy="274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473307" y="4136522"/>
                <a:ext cx="6667500" cy="14773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Upper Lip Height Deviation:</a:t>
                </a:r>
              </a:p>
              <a:p>
                <a:r>
                  <a:rPr lang="en-US" dirty="0"/>
                  <a:t>Vertical distance (red line) between the horizontal planes taken from the upper lip vermillion border (red points) where they intersect with a vertical plane taken midway between the </a:t>
                </a:r>
                <a:r>
                  <a:rPr lang="en-US" dirty="0" smtClean="0"/>
                  <a:t>midline vertical </a:t>
                </a:r>
                <a:r>
                  <a:rPr lang="en-US" dirty="0"/>
                  <a:t>(green line) and the oral commissure 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163990" y="232649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5321062" y="237986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152998" y="2404874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308508" y="2432991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7790" y="1899257"/>
              <a:ext cx="15725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Upper lip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869721" y="2237337"/>
              <a:ext cx="262705" cy="17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24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73307" y="1418253"/>
            <a:ext cx="6667500" cy="2631233"/>
            <a:chOff x="2473307" y="1418253"/>
            <a:chExt cx="6667500" cy="2631233"/>
          </a:xfrm>
        </p:grpSpPr>
        <p:grpSp>
          <p:nvGrpSpPr>
            <p:cNvPr id="4" name="Group 3"/>
            <p:cNvGrpSpPr/>
            <p:nvPr/>
          </p:nvGrpSpPr>
          <p:grpSpPr>
            <a:xfrm>
              <a:off x="2473307" y="1418253"/>
              <a:ext cx="6667500" cy="2631233"/>
              <a:chOff x="2473307" y="1418253"/>
              <a:chExt cx="6667500" cy="26312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="" xmlns:a16="http://schemas.microsoft.com/office/drawing/2014/main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="" xmlns:a16="http://schemas.microsoft.com/office/drawing/2014/main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="" xmlns:a16="http://schemas.microsoft.com/office/drawing/2014/main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15" name="Ink 14">
                        <a:extLst>
                          <a:ext uri="{FF2B5EF4-FFF2-40B4-BE49-F238E27FC236}">
                            <a16:creationId xmlns="" xmlns:a16="http://schemas.microsoft.com/office/drawing/2014/main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806" y="2415446"/>
                <a:ext cx="658368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868" y="2442998"/>
                <a:ext cx="1033272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834140" y="2412993"/>
                <a:ext cx="0" cy="274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163990" y="232649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5321062" y="237986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152998" y="2404874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308508" y="2432991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7790" y="1899257"/>
              <a:ext cx="15725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Upper lip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869721" y="2237337"/>
              <a:ext cx="262705" cy="17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214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3307" y="1418253"/>
            <a:ext cx="6667500" cy="4195597"/>
            <a:chOff x="2473307" y="1418253"/>
            <a:chExt cx="6667500" cy="4195597"/>
          </a:xfrm>
        </p:grpSpPr>
        <p:grpSp>
          <p:nvGrpSpPr>
            <p:cNvPr id="15" name="Group 14"/>
            <p:cNvGrpSpPr/>
            <p:nvPr/>
          </p:nvGrpSpPr>
          <p:grpSpPr>
            <a:xfrm>
              <a:off x="2473307" y="1418253"/>
              <a:ext cx="6667500" cy="4195597"/>
              <a:chOff x="2473307" y="1418253"/>
              <a:chExt cx="6667500" cy="419559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="" xmlns:a16="http://schemas.microsoft.com/office/drawing/2014/main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="" xmlns:a16="http://schemas.microsoft.com/office/drawing/2014/main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30" name="Ink 29">
                        <a:extLst>
                          <a:ext uri="{FF2B5EF4-FFF2-40B4-BE49-F238E27FC236}">
                            <a16:creationId xmlns="" xmlns:a16="http://schemas.microsoft.com/office/drawing/2014/main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="" xmlns:a16="http://schemas.microsoft.com/office/drawing/2014/main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806" y="2952965"/>
                <a:ext cx="658368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868" y="3067021"/>
                <a:ext cx="1033272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834140" y="2944328"/>
                <a:ext cx="0" cy="11887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473307" y="4136522"/>
                <a:ext cx="6667500" cy="14773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Lower Lip Height Deviation:</a:t>
                </a:r>
              </a:p>
              <a:p>
                <a:r>
                  <a:rPr lang="en-US" dirty="0"/>
                  <a:t>Vertical distance (red line) between the horizontal planes taken from the lower lip vermillion border points (red dots) where they intersect with a vertical plane (green dotted line) taken midway between the </a:t>
                </a:r>
                <a:r>
                  <a:rPr lang="en-US" dirty="0" smtClean="0"/>
                  <a:t>midline vertical </a:t>
                </a:r>
                <a:r>
                  <a:rPr lang="en-US" dirty="0"/>
                  <a:t>(green line) and the oral </a:t>
                </a:r>
                <a:r>
                  <a:rPr lang="en-US" dirty="0" smtClean="0"/>
                  <a:t>commissure.</a:t>
                </a:r>
                <a:endParaRPr lang="en-US" dirty="0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163990" y="232649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5321062" y="237986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6149281" y="2941131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12225" y="3058267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9538" y="2389708"/>
              <a:ext cx="1566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Lower lip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5900620" y="2682096"/>
              <a:ext cx="318918" cy="333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28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3307" y="1418253"/>
            <a:ext cx="6667500" cy="2631233"/>
            <a:chOff x="2473307" y="1418253"/>
            <a:chExt cx="6667500" cy="2631233"/>
          </a:xfrm>
        </p:grpSpPr>
        <p:grpSp>
          <p:nvGrpSpPr>
            <p:cNvPr id="15" name="Group 14"/>
            <p:cNvGrpSpPr/>
            <p:nvPr/>
          </p:nvGrpSpPr>
          <p:grpSpPr>
            <a:xfrm>
              <a:off x="2473307" y="1418253"/>
              <a:ext cx="6667500" cy="2631233"/>
              <a:chOff x="2473307" y="1418253"/>
              <a:chExt cx="6667500" cy="263123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="" xmlns:a16="http://schemas.microsoft.com/office/drawing/2014/main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="" xmlns:a16="http://schemas.microsoft.com/office/drawing/2014/main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30" name="Ink 29">
                        <a:extLst>
                          <a:ext uri="{FF2B5EF4-FFF2-40B4-BE49-F238E27FC236}">
                            <a16:creationId xmlns="" xmlns:a16="http://schemas.microsoft.com/office/drawing/2014/main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="" xmlns:a16="http://schemas.microsoft.com/office/drawing/2014/main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806" y="2952965"/>
                <a:ext cx="658368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868" y="3067021"/>
                <a:ext cx="1033272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834140" y="2944328"/>
                <a:ext cx="0" cy="11887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163990" y="232649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5321062" y="237986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6149281" y="2941131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12225" y="3058267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9538" y="2389708"/>
              <a:ext cx="1566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Lower lip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5900620" y="2682096"/>
              <a:ext cx="318918" cy="333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11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473307" y="1418253"/>
            <a:ext cx="6667500" cy="3918598"/>
            <a:chOff x="2473307" y="1418253"/>
            <a:chExt cx="6667500" cy="3918598"/>
          </a:xfrm>
        </p:grpSpPr>
        <p:grpSp>
          <p:nvGrpSpPr>
            <p:cNvPr id="4" name="Group 3"/>
            <p:cNvGrpSpPr/>
            <p:nvPr/>
          </p:nvGrpSpPr>
          <p:grpSpPr>
            <a:xfrm>
              <a:off x="2473307" y="1418253"/>
              <a:ext cx="6667500" cy="3918598"/>
              <a:chOff x="2473307" y="1418253"/>
              <a:chExt cx="6667500" cy="39185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473307" y="1418253"/>
                <a:ext cx="6667500" cy="3918598"/>
                <a:chOff x="2473307" y="1418253"/>
                <a:chExt cx="6667500" cy="391859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="" xmlns:a16="http://schemas.microsoft.com/office/drawing/2014/main" id="{49DDB6D7-D67C-4795-BC2B-F36D181B40FD}"/>
                    </a:ext>
                  </a:extLst>
                </p:cNvPr>
                <p:cNvGrpSpPr/>
                <p:nvPr/>
              </p:nvGrpSpPr>
              <p:grpSpPr>
                <a:xfrm>
                  <a:off x="2473307" y="1418253"/>
                  <a:ext cx="6667500" cy="2631233"/>
                  <a:chOff x="3194810" y="3230278"/>
                  <a:chExt cx="6667500" cy="2631233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="" xmlns:a16="http://schemas.microsoft.com/office/drawing/2014/main" id="{9DCB9AA3-F151-4C06-BDF2-772192554C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194810" y="3230278"/>
                    <a:ext cx="6667500" cy="2631233"/>
                    <a:chOff x="3194810" y="7391176"/>
                    <a:chExt cx="15240000" cy="6014247"/>
                  </a:xfrm>
                  <a:solidFill>
                    <a:schemeClr val="bg2">
                      <a:lumMod val="90000"/>
                    </a:schemeClr>
                  </a:solidFill>
                </p:grpSpPr>
                <p:pic>
                  <p:nvPicPr>
                    <p:cNvPr id="19" name="Picture 18">
                      <a:extLst>
                        <a:ext uri="{FF2B5EF4-FFF2-40B4-BE49-F238E27FC236}">
                          <a16:creationId xmlns="" xmlns:a16="http://schemas.microsoft.com/office/drawing/2014/main" id="{7CAB2C9B-AE1C-4912-97CF-C20C3E33C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48537" b="11999"/>
                    <a:stretch/>
                  </p:blipFill>
                  <p:spPr>
                    <a:xfrm>
                      <a:off x="3194810" y="7391176"/>
                      <a:ext cx="15240000" cy="6014247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220101"/>
                      </a:solidFill>
                    </a:ln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">
                      <p14:nvContentPartPr>
                        <p14:cNvPr id="20" name="Ink 19">
                          <a:extLst>
                            <a:ext uri="{FF2B5EF4-FFF2-40B4-BE49-F238E27FC236}">
                              <a16:creationId xmlns="" xmlns:a16="http://schemas.microsoft.com/office/drawing/2014/main" id="{6205DD0C-C8AF-4BD3-AABD-F90EEFD7682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8646274" y="9827243"/>
                        <a:ext cx="550800" cy="312840"/>
                      </p14:xfrm>
                    </p:contentPart>
                  </mc:Choice>
                  <mc:Fallback xmlns="">
                    <p:pic>
                      <p:nvPicPr>
                        <p:cNvPr id="22" name="Ink 21">
                          <a:extLst>
                            <a:ext uri="{FF2B5EF4-FFF2-40B4-BE49-F238E27FC236}">
                              <a16:creationId xmlns:a16="http://schemas.microsoft.com/office/drawing/2014/main" id="{6205DD0C-C8AF-4BD3-AABD-F90EEFD7682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13439" y="9794399"/>
                          <a:ext cx="614827" cy="37688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="" xmlns:a16="http://schemas.microsoft.com/office/drawing/2014/main" id="{5AC8A0DA-CD7C-40F0-9944-C4662120BB38}"/>
                      </a:ext>
                    </a:extLst>
                  </p:cNvPr>
                  <p:cNvCxnSpPr/>
                  <p:nvPr/>
                </p:nvCxnSpPr>
                <p:spPr>
                  <a:xfrm>
                    <a:off x="6556309" y="3579721"/>
                    <a:ext cx="0" cy="1828800"/>
                  </a:xfrm>
                  <a:prstGeom prst="line">
                    <a:avLst/>
                  </a:prstGeom>
                  <a:ln w="1905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2473307" y="4136522"/>
                  <a:ext cx="6667500" cy="1200329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Dental </a:t>
                  </a:r>
                  <a:r>
                    <a:rPr lang="en-US" b="1" dirty="0" smtClean="0"/>
                    <a:t>Show:</a:t>
                  </a:r>
                  <a:endParaRPr lang="en-US" b="1" dirty="0"/>
                </a:p>
                <a:p>
                  <a:r>
                    <a:rPr lang="en-US" dirty="0"/>
                    <a:t>Vertical distance between the mucosal borders of </a:t>
                  </a:r>
                  <a:r>
                    <a:rPr lang="en-US" dirty="0" smtClean="0"/>
                    <a:t>the </a:t>
                  </a:r>
                  <a:r>
                    <a:rPr lang="en-US" dirty="0"/>
                    <a:t>upper and lower lip along the vertical plane taken halfway between the </a:t>
                  </a:r>
                  <a:r>
                    <a:rPr lang="en-US" dirty="0" smtClean="0"/>
                    <a:t>midline vertical </a:t>
                  </a:r>
                  <a:r>
                    <a:rPr lang="en-US" dirty="0"/>
                    <a:t>and the oral commissure </a:t>
                  </a:r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163990" y="2326496"/>
                <a:ext cx="0" cy="731520"/>
              </a:xfrm>
              <a:prstGeom prst="line">
                <a:avLst/>
              </a:prstGeom>
              <a:ln w="19050">
                <a:solidFill>
                  <a:srgbClr val="FFF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321062" y="2379866"/>
                <a:ext cx="0" cy="731520"/>
              </a:xfrm>
              <a:prstGeom prst="line">
                <a:avLst/>
              </a:prstGeom>
              <a:ln w="19050">
                <a:solidFill>
                  <a:srgbClr val="FFF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530634" y="2036124"/>
                <a:ext cx="12662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Dental show </a:t>
                </a:r>
              </a:p>
              <a:p>
                <a:r>
                  <a:rPr lang="en-US" sz="1600" dirty="0" smtClean="0"/>
                  <a:t>left</a:t>
                </a:r>
                <a:endParaRPr lang="en-US" sz="1600" dirty="0"/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6211716" y="2328512"/>
                <a:ext cx="318918" cy="333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5324272" y="2582541"/>
              <a:ext cx="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163908" y="2541578"/>
              <a:ext cx="0" cy="2103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58177" y="2076876"/>
              <a:ext cx="1219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Dental show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968055" y="2449689"/>
              <a:ext cx="258701" cy="197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60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473307" y="1418253"/>
            <a:ext cx="6667500" cy="2631233"/>
            <a:chOff x="2473307" y="1418253"/>
            <a:chExt cx="6667500" cy="2631233"/>
          </a:xfrm>
        </p:grpSpPr>
        <p:grpSp>
          <p:nvGrpSpPr>
            <p:cNvPr id="4" name="Group 3"/>
            <p:cNvGrpSpPr/>
            <p:nvPr/>
          </p:nvGrpSpPr>
          <p:grpSpPr>
            <a:xfrm>
              <a:off x="2473307" y="1418253"/>
              <a:ext cx="6667500" cy="2631233"/>
              <a:chOff x="2473307" y="1418253"/>
              <a:chExt cx="6667500" cy="263123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="" xmlns:a16="http://schemas.microsoft.com/office/drawing/2014/main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="" xmlns:a16="http://schemas.microsoft.com/office/drawing/2014/main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20" name="Ink 19">
                        <a:extLst>
                          <a:ext uri="{FF2B5EF4-FFF2-40B4-BE49-F238E27FC236}">
                            <a16:creationId xmlns="" xmlns:a16="http://schemas.microsoft.com/office/drawing/2014/main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="" xmlns:a16="http://schemas.microsoft.com/office/drawing/2014/main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163990" y="2326496"/>
                <a:ext cx="0" cy="731520"/>
              </a:xfrm>
              <a:prstGeom prst="line">
                <a:avLst/>
              </a:prstGeom>
              <a:ln w="19050">
                <a:solidFill>
                  <a:srgbClr val="FFF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321062" y="2379866"/>
                <a:ext cx="0" cy="731520"/>
              </a:xfrm>
              <a:prstGeom prst="line">
                <a:avLst/>
              </a:prstGeom>
              <a:ln w="19050">
                <a:solidFill>
                  <a:srgbClr val="FFF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530634" y="2036124"/>
                <a:ext cx="12662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Dental show </a:t>
                </a:r>
              </a:p>
              <a:p>
                <a:r>
                  <a:rPr lang="en-US" sz="1600" dirty="0" smtClean="0"/>
                  <a:t>left</a:t>
                </a:r>
                <a:endParaRPr lang="en-US" sz="1600" dirty="0"/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6211716" y="2328512"/>
                <a:ext cx="318918" cy="333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5324272" y="2582541"/>
              <a:ext cx="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163908" y="2541578"/>
              <a:ext cx="0" cy="2103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58177" y="2076876"/>
              <a:ext cx="1219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Dental show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968055" y="2449689"/>
              <a:ext cx="258701" cy="197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24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2487995" y="1132114"/>
            <a:ext cx="7734373" cy="3928300"/>
            <a:chOff x="2647652" y="1761067"/>
            <a:chExt cx="6667501" cy="3386434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169089" y="2200818"/>
              <a:ext cx="1" cy="653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74210" y="1970881"/>
              <a:ext cx="1194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Brow height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824737" y="2364228"/>
              <a:ext cx="1" cy="4846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47898" y="2136328"/>
              <a:ext cx="1194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Brow height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21503" y="2364228"/>
              <a:ext cx="413741" cy="12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1"/>
            </p:cNvCxnSpPr>
            <p:nvPr/>
          </p:nvCxnSpPr>
          <p:spPr>
            <a:xfrm flipH="1">
              <a:off x="6861407" y="2428716"/>
              <a:ext cx="186491" cy="177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47653" y="4224171"/>
              <a:ext cx="666750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Brow Height: </a:t>
              </a:r>
            </a:p>
            <a:p>
              <a:r>
                <a:rPr lang="en-US" dirty="0" smtClean="0"/>
                <a:t>Vertical distance from the mid-pupillary point to the superior border of the brow  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2487995" y="1132114"/>
            <a:ext cx="7734372" cy="2869134"/>
            <a:chOff x="2647652" y="1761067"/>
            <a:chExt cx="6667500" cy="2473368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169089" y="2200818"/>
              <a:ext cx="1" cy="653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74210" y="1970881"/>
              <a:ext cx="1194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Brow height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824737" y="2364228"/>
              <a:ext cx="1" cy="4846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47898" y="2136328"/>
              <a:ext cx="1194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Brow height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21503" y="2364228"/>
              <a:ext cx="413741" cy="12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1"/>
            </p:cNvCxnSpPr>
            <p:nvPr/>
          </p:nvCxnSpPr>
          <p:spPr>
            <a:xfrm flipH="1">
              <a:off x="6861407" y="2428716"/>
              <a:ext cx="186491" cy="177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487995" y="1132114"/>
            <a:ext cx="7734373" cy="3503559"/>
            <a:chOff x="2647652" y="1761067"/>
            <a:chExt cx="6667501" cy="3020281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169089" y="2712681"/>
              <a:ext cx="1" cy="1418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15709" y="2093609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Marginal reflex distance 1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824737" y="2794200"/>
              <a:ext cx="1" cy="472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7898" y="2136328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Marginal reflex distance 1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627811" y="2474263"/>
              <a:ext cx="502432" cy="29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46625" y="2547917"/>
              <a:ext cx="241755" cy="276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7653" y="4224171"/>
              <a:ext cx="6667500" cy="5571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Marginal Reflex Distance 1 (MRD1):</a:t>
              </a:r>
            </a:p>
            <a:p>
              <a:r>
                <a:rPr lang="en-US" dirty="0"/>
                <a:t>Vertical distance from the mid-pupillary point to the upper eyelid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487995" y="1132114"/>
            <a:ext cx="7734372" cy="2869134"/>
            <a:chOff x="2647652" y="1761067"/>
            <a:chExt cx="6667500" cy="2473368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169089" y="2712681"/>
              <a:ext cx="1" cy="1418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15709" y="2093609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Marginal reflex distance 1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824737" y="2794200"/>
              <a:ext cx="1" cy="472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7898" y="2136328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Marginal reflex distance 1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627811" y="2474263"/>
              <a:ext cx="502432" cy="29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46625" y="2547917"/>
              <a:ext cx="241755" cy="276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89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487995" y="1132114"/>
            <a:ext cx="7734373" cy="3503559"/>
            <a:chOff x="2647652" y="1761067"/>
            <a:chExt cx="6667501" cy="3020281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169089" y="2847191"/>
              <a:ext cx="1" cy="1576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15709" y="2093609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Marginal reflex distance 2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824737" y="2850508"/>
              <a:ext cx="1" cy="709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7898" y="2136328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Marginal reflex distance </a:t>
              </a:r>
              <a:r>
                <a:rPr lang="en-US" sz="1600" dirty="0" smtClean="0"/>
                <a:t>2</a:t>
              </a:r>
              <a:endParaRPr lang="en-US" sz="1600" dirty="0"/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627811" y="2474263"/>
              <a:ext cx="491246" cy="447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49213" y="2547917"/>
              <a:ext cx="239167" cy="336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7653" y="4224171"/>
              <a:ext cx="6667500" cy="5571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Marginal Reflex Distance 2 (MRD2):</a:t>
              </a:r>
            </a:p>
            <a:p>
              <a:r>
                <a:rPr lang="en-US" dirty="0"/>
                <a:t>Vertical distance from the mid-pupillary point to the lower eyelid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33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487995" y="1132114"/>
            <a:ext cx="7734372" cy="2869134"/>
            <a:chOff x="2647652" y="1761067"/>
            <a:chExt cx="6667500" cy="2473368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169089" y="2847191"/>
              <a:ext cx="1" cy="1576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15709" y="2093609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Marginal reflex distance 2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824737" y="2850508"/>
              <a:ext cx="1" cy="709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7898" y="2136328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Marginal reflex distance </a:t>
              </a:r>
              <a:r>
                <a:rPr lang="en-US" sz="1600" dirty="0" smtClean="0"/>
                <a:t>2</a:t>
              </a:r>
              <a:endParaRPr lang="en-US" sz="1600" dirty="0"/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627811" y="2474263"/>
              <a:ext cx="491246" cy="447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49213" y="2547917"/>
              <a:ext cx="239167" cy="336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630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35985" y="122766"/>
            <a:ext cx="6667500" cy="6808681"/>
            <a:chOff x="2435985" y="122766"/>
            <a:chExt cx="6667500" cy="6808681"/>
          </a:xfrm>
        </p:grpSpPr>
        <p:grpSp>
          <p:nvGrpSpPr>
            <p:cNvPr id="21" name="Group 20"/>
            <p:cNvGrpSpPr/>
            <p:nvPr/>
          </p:nvGrpSpPr>
          <p:grpSpPr>
            <a:xfrm>
              <a:off x="2435985" y="122766"/>
              <a:ext cx="6667500" cy="5846234"/>
              <a:chOff x="2435985" y="122766"/>
              <a:chExt cx="6667500" cy="584623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="" xmlns:a16="http://schemas.microsoft.com/office/drawing/2014/main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35985" y="122766"/>
                <a:ext cx="6667500" cy="5846234"/>
                <a:chOff x="3194810" y="-5976"/>
                <a:chExt cx="6667500" cy="584623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="" xmlns:a16="http://schemas.microsoft.com/office/drawing/2014/main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-5976"/>
                  <a:ext cx="6667500" cy="5846234"/>
                  <a:chOff x="3194810" y="-5976"/>
                  <a:chExt cx="15240000" cy="13362821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="" xmlns:a16="http://schemas.microsoft.com/office/drawing/2014/main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2318"/>
                  <a:stretch/>
                </p:blipFill>
                <p:spPr>
                  <a:xfrm>
                    <a:off x="3194810" y="-5976"/>
                    <a:ext cx="15240000" cy="13362821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13" name="Ink 12">
                        <a:extLst>
                          <a:ext uri="{FF2B5EF4-FFF2-40B4-BE49-F238E27FC236}">
                            <a16:creationId xmlns="" xmlns:a16="http://schemas.microsoft.com/office/drawing/2014/main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6" name="Oval 5">
                  <a:extLst>
                    <a:ext uri="{FF2B5EF4-FFF2-40B4-BE49-F238E27FC236}">
                      <a16:creationId xmlns="" xmlns:a16="http://schemas.microsoft.com/office/drawing/2014/main" id="{2F810603-F2BA-4678-835C-1CEE13D71312}"/>
                    </a:ext>
                  </a:extLst>
                </p:cNvPr>
                <p:cNvSpPr/>
                <p:nvPr/>
              </p:nvSpPr>
              <p:spPr>
                <a:xfrm>
                  <a:off x="5573606" y="2612572"/>
                  <a:ext cx="292239" cy="292608"/>
                </a:xfrm>
                <a:prstGeom prst="ellipse">
                  <a:avLst/>
                </a:prstGeom>
                <a:noFill/>
                <a:ln w="158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="" xmlns:a16="http://schemas.microsoft.com/office/drawing/2014/main" id="{858F4A02-171E-4043-8210-CC65AE0C4C0E}"/>
                    </a:ext>
                  </a:extLst>
                </p:cNvPr>
                <p:cNvSpPr/>
                <p:nvPr/>
              </p:nvSpPr>
              <p:spPr>
                <a:xfrm>
                  <a:off x="7225124" y="2612572"/>
                  <a:ext cx="292239" cy="292608"/>
                </a:xfrm>
                <a:prstGeom prst="ellipse">
                  <a:avLst/>
                </a:prstGeom>
                <a:noFill/>
                <a:ln w="158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="" xmlns:a16="http://schemas.microsoft.com/office/drawing/2014/main" id="{13548D78-DF90-4713-ADC1-EB50E3FDEB32}"/>
                    </a:ext>
                  </a:extLst>
                </p:cNvPr>
                <p:cNvSpPr/>
                <p:nvPr/>
              </p:nvSpPr>
              <p:spPr>
                <a:xfrm>
                  <a:off x="5682402" y="2722300"/>
                  <a:ext cx="74645" cy="7315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="" xmlns:a16="http://schemas.microsoft.com/office/drawing/2014/main" id="{BAAD5FAB-5347-4484-B55F-A813BF4CCD46}"/>
                    </a:ext>
                  </a:extLst>
                </p:cNvPr>
                <p:cNvSpPr/>
                <p:nvPr/>
              </p:nvSpPr>
              <p:spPr>
                <a:xfrm>
                  <a:off x="7333920" y="2716329"/>
                  <a:ext cx="74645" cy="7315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="" xmlns:a16="http://schemas.microsoft.com/office/drawing/2014/main" id="{52AE0F85-D404-4572-99DE-871203465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25" y="2759125"/>
                  <a:ext cx="1688840" cy="49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="" xmlns:a16="http://schemas.microsoft.com/office/drawing/2014/main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2310759"/>
                  <a:ext cx="0" cy="295195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3577" y="5107192"/>
                <a:ext cx="1688840" cy="496"/>
              </a:xfrm>
              <a:prstGeom prst="line">
                <a:avLst/>
              </a:prstGeom>
              <a:ln w="127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466299" y="4348311"/>
                <a:ext cx="0" cy="914400"/>
              </a:xfrm>
              <a:prstGeom prst="line">
                <a:avLst/>
              </a:prstGeom>
              <a:ln w="127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95010" y="4348311"/>
                <a:ext cx="671289" cy="7588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985510" y="3894058"/>
                <a:ext cx="2051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Commissure excursion</a:t>
                </a:r>
                <a:endParaRPr lang="en-US" sz="1600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>
                <a:off x="6328410" y="4179570"/>
                <a:ext cx="26670" cy="232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435985" y="6008117"/>
              <a:ext cx="6667500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Commissure Excursion: </a:t>
              </a:r>
            </a:p>
            <a:p>
              <a:r>
                <a:rPr lang="en-US" dirty="0" smtClean="0"/>
                <a:t>Distance from midline vertical / lower lip vermillion junction point to the oral commissure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208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35985" y="122766"/>
            <a:ext cx="6667500" cy="5846234"/>
            <a:chOff x="2435985" y="122766"/>
            <a:chExt cx="6667500" cy="5846234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9DDB6D7-D67C-4795-BC2B-F36D181B40FD}"/>
                </a:ext>
              </a:extLst>
            </p:cNvPr>
            <p:cNvGrpSpPr/>
            <p:nvPr/>
          </p:nvGrpSpPr>
          <p:grpSpPr>
            <a:xfrm>
              <a:off x="2435985" y="122766"/>
              <a:ext cx="6667500" cy="5846234"/>
              <a:chOff x="3194810" y="-5976"/>
              <a:chExt cx="6667500" cy="58462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="" xmlns:a16="http://schemas.microsoft.com/office/drawing/2014/main" id="{9DCB9AA3-F151-4C06-BDF2-772192554C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94810" y="-5976"/>
                <a:ext cx="6667500" cy="5846234"/>
                <a:chOff x="3194810" y="-5976"/>
                <a:chExt cx="15240000" cy="13362821"/>
              </a:xfrm>
              <a:solidFill>
                <a:schemeClr val="bg2">
                  <a:lumMod val="90000"/>
                </a:schemeClr>
              </a:solidFill>
            </p:grpSpPr>
            <p:pic>
              <p:nvPicPr>
                <p:cNvPr id="12" name="Picture 11">
                  <a:extLst>
                    <a:ext uri="{FF2B5EF4-FFF2-40B4-BE49-F238E27FC236}">
                      <a16:creationId xmlns="" xmlns:a16="http://schemas.microsoft.com/office/drawing/2014/main" id="{7CAB2C9B-AE1C-4912-97CF-C20C3E33C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318"/>
                <a:stretch/>
              </p:blipFill>
              <p:spPr>
                <a:xfrm>
                  <a:off x="3194810" y="-5976"/>
                  <a:ext cx="15240000" cy="13362821"/>
                </a:xfrm>
                <a:prstGeom prst="rect">
                  <a:avLst/>
                </a:prstGeom>
                <a:grpFill/>
                <a:ln>
                  <a:solidFill>
                    <a:srgbClr val="220101"/>
                  </a:solidFill>
                </a:ln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="" xmlns:a16="http://schemas.microsoft.com/office/drawing/2014/main" id="{6205DD0C-C8AF-4BD3-AABD-F90EEFD768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6274" y="9827243"/>
                    <a:ext cx="550800" cy="31284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6205DD0C-C8AF-4BD3-AABD-F90EEFD7682B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613439" y="9794399"/>
                      <a:ext cx="614827" cy="3768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2F810603-F2BA-4678-835C-1CEE13D71312}"/>
                  </a:ext>
                </a:extLst>
              </p:cNvPr>
              <p:cNvSpPr/>
              <p:nvPr/>
            </p:nvSpPr>
            <p:spPr>
              <a:xfrm>
                <a:off x="5573606" y="2612572"/>
                <a:ext cx="292239" cy="292608"/>
              </a:xfrm>
              <a:prstGeom prst="ellipse">
                <a:avLst/>
              </a:prstGeom>
              <a:noFill/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858F4A02-171E-4043-8210-CC65AE0C4C0E}"/>
                  </a:ext>
                </a:extLst>
              </p:cNvPr>
              <p:cNvSpPr/>
              <p:nvPr/>
            </p:nvSpPr>
            <p:spPr>
              <a:xfrm>
                <a:off x="7225124" y="2612572"/>
                <a:ext cx="292239" cy="292608"/>
              </a:xfrm>
              <a:prstGeom prst="ellipse">
                <a:avLst/>
              </a:prstGeom>
              <a:noFill/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13548D78-DF90-4713-ADC1-EB50E3FDEB32}"/>
                  </a:ext>
                </a:extLst>
              </p:cNvPr>
              <p:cNvSpPr/>
              <p:nvPr/>
            </p:nvSpPr>
            <p:spPr>
              <a:xfrm>
                <a:off x="5682402" y="2722300"/>
                <a:ext cx="74645" cy="7315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BAAD5FAB-5347-4484-B55F-A813BF4CCD46}"/>
                  </a:ext>
                </a:extLst>
              </p:cNvPr>
              <p:cNvSpPr/>
              <p:nvPr/>
            </p:nvSpPr>
            <p:spPr>
              <a:xfrm>
                <a:off x="7333920" y="2716329"/>
                <a:ext cx="74645" cy="7315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25" y="2759125"/>
                <a:ext cx="1688840" cy="49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556309" y="2310759"/>
                <a:ext cx="0" cy="295195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577" y="5107192"/>
              <a:ext cx="1688840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5AC8A0DA-CD7C-40F0-9944-C4662120BB38}"/>
                </a:ext>
              </a:extLst>
            </p:cNvPr>
            <p:cNvCxnSpPr/>
            <p:nvPr/>
          </p:nvCxnSpPr>
          <p:spPr>
            <a:xfrm>
              <a:off x="6466299" y="4348311"/>
              <a:ext cx="0" cy="9144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795010" y="4348311"/>
              <a:ext cx="671289" cy="7588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30654" y="3661105"/>
              <a:ext cx="20510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Commissure </a:t>
              </a:r>
              <a:r>
                <a:rPr lang="en-US" sz="1600" dirty="0" smtClean="0"/>
                <a:t>excursion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328410" y="4179570"/>
              <a:ext cx="26670" cy="232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852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341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L. Guarin</dc:creator>
  <cp:lastModifiedBy>Guarin, Diego</cp:lastModifiedBy>
  <cp:revision>15</cp:revision>
  <dcterms:created xsi:type="dcterms:W3CDTF">2017-09-29T01:41:00Z</dcterms:created>
  <dcterms:modified xsi:type="dcterms:W3CDTF">2017-09-29T19:22:40Z</dcterms:modified>
</cp:coreProperties>
</file>