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56"/>
  </p:normalViewPr>
  <p:slideViewPr>
    <p:cSldViewPr snapToGrid="0" snapToObjects="1">
      <p:cViewPr varScale="1">
        <p:scale>
          <a:sx n="78" d="100"/>
          <a:sy n="78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4770-0A15-1141-8714-062BDBBC8E4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784F-AFEE-0E44-BDAD-3F265ED2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370395" y="832757"/>
            <a:ext cx="1126671" cy="9633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370393" y="4421930"/>
            <a:ext cx="1126671" cy="9633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7766957" y="4427764"/>
            <a:ext cx="1126671" cy="9633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370394" y="2585357"/>
            <a:ext cx="1126671" cy="9633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766958" y="2585357"/>
            <a:ext cx="1126671" cy="9633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7766958" y="832757"/>
            <a:ext cx="1126671" cy="9633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9962" y="1126670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9962" y="2859644"/>
            <a:ext cx="3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5855" y="4718957"/>
            <a:ext cx="72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66625" y="112667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1854" y="2882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03495" y="47189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3497065" y="1314450"/>
            <a:ext cx="4269893" cy="175260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6" idx="1"/>
          </p:cNvCxnSpPr>
          <p:nvPr/>
        </p:nvCxnSpPr>
        <p:spPr>
          <a:xfrm>
            <a:off x="3497066" y="1314450"/>
            <a:ext cx="4269891" cy="359500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V="1">
            <a:off x="3497064" y="3063360"/>
            <a:ext cx="4269891" cy="1840263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6043" y="326571"/>
            <a:ext cx="2402465" cy="505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Preferences:</a:t>
            </a:r>
          </a:p>
          <a:p>
            <a:endParaRPr lang="en-US" dirty="0"/>
          </a:p>
          <a:p>
            <a:r>
              <a:rPr lang="en-US" dirty="0" smtClean="0"/>
              <a:t>	D</a:t>
            </a:r>
          </a:p>
          <a:p>
            <a:r>
              <a:rPr lang="en-US" dirty="0" smtClean="0"/>
              <a:t>	E</a:t>
            </a:r>
          </a:p>
          <a:p>
            <a:r>
              <a:rPr lang="en-US" dirty="0" smtClean="0"/>
              <a:t>	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E</a:t>
            </a:r>
          </a:p>
          <a:p>
            <a:r>
              <a:rPr lang="en-US" dirty="0" smtClean="0"/>
              <a:t>	F</a:t>
            </a:r>
          </a:p>
          <a:p>
            <a:r>
              <a:rPr lang="en-US" dirty="0" smtClean="0"/>
              <a:t>	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F</a:t>
            </a:r>
          </a:p>
          <a:p>
            <a:r>
              <a:rPr lang="en-US" dirty="0" smtClean="0"/>
              <a:t>	D</a:t>
            </a:r>
          </a:p>
          <a:p>
            <a:r>
              <a:rPr lang="en-US" dirty="0" smtClean="0"/>
              <a:t>	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62357" y="307003"/>
            <a:ext cx="24329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Preferences:</a:t>
            </a:r>
          </a:p>
          <a:p>
            <a:endParaRPr lang="en-US" dirty="0"/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/>
              <a:t>C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920868" y="326571"/>
            <a:ext cx="34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-Optimal 6-Node Stable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3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Donovan Guelde</dc:creator>
  <cp:lastModifiedBy>Donovan Guelde</cp:lastModifiedBy>
  <cp:revision>2</cp:revision>
  <dcterms:created xsi:type="dcterms:W3CDTF">2016-10-28T17:38:07Z</dcterms:created>
  <dcterms:modified xsi:type="dcterms:W3CDTF">2016-10-28T17:53:01Z</dcterms:modified>
</cp:coreProperties>
</file>