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>
        <p:scale>
          <a:sx n="93" d="100"/>
          <a:sy n="93" d="100"/>
        </p:scale>
        <p:origin x="-3048" y="-5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3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5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2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7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6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3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2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3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A99D8-88B5-46F1-B0DB-BA0CD721168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6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1885" y="72675"/>
            <a:ext cx="247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Design Document Template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792" y="1162755"/>
            <a:ext cx="1375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Element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29511" y="1200408"/>
            <a:ext cx="3128489" cy="7906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745633" y="1375408"/>
            <a:ext cx="3128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23509" y="3389638"/>
            <a:ext cx="3128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85295" y="1327748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Members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044151"/>
              </p:ext>
            </p:extLst>
          </p:nvPr>
        </p:nvGraphicFramePr>
        <p:xfrm>
          <a:off x="3789528" y="1531182"/>
          <a:ext cx="300375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252">
                  <a:extLst>
                    <a:ext uri="{9D8B030D-6E8A-4147-A177-3AD203B41FA5}">
                      <a16:colId xmlns:a16="http://schemas.microsoft.com/office/drawing/2014/main" xmlns="" val="1827785657"/>
                    </a:ext>
                  </a:extLst>
                </a:gridCol>
                <a:gridCol w="971193">
                  <a:extLst>
                    <a:ext uri="{9D8B030D-6E8A-4147-A177-3AD203B41FA5}">
                      <a16:colId xmlns:a16="http://schemas.microsoft.com/office/drawing/2014/main" xmlns="" val="2619302556"/>
                    </a:ext>
                  </a:extLst>
                </a:gridCol>
                <a:gridCol w="1031311">
                  <a:extLst>
                    <a:ext uri="{9D8B030D-6E8A-4147-A177-3AD203B41FA5}">
                      <a16:colId xmlns:a16="http://schemas.microsoft.com/office/drawing/2014/main" xmlns="" val="837760311"/>
                    </a:ext>
                  </a:extLst>
                </a:gridCol>
              </a:tblGrid>
              <a:tr h="182831">
                <a:tc>
                  <a:txBody>
                    <a:bodyPr/>
                    <a:lstStyle/>
                    <a:p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8048852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9380772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8697853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7702059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7486186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869876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87959"/>
              </p:ext>
            </p:extLst>
          </p:nvPr>
        </p:nvGraphicFramePr>
        <p:xfrm>
          <a:off x="3764476" y="3629895"/>
          <a:ext cx="3068471" cy="4713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640">
                  <a:extLst>
                    <a:ext uri="{9D8B030D-6E8A-4147-A177-3AD203B41FA5}">
                      <a16:colId xmlns:a16="http://schemas.microsoft.com/office/drawing/2014/main" xmlns="" val="3869570125"/>
                    </a:ext>
                  </a:extLst>
                </a:gridCol>
                <a:gridCol w="697831">
                  <a:extLst>
                    <a:ext uri="{9D8B030D-6E8A-4147-A177-3AD203B41FA5}">
                      <a16:colId xmlns:a16="http://schemas.microsoft.com/office/drawing/2014/main" xmlns="" val="2703581198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xmlns="" val="2641176472"/>
                    </a:ext>
                  </a:extLst>
                </a:gridCol>
                <a:gridCol w="1130968">
                  <a:extLst>
                    <a:ext uri="{9D8B030D-6E8A-4147-A177-3AD203B41FA5}">
                      <a16:colId xmlns:a16="http://schemas.microsoft.com/office/drawing/2014/main" xmlns="" val="2277093707"/>
                    </a:ext>
                  </a:extLst>
                </a:gridCol>
                <a:gridCol w="215579">
                  <a:extLst>
                    <a:ext uri="{9D8B030D-6E8A-4147-A177-3AD203B41FA5}">
                      <a16:colId xmlns:a16="http://schemas.microsoft.com/office/drawing/2014/main" xmlns="" val="126380825"/>
                    </a:ext>
                  </a:extLst>
                </a:gridCol>
              </a:tblGrid>
              <a:tr h="291873">
                <a:tc>
                  <a:txBody>
                    <a:bodyPr/>
                    <a:lstStyle/>
                    <a:p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4495646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Constructors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715746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7470168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0018953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4907973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2858562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0716365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8044613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7765217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5766308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4214946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818100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0152817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4277209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2276750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 err="1"/>
                        <a:t>toString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 representation of  Data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9739002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659722" y="341780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Methods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3786" y="904251"/>
            <a:ext cx="912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Driver Class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557" y="904251"/>
            <a:ext cx="3128489" cy="818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84679" y="1141956"/>
            <a:ext cx="3128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5259" y="2517231"/>
            <a:ext cx="3128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341" y="1106822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Members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662051"/>
              </p:ext>
            </p:extLst>
          </p:nvPr>
        </p:nvGraphicFramePr>
        <p:xfrm>
          <a:off x="128574" y="1297730"/>
          <a:ext cx="300375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252">
                  <a:extLst>
                    <a:ext uri="{9D8B030D-6E8A-4147-A177-3AD203B41FA5}">
                      <a16:colId xmlns:a16="http://schemas.microsoft.com/office/drawing/2014/main" xmlns="" val="1827785657"/>
                    </a:ext>
                  </a:extLst>
                </a:gridCol>
                <a:gridCol w="1001252">
                  <a:extLst>
                    <a:ext uri="{9D8B030D-6E8A-4147-A177-3AD203B41FA5}">
                      <a16:colId xmlns:a16="http://schemas.microsoft.com/office/drawing/2014/main" xmlns="" val="2619302556"/>
                    </a:ext>
                  </a:extLst>
                </a:gridCol>
                <a:gridCol w="1001252">
                  <a:extLst>
                    <a:ext uri="{9D8B030D-6E8A-4147-A177-3AD203B41FA5}">
                      <a16:colId xmlns:a16="http://schemas.microsoft.com/office/drawing/2014/main" xmlns="" val="837760311"/>
                    </a:ext>
                  </a:extLst>
                </a:gridCol>
              </a:tblGrid>
              <a:tr h="182831">
                <a:tc>
                  <a:txBody>
                    <a:bodyPr/>
                    <a:lstStyle/>
                    <a:p>
                      <a:r>
                        <a:rPr lang="en-US" sz="9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8048852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2059410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8334265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3875816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55721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735457"/>
              </p:ext>
            </p:extLst>
          </p:nvPr>
        </p:nvGraphicFramePr>
        <p:xfrm>
          <a:off x="103522" y="2716549"/>
          <a:ext cx="3068472" cy="1161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40">
                  <a:extLst>
                    <a:ext uri="{9D8B030D-6E8A-4147-A177-3AD203B41FA5}">
                      <a16:colId xmlns:a16="http://schemas.microsoft.com/office/drawing/2014/main" xmlns="" val="3869570125"/>
                    </a:ext>
                  </a:extLst>
                </a:gridCol>
                <a:gridCol w="633480">
                  <a:extLst>
                    <a:ext uri="{9D8B030D-6E8A-4147-A177-3AD203B41FA5}">
                      <a16:colId xmlns:a16="http://schemas.microsoft.com/office/drawing/2014/main" xmlns="" val="2703581198"/>
                    </a:ext>
                  </a:extLst>
                </a:gridCol>
                <a:gridCol w="541421">
                  <a:extLst>
                    <a:ext uri="{9D8B030D-6E8A-4147-A177-3AD203B41FA5}">
                      <a16:colId xmlns:a16="http://schemas.microsoft.com/office/drawing/2014/main" xmlns="" val="2641176472"/>
                    </a:ext>
                  </a:extLst>
                </a:gridCol>
                <a:gridCol w="1110851">
                  <a:extLst>
                    <a:ext uri="{9D8B030D-6E8A-4147-A177-3AD203B41FA5}">
                      <a16:colId xmlns:a16="http://schemas.microsoft.com/office/drawing/2014/main" xmlns="" val="22770937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40114899"/>
                    </a:ext>
                  </a:extLst>
                </a:gridCol>
              </a:tblGrid>
              <a:tr h="245888">
                <a:tc>
                  <a:txBody>
                    <a:bodyPr/>
                    <a:lstStyle/>
                    <a:p>
                      <a:r>
                        <a:rPr lang="en-US" sz="9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4495646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r>
                        <a:rPr lang="en-US" sz="900" dirty="0"/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715746"/>
                  </a:ext>
                </a:extLst>
              </a:tr>
              <a:tr h="423685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7470168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0018953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8240" y="2530397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Methods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4679" y="3958227"/>
            <a:ext cx="3128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133" y="3986166"/>
            <a:ext cx="314686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Algorithm. Show steps for input, processing and output and how the members of the Data Element and Driver classes are used</a:t>
            </a:r>
          </a:p>
        </p:txBody>
      </p:sp>
      <p:sp>
        <p:nvSpPr>
          <p:cNvPr id="33" name="Oval 32"/>
          <p:cNvSpPr/>
          <p:nvPr/>
        </p:nvSpPr>
        <p:spPr>
          <a:xfrm rot="18228409">
            <a:off x="3203163" y="520446"/>
            <a:ext cx="527757" cy="97130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59054" y="615633"/>
            <a:ext cx="275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What is the relationship between</a:t>
            </a:r>
          </a:p>
          <a:p>
            <a:r>
              <a:rPr lang="en-US" sz="1200" dirty="0"/>
              <a:t>These two classes?  </a:t>
            </a:r>
            <a:r>
              <a:rPr lang="en-US" sz="1200" dirty="0">
                <a:solidFill>
                  <a:srgbClr val="00B050"/>
                </a:solidFill>
              </a:rPr>
              <a:t>_________________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721" y="4621062"/>
            <a:ext cx="27055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/>
              <a:t>…</a:t>
            </a:r>
          </a:p>
          <a:p>
            <a:pPr marL="228600" indent="-228600">
              <a:buAutoNum type="arabicPeriod"/>
            </a:pPr>
            <a:r>
              <a:rPr lang="en-US" sz="1100" dirty="0"/>
              <a:t>…</a:t>
            </a:r>
          </a:p>
          <a:p>
            <a:pPr marL="228600" indent="-228600">
              <a:buAutoNum type="arabicPeriod"/>
            </a:pPr>
            <a:r>
              <a:rPr lang="en-US" sz="1100" dirty="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55518" y="4647157"/>
            <a:ext cx="269626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3D81FB2-4005-4971-90A8-3A1DC2647C46}"/>
              </a:ext>
            </a:extLst>
          </p:cNvPr>
          <p:cNvSpPr/>
          <p:nvPr/>
        </p:nvSpPr>
        <p:spPr>
          <a:xfrm>
            <a:off x="68557" y="8514286"/>
            <a:ext cx="40769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ym typeface="Symbol" panose="05050102010706020507" pitchFamily="18" charset="2"/>
              </a:rPr>
              <a:t>Key</a:t>
            </a:r>
          </a:p>
          <a:p>
            <a:r>
              <a:rPr lang="en-US" sz="1100" b="1" dirty="0">
                <a:solidFill>
                  <a:schemeClr val="accent1"/>
                </a:solidFill>
                <a:sym typeface="Symbol" panose="05050102010706020507" pitchFamily="18" charset="2"/>
              </a:rPr>
              <a:t></a:t>
            </a:r>
            <a:endParaRPr lang="en-US" sz="1100" b="1" dirty="0">
              <a:solidFill>
                <a:schemeClr val="accent1"/>
              </a:solidFill>
            </a:endParaRPr>
          </a:p>
          <a:p>
            <a:r>
              <a:rPr lang="en-US" sz="1100" b="1" dirty="0">
                <a:solidFill>
                  <a:srgbClr val="FF0000"/>
                </a:solidFill>
                <a:sym typeface="Symbol" panose="05050102010706020507" pitchFamily="18" charset="2"/>
              </a:rPr>
              <a:t>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B385AF7-D29E-4671-BFDF-14BD14B698BA}"/>
              </a:ext>
            </a:extLst>
          </p:cNvPr>
          <p:cNvSpPr txBox="1"/>
          <p:nvPr/>
        </p:nvSpPr>
        <p:spPr>
          <a:xfrm>
            <a:off x="309828" y="8668624"/>
            <a:ext cx="1479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Data Element Method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Driver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3C48500-9004-42FF-8388-7770366A84BC}"/>
              </a:ext>
            </a:extLst>
          </p:cNvPr>
          <p:cNvSpPr txBox="1"/>
          <p:nvPr/>
        </p:nvSpPr>
        <p:spPr>
          <a:xfrm>
            <a:off x="2146404" y="4432442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Methods Used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A0D7BE78-5820-4EEA-A239-D92C1337FABB}"/>
              </a:ext>
            </a:extLst>
          </p:cNvPr>
          <p:cNvSpPr/>
          <p:nvPr/>
        </p:nvSpPr>
        <p:spPr>
          <a:xfrm>
            <a:off x="3721824" y="8683722"/>
            <a:ext cx="4076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ym typeface="Symbol" panose="05050102010706020507" pitchFamily="18" charset="2"/>
              </a:rPr>
              <a:t>Key</a:t>
            </a:r>
          </a:p>
          <a:p>
            <a:r>
              <a:rPr lang="en-US" sz="1100" b="1" dirty="0">
                <a:solidFill>
                  <a:schemeClr val="accent1"/>
                </a:solidFill>
                <a:sym typeface="Symbol" panose="05050102010706020507" pitchFamily="18" charset="2"/>
              </a:rPr>
              <a:t>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B26748B-0A4D-470C-BC73-40EEB7E4869B}"/>
              </a:ext>
            </a:extLst>
          </p:cNvPr>
          <p:cNvSpPr txBox="1"/>
          <p:nvPr/>
        </p:nvSpPr>
        <p:spPr>
          <a:xfrm>
            <a:off x="3963095" y="8838060"/>
            <a:ext cx="1479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Data Element Method</a:t>
            </a:r>
          </a:p>
        </p:txBody>
      </p:sp>
    </p:spTree>
    <p:extLst>
      <p:ext uri="{BB962C8B-B14F-4D97-AF65-F5344CB8AC3E}">
        <p14:creationId xmlns:p14="http://schemas.microsoft.com/office/powerpoint/2010/main" val="226619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125</Words>
  <Application>Microsoft Office PowerPoint</Application>
  <PresentationFormat>Letter Paper (8.5x11 in)</PresentationFormat>
  <Paragraphs>76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Jeannette Myers</dc:creator>
  <cp:lastModifiedBy>Dwight Guevara</cp:lastModifiedBy>
  <cp:revision>38</cp:revision>
  <dcterms:created xsi:type="dcterms:W3CDTF">2017-05-22T12:35:57Z</dcterms:created>
  <dcterms:modified xsi:type="dcterms:W3CDTF">2020-02-11T02:51:04Z</dcterms:modified>
</cp:coreProperties>
</file>