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287000" cy="6765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16" autoAdjust="0"/>
    <p:restoredTop sz="94660"/>
  </p:normalViewPr>
  <p:slideViewPr>
    <p:cSldViewPr snapToGrid="0">
      <p:cViewPr>
        <p:scale>
          <a:sx n="86" d="100"/>
          <a:sy n="86" d="100"/>
        </p:scale>
        <p:origin x="16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07294"/>
            <a:ext cx="8743950" cy="2355544"/>
          </a:xfrm>
        </p:spPr>
        <p:txBody>
          <a:bodyPr anchor="b"/>
          <a:lstStyle>
            <a:lvl1pPr algn="ctr">
              <a:defRPr sz="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553677"/>
            <a:ext cx="7715250" cy="1633532"/>
          </a:xfrm>
        </p:spPr>
        <p:txBody>
          <a:bodyPr/>
          <a:lstStyle>
            <a:lvl1pPr marL="0" indent="0" algn="ctr">
              <a:buNone/>
              <a:defRPr sz="2368"/>
            </a:lvl1pPr>
            <a:lvl2pPr marL="451074" indent="0" algn="ctr">
              <a:buNone/>
              <a:defRPr sz="1973"/>
            </a:lvl2pPr>
            <a:lvl3pPr marL="902147" indent="0" algn="ctr">
              <a:buNone/>
              <a:defRPr sz="1776"/>
            </a:lvl3pPr>
            <a:lvl4pPr marL="1353221" indent="0" algn="ctr">
              <a:buNone/>
              <a:defRPr sz="1579"/>
            </a:lvl4pPr>
            <a:lvl5pPr marL="1804294" indent="0" algn="ctr">
              <a:buNone/>
              <a:defRPr sz="1579"/>
            </a:lvl5pPr>
            <a:lvl6pPr marL="2255368" indent="0" algn="ctr">
              <a:buNone/>
              <a:defRPr sz="1579"/>
            </a:lvl6pPr>
            <a:lvl7pPr marL="2706441" indent="0" algn="ctr">
              <a:buNone/>
              <a:defRPr sz="1579"/>
            </a:lvl7pPr>
            <a:lvl8pPr marL="3157515" indent="0" algn="ctr">
              <a:buNone/>
              <a:defRPr sz="1579"/>
            </a:lvl8pPr>
            <a:lvl9pPr marL="3608588" indent="0" algn="ctr">
              <a:buNone/>
              <a:defRPr sz="15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0223"/>
            <a:ext cx="2218134" cy="57338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0223"/>
            <a:ext cx="6525816" cy="57338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686785"/>
            <a:ext cx="8872538" cy="2814436"/>
          </a:xfrm>
        </p:spPr>
        <p:txBody>
          <a:bodyPr anchor="b"/>
          <a:lstStyle>
            <a:lvl1pPr>
              <a:defRPr sz="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27846"/>
            <a:ext cx="8872538" cy="1480046"/>
          </a:xfrm>
        </p:spPr>
        <p:txBody>
          <a:bodyPr/>
          <a:lstStyle>
            <a:lvl1pPr marL="0" indent="0">
              <a:buNone/>
              <a:defRPr sz="2368">
                <a:solidFill>
                  <a:schemeClr val="tx1"/>
                </a:solidFill>
              </a:defRPr>
            </a:lvl1pPr>
            <a:lvl2pPr marL="45107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2pPr>
            <a:lvl3pPr marL="902147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3pPr>
            <a:lvl4pPr marL="1353221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4pPr>
            <a:lvl5pPr marL="180429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5pPr>
            <a:lvl6pPr marL="2255368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6pPr>
            <a:lvl7pPr marL="2706441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7pPr>
            <a:lvl8pPr marL="3157515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8pPr>
            <a:lvl9pPr marL="3608588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01114"/>
            <a:ext cx="4371975" cy="4292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01114"/>
            <a:ext cx="4371975" cy="4292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0224"/>
            <a:ext cx="8872538" cy="1307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58592"/>
            <a:ext cx="4351883" cy="812850"/>
          </a:xfrm>
        </p:spPr>
        <p:txBody>
          <a:bodyPr anchor="b"/>
          <a:lstStyle>
            <a:lvl1pPr marL="0" indent="0">
              <a:buNone/>
              <a:defRPr sz="2368" b="1"/>
            </a:lvl1pPr>
            <a:lvl2pPr marL="451074" indent="0">
              <a:buNone/>
              <a:defRPr sz="1973" b="1"/>
            </a:lvl2pPr>
            <a:lvl3pPr marL="902147" indent="0">
              <a:buNone/>
              <a:defRPr sz="1776" b="1"/>
            </a:lvl3pPr>
            <a:lvl4pPr marL="1353221" indent="0">
              <a:buNone/>
              <a:defRPr sz="1579" b="1"/>
            </a:lvl4pPr>
            <a:lvl5pPr marL="1804294" indent="0">
              <a:buNone/>
              <a:defRPr sz="1579" b="1"/>
            </a:lvl5pPr>
            <a:lvl6pPr marL="2255368" indent="0">
              <a:buNone/>
              <a:defRPr sz="1579" b="1"/>
            </a:lvl6pPr>
            <a:lvl7pPr marL="2706441" indent="0">
              <a:buNone/>
              <a:defRPr sz="1579" b="1"/>
            </a:lvl7pPr>
            <a:lvl8pPr marL="3157515" indent="0">
              <a:buNone/>
              <a:defRPr sz="1579" b="1"/>
            </a:lvl8pPr>
            <a:lvl9pPr marL="3608588" indent="0">
              <a:buNone/>
              <a:defRPr sz="15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471442"/>
            <a:ext cx="4351883" cy="3635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58592"/>
            <a:ext cx="4373315" cy="812850"/>
          </a:xfrm>
        </p:spPr>
        <p:txBody>
          <a:bodyPr anchor="b"/>
          <a:lstStyle>
            <a:lvl1pPr marL="0" indent="0">
              <a:buNone/>
              <a:defRPr sz="2368" b="1"/>
            </a:lvl1pPr>
            <a:lvl2pPr marL="451074" indent="0">
              <a:buNone/>
              <a:defRPr sz="1973" b="1"/>
            </a:lvl2pPr>
            <a:lvl3pPr marL="902147" indent="0">
              <a:buNone/>
              <a:defRPr sz="1776" b="1"/>
            </a:lvl3pPr>
            <a:lvl4pPr marL="1353221" indent="0">
              <a:buNone/>
              <a:defRPr sz="1579" b="1"/>
            </a:lvl4pPr>
            <a:lvl5pPr marL="1804294" indent="0">
              <a:buNone/>
              <a:defRPr sz="1579" b="1"/>
            </a:lvl5pPr>
            <a:lvl6pPr marL="2255368" indent="0">
              <a:buNone/>
              <a:defRPr sz="1579" b="1"/>
            </a:lvl6pPr>
            <a:lvl7pPr marL="2706441" indent="0">
              <a:buNone/>
              <a:defRPr sz="1579" b="1"/>
            </a:lvl7pPr>
            <a:lvl8pPr marL="3157515" indent="0">
              <a:buNone/>
              <a:defRPr sz="1579" b="1"/>
            </a:lvl8pPr>
            <a:lvl9pPr marL="3608588" indent="0">
              <a:buNone/>
              <a:defRPr sz="15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471442"/>
            <a:ext cx="4373315" cy="3635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1062"/>
            <a:ext cx="3317825" cy="1578716"/>
          </a:xfrm>
        </p:spPr>
        <p:txBody>
          <a:bodyPr anchor="b"/>
          <a:lstStyle>
            <a:lvl1pPr>
              <a:defRPr sz="3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74169"/>
            <a:ext cx="5207794" cy="4808192"/>
          </a:xfrm>
        </p:spPr>
        <p:txBody>
          <a:bodyPr/>
          <a:lstStyle>
            <a:lvl1pPr>
              <a:defRPr sz="3157"/>
            </a:lvl1pPr>
            <a:lvl2pPr>
              <a:defRPr sz="2762"/>
            </a:lvl2pPr>
            <a:lvl3pPr>
              <a:defRPr sz="2368"/>
            </a:lvl3pPr>
            <a:lvl4pPr>
              <a:defRPr sz="1973"/>
            </a:lvl4pPr>
            <a:lvl5pPr>
              <a:defRPr sz="1973"/>
            </a:lvl5pPr>
            <a:lvl6pPr>
              <a:defRPr sz="1973"/>
            </a:lvl6pPr>
            <a:lvl7pPr>
              <a:defRPr sz="1973"/>
            </a:lvl7pPr>
            <a:lvl8pPr>
              <a:defRPr sz="1973"/>
            </a:lvl8pPr>
            <a:lvl9pPr>
              <a:defRPr sz="19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29777"/>
            <a:ext cx="3317825" cy="3760414"/>
          </a:xfrm>
        </p:spPr>
        <p:txBody>
          <a:bodyPr/>
          <a:lstStyle>
            <a:lvl1pPr marL="0" indent="0">
              <a:buNone/>
              <a:defRPr sz="1579"/>
            </a:lvl1pPr>
            <a:lvl2pPr marL="451074" indent="0">
              <a:buNone/>
              <a:defRPr sz="1381"/>
            </a:lvl2pPr>
            <a:lvl3pPr marL="902147" indent="0">
              <a:buNone/>
              <a:defRPr sz="1184"/>
            </a:lvl3pPr>
            <a:lvl4pPr marL="1353221" indent="0">
              <a:buNone/>
              <a:defRPr sz="987"/>
            </a:lvl4pPr>
            <a:lvl5pPr marL="1804294" indent="0">
              <a:buNone/>
              <a:defRPr sz="987"/>
            </a:lvl5pPr>
            <a:lvl6pPr marL="2255368" indent="0">
              <a:buNone/>
              <a:defRPr sz="987"/>
            </a:lvl6pPr>
            <a:lvl7pPr marL="2706441" indent="0">
              <a:buNone/>
              <a:defRPr sz="987"/>
            </a:lvl7pPr>
            <a:lvl8pPr marL="3157515" indent="0">
              <a:buNone/>
              <a:defRPr sz="987"/>
            </a:lvl8pPr>
            <a:lvl9pPr marL="3608588" indent="0">
              <a:buNone/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1062"/>
            <a:ext cx="3317825" cy="1578716"/>
          </a:xfrm>
        </p:spPr>
        <p:txBody>
          <a:bodyPr anchor="b"/>
          <a:lstStyle>
            <a:lvl1pPr>
              <a:defRPr sz="3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74169"/>
            <a:ext cx="5207794" cy="4808192"/>
          </a:xfrm>
        </p:spPr>
        <p:txBody>
          <a:bodyPr anchor="t"/>
          <a:lstStyle>
            <a:lvl1pPr marL="0" indent="0">
              <a:buNone/>
              <a:defRPr sz="3157"/>
            </a:lvl1pPr>
            <a:lvl2pPr marL="451074" indent="0">
              <a:buNone/>
              <a:defRPr sz="2762"/>
            </a:lvl2pPr>
            <a:lvl3pPr marL="902147" indent="0">
              <a:buNone/>
              <a:defRPr sz="2368"/>
            </a:lvl3pPr>
            <a:lvl4pPr marL="1353221" indent="0">
              <a:buNone/>
              <a:defRPr sz="1973"/>
            </a:lvl4pPr>
            <a:lvl5pPr marL="1804294" indent="0">
              <a:buNone/>
              <a:defRPr sz="1973"/>
            </a:lvl5pPr>
            <a:lvl6pPr marL="2255368" indent="0">
              <a:buNone/>
              <a:defRPr sz="1973"/>
            </a:lvl6pPr>
            <a:lvl7pPr marL="2706441" indent="0">
              <a:buNone/>
              <a:defRPr sz="1973"/>
            </a:lvl7pPr>
            <a:lvl8pPr marL="3157515" indent="0">
              <a:buNone/>
              <a:defRPr sz="1973"/>
            </a:lvl8pPr>
            <a:lvl9pPr marL="3608588" indent="0">
              <a:buNone/>
              <a:defRPr sz="19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29777"/>
            <a:ext cx="3317825" cy="3760414"/>
          </a:xfrm>
        </p:spPr>
        <p:txBody>
          <a:bodyPr/>
          <a:lstStyle>
            <a:lvl1pPr marL="0" indent="0">
              <a:buNone/>
              <a:defRPr sz="1579"/>
            </a:lvl1pPr>
            <a:lvl2pPr marL="451074" indent="0">
              <a:buNone/>
              <a:defRPr sz="1381"/>
            </a:lvl2pPr>
            <a:lvl3pPr marL="902147" indent="0">
              <a:buNone/>
              <a:defRPr sz="1184"/>
            </a:lvl3pPr>
            <a:lvl4pPr marL="1353221" indent="0">
              <a:buNone/>
              <a:defRPr sz="987"/>
            </a:lvl4pPr>
            <a:lvl5pPr marL="1804294" indent="0">
              <a:buNone/>
              <a:defRPr sz="987"/>
            </a:lvl5pPr>
            <a:lvl6pPr marL="2255368" indent="0">
              <a:buNone/>
              <a:defRPr sz="987"/>
            </a:lvl6pPr>
            <a:lvl7pPr marL="2706441" indent="0">
              <a:buNone/>
              <a:defRPr sz="987"/>
            </a:lvl7pPr>
            <a:lvl8pPr marL="3157515" indent="0">
              <a:buNone/>
              <a:defRPr sz="987"/>
            </a:lvl8pPr>
            <a:lvl9pPr marL="3608588" indent="0">
              <a:buNone/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0224"/>
            <a:ext cx="8872538" cy="130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01114"/>
            <a:ext cx="8872538" cy="4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271012"/>
            <a:ext cx="2314575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75BE-52BA-4B25-8AAB-7286C065113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271012"/>
            <a:ext cx="3471863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271012"/>
            <a:ext cx="2314575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3F85-CAA5-4D6A-96AA-0303A608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02147" rtl="0" eaLnBrk="1" latinLnBrk="0" hangingPunct="1">
        <a:lnSpc>
          <a:spcPct val="90000"/>
        </a:lnSpc>
        <a:spcBef>
          <a:spcPct val="0"/>
        </a:spcBef>
        <a:buNone/>
        <a:defRPr sz="43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537" indent="-225537" algn="l" defTabSz="902147" rtl="0" eaLnBrk="1" latinLnBrk="0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2762" kern="1200">
          <a:solidFill>
            <a:schemeClr val="tx1"/>
          </a:solidFill>
          <a:latin typeface="+mn-lt"/>
          <a:ea typeface="+mn-ea"/>
          <a:cs typeface="+mn-cs"/>
        </a:defRPr>
      </a:lvl1pPr>
      <a:lvl2pPr marL="676610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2pPr>
      <a:lvl3pPr marL="1127684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3pPr>
      <a:lvl4pPr marL="1578757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4pPr>
      <a:lvl5pPr marL="2029831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5pPr>
      <a:lvl6pPr marL="2480904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6pPr>
      <a:lvl7pPr marL="2931978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7pPr>
      <a:lvl8pPr marL="3383051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8pPr>
      <a:lvl9pPr marL="3834125" indent="-225537" algn="l" defTabSz="90214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1pPr>
      <a:lvl2pPr marL="451074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902147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353221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4pPr>
      <a:lvl5pPr marL="1804294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5pPr>
      <a:lvl6pPr marL="2255368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6pPr>
      <a:lvl7pPr marL="2706441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7pPr>
      <a:lvl8pPr marL="3157515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8pPr>
      <a:lvl9pPr marL="3608588" algn="l" defTabSz="902147" rtl="0" eaLnBrk="1" latinLnBrk="0" hangingPunct="1">
        <a:defRPr sz="17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F725FC-2CA9-4CDE-9D92-7181D5C206C2}"/>
              </a:ext>
            </a:extLst>
          </p:cNvPr>
          <p:cNvGrpSpPr/>
          <p:nvPr/>
        </p:nvGrpSpPr>
        <p:grpSpPr>
          <a:xfrm>
            <a:off x="0" y="2251994"/>
            <a:ext cx="3428786" cy="2262894"/>
            <a:chOff x="430150" y="1294038"/>
            <a:chExt cx="3760237" cy="27914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514AB4-ACA7-4479-9DC8-C3EF08056D5D}"/>
                </a:ext>
              </a:extLst>
            </p:cNvPr>
            <p:cNvGrpSpPr/>
            <p:nvPr/>
          </p:nvGrpSpPr>
          <p:grpSpPr>
            <a:xfrm>
              <a:off x="430150" y="1694148"/>
              <a:ext cx="3760237" cy="2391291"/>
              <a:chOff x="438539" y="494522"/>
              <a:chExt cx="3760237" cy="239129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22F317C-8270-4DB2-8511-20EB20B932C2}"/>
                  </a:ext>
                </a:extLst>
              </p:cNvPr>
              <p:cNvGrpSpPr/>
              <p:nvPr/>
            </p:nvGrpSpPr>
            <p:grpSpPr>
              <a:xfrm>
                <a:off x="438539" y="494522"/>
                <a:ext cx="3760237" cy="2391291"/>
                <a:chOff x="438539" y="494522"/>
                <a:chExt cx="3760237" cy="293447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F41B6AA-0325-4880-9E41-6F5F8F53FA5A}"/>
                    </a:ext>
                  </a:extLst>
                </p:cNvPr>
                <p:cNvSpPr/>
                <p:nvPr/>
              </p:nvSpPr>
              <p:spPr>
                <a:xfrm>
                  <a:off x="438539" y="494522"/>
                  <a:ext cx="3760237" cy="2934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4482179-2B5F-46E1-ADC2-F3E2774ED0A6}"/>
                    </a:ext>
                  </a:extLst>
                </p:cNvPr>
                <p:cNvSpPr/>
                <p:nvPr/>
              </p:nvSpPr>
              <p:spPr>
                <a:xfrm>
                  <a:off x="438539" y="2759978"/>
                  <a:ext cx="3760237" cy="6690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2570F19-A69E-4AC7-ACD2-FBEE1886944C}"/>
                    </a:ext>
                  </a:extLst>
                </p:cNvPr>
                <p:cNvSpPr/>
                <p:nvPr/>
              </p:nvSpPr>
              <p:spPr>
                <a:xfrm>
                  <a:off x="2315361" y="494522"/>
                  <a:ext cx="1883415" cy="22654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BEF56A-AD3C-4965-9B52-07B4BEC1B5C5}"/>
                  </a:ext>
                </a:extLst>
              </p:cNvPr>
              <p:cNvSpPr txBox="1"/>
              <p:nvPr/>
            </p:nvSpPr>
            <p:spPr>
              <a:xfrm>
                <a:off x="438539" y="494522"/>
                <a:ext cx="1876823" cy="144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Responsibilities: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Extract questions from PDF rounds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Give </a:t>
                </a:r>
                <a:r>
                  <a:rPr lang="en-US" sz="999" dirty="0" err="1"/>
                  <a:t>QuestionAsker</a:t>
                </a:r>
                <a:r>
                  <a:rPr lang="en-US" sz="999" dirty="0"/>
                  <a:t> rounds to be asked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Give rounds to Analyzer to be analyzed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4D1876-92DE-4A69-8E97-6AD59FA04486}"/>
                  </a:ext>
                </a:extLst>
              </p:cNvPr>
              <p:cNvSpPr txBox="1"/>
              <p:nvPr/>
            </p:nvSpPr>
            <p:spPr>
              <a:xfrm>
                <a:off x="2315362" y="494522"/>
                <a:ext cx="1883414" cy="872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Collaborators: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Main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 err="1"/>
                  <a:t>QuestionAsker</a:t>
                </a:r>
                <a:endParaRPr lang="en-US" sz="999" dirty="0"/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Analyzer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31802D-1C9F-492A-A291-6AAD6DA92EA1}"/>
                  </a:ext>
                </a:extLst>
              </p:cNvPr>
              <p:cNvSpPr txBox="1"/>
              <p:nvPr/>
            </p:nvSpPr>
            <p:spPr>
              <a:xfrm>
                <a:off x="438539" y="2340632"/>
                <a:ext cx="3760237" cy="49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Attributes:</a:t>
                </a:r>
              </a:p>
              <a:p>
                <a:r>
                  <a:rPr lang="en-US" sz="999" dirty="0"/>
                  <a:t>Rounds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F47EBA-A1E9-4AFC-BBFF-D2A73AF2B982}"/>
                </a:ext>
              </a:extLst>
            </p:cNvPr>
            <p:cNvSpPr/>
            <p:nvPr/>
          </p:nvSpPr>
          <p:spPr>
            <a:xfrm>
              <a:off x="430150" y="1294038"/>
              <a:ext cx="37602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A8863E-1E60-495C-9A26-A060A839ABF2}"/>
                </a:ext>
              </a:extLst>
            </p:cNvPr>
            <p:cNvSpPr txBox="1"/>
            <p:nvPr/>
          </p:nvSpPr>
          <p:spPr>
            <a:xfrm>
              <a:off x="430150" y="1294038"/>
              <a:ext cx="3760237" cy="45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9" dirty="0"/>
                <a:t>Extractor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7D6F6D9-C487-4F6D-98D5-92B8C00C02B6}"/>
              </a:ext>
            </a:extLst>
          </p:cNvPr>
          <p:cNvGrpSpPr/>
          <p:nvPr/>
        </p:nvGrpSpPr>
        <p:grpSpPr>
          <a:xfrm>
            <a:off x="-2298" y="-14385"/>
            <a:ext cx="3437579" cy="2262893"/>
            <a:chOff x="430150" y="1294038"/>
            <a:chExt cx="3769879" cy="2791401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22F7AC25-607B-4003-94DE-79C9A3CCB20B}"/>
                </a:ext>
              </a:extLst>
            </p:cNvPr>
            <p:cNvGrpSpPr/>
            <p:nvPr/>
          </p:nvGrpSpPr>
          <p:grpSpPr>
            <a:xfrm>
              <a:off x="430150" y="1694148"/>
              <a:ext cx="3769879" cy="2391291"/>
              <a:chOff x="438539" y="494522"/>
              <a:chExt cx="3769879" cy="2391291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09FA37C-B31D-4A60-BEC1-A14CFDE2E0D7}"/>
                  </a:ext>
                </a:extLst>
              </p:cNvPr>
              <p:cNvGrpSpPr/>
              <p:nvPr/>
            </p:nvGrpSpPr>
            <p:grpSpPr>
              <a:xfrm>
                <a:off x="438539" y="494522"/>
                <a:ext cx="3760237" cy="2391291"/>
                <a:chOff x="438539" y="494522"/>
                <a:chExt cx="3760237" cy="2934478"/>
              </a:xfrm>
            </p:grpSpPr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0611F8B7-658E-402C-8572-F32D203B5DF2}"/>
                    </a:ext>
                  </a:extLst>
                </p:cNvPr>
                <p:cNvSpPr/>
                <p:nvPr/>
              </p:nvSpPr>
              <p:spPr>
                <a:xfrm>
                  <a:off x="438539" y="494522"/>
                  <a:ext cx="3760237" cy="2934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79EDD5C3-D863-4067-9534-22B446F314D0}"/>
                    </a:ext>
                  </a:extLst>
                </p:cNvPr>
                <p:cNvSpPr/>
                <p:nvPr/>
              </p:nvSpPr>
              <p:spPr>
                <a:xfrm>
                  <a:off x="438539" y="2759978"/>
                  <a:ext cx="3760237" cy="6690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66286366-840C-488D-A152-F776A15E3E07}"/>
                    </a:ext>
                  </a:extLst>
                </p:cNvPr>
                <p:cNvSpPr/>
                <p:nvPr/>
              </p:nvSpPr>
              <p:spPr>
                <a:xfrm>
                  <a:off x="2315361" y="494522"/>
                  <a:ext cx="1883415" cy="22654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0234D0C1-BF04-474A-9BC2-415C169454DB}"/>
                  </a:ext>
                </a:extLst>
              </p:cNvPr>
              <p:cNvSpPr txBox="1"/>
              <p:nvPr/>
            </p:nvSpPr>
            <p:spPr>
              <a:xfrm>
                <a:off x="438539" y="494522"/>
                <a:ext cx="1876823" cy="106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Responsibilities: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Operates program as a whole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Creates User, Extractor, and GUI</a:t>
                </a: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56DC282-A503-441F-8D93-F6659DAC4A69}"/>
                  </a:ext>
                </a:extLst>
              </p:cNvPr>
              <p:cNvSpPr txBox="1"/>
              <p:nvPr/>
            </p:nvSpPr>
            <p:spPr>
              <a:xfrm>
                <a:off x="2315362" y="494522"/>
                <a:ext cx="1883415" cy="106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Collaborators: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User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Extractor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GUI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Database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51AE3AB-8031-47C3-8C2B-552ECACB41BD}"/>
                  </a:ext>
                </a:extLst>
              </p:cNvPr>
              <p:cNvSpPr txBox="1"/>
              <p:nvPr/>
            </p:nvSpPr>
            <p:spPr>
              <a:xfrm>
                <a:off x="448181" y="2340630"/>
                <a:ext cx="3760237" cy="49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Attributes:</a:t>
                </a:r>
              </a:p>
              <a:p>
                <a:r>
                  <a:rPr lang="en-US" sz="999" dirty="0"/>
                  <a:t>User, Extractor, GUI, other general game info</a:t>
                </a:r>
              </a:p>
            </p:txBody>
          </p:sp>
        </p:grp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51F4AA7-6954-4874-8847-45E306E56510}"/>
                </a:ext>
              </a:extLst>
            </p:cNvPr>
            <p:cNvSpPr/>
            <p:nvPr/>
          </p:nvSpPr>
          <p:spPr>
            <a:xfrm>
              <a:off x="430150" y="1294038"/>
              <a:ext cx="37602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ABD7495-7276-4DA9-B1D8-9B57407DC043}"/>
                </a:ext>
              </a:extLst>
            </p:cNvPr>
            <p:cNvSpPr txBox="1"/>
            <p:nvPr/>
          </p:nvSpPr>
          <p:spPr>
            <a:xfrm>
              <a:off x="430150" y="1294038"/>
              <a:ext cx="3760237" cy="45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9" dirty="0"/>
                <a:t>Main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B6390014-5229-4D8E-BB7A-130EA5304053}"/>
              </a:ext>
            </a:extLst>
          </p:cNvPr>
          <p:cNvGrpSpPr/>
          <p:nvPr/>
        </p:nvGrpSpPr>
        <p:grpSpPr>
          <a:xfrm>
            <a:off x="3429901" y="-16096"/>
            <a:ext cx="3428787" cy="2262893"/>
            <a:chOff x="430150" y="1294038"/>
            <a:chExt cx="3760237" cy="2791401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3C04D373-4E06-466F-A505-C22548ABCC74}"/>
                </a:ext>
              </a:extLst>
            </p:cNvPr>
            <p:cNvGrpSpPr/>
            <p:nvPr/>
          </p:nvGrpSpPr>
          <p:grpSpPr>
            <a:xfrm>
              <a:off x="430150" y="1694148"/>
              <a:ext cx="3760237" cy="2391291"/>
              <a:chOff x="438539" y="494522"/>
              <a:chExt cx="3760237" cy="2391291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D30A02C9-EB48-4CCD-B995-0D9094A1EE0C}"/>
                  </a:ext>
                </a:extLst>
              </p:cNvPr>
              <p:cNvGrpSpPr/>
              <p:nvPr/>
            </p:nvGrpSpPr>
            <p:grpSpPr>
              <a:xfrm>
                <a:off x="438539" y="494522"/>
                <a:ext cx="3760237" cy="2391291"/>
                <a:chOff x="438539" y="494522"/>
                <a:chExt cx="3760237" cy="2934478"/>
              </a:xfrm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073F9F48-0EC5-490F-A592-EB30381B9BD1}"/>
                    </a:ext>
                  </a:extLst>
                </p:cNvPr>
                <p:cNvSpPr/>
                <p:nvPr/>
              </p:nvSpPr>
              <p:spPr>
                <a:xfrm>
                  <a:off x="438539" y="494522"/>
                  <a:ext cx="3760237" cy="2934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6C6ACB18-EA25-4E02-AAA2-1B24CDD697B1}"/>
                    </a:ext>
                  </a:extLst>
                </p:cNvPr>
                <p:cNvSpPr/>
                <p:nvPr/>
              </p:nvSpPr>
              <p:spPr>
                <a:xfrm>
                  <a:off x="438539" y="2759978"/>
                  <a:ext cx="3760237" cy="6690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10EC8EAE-146D-4CA9-AD2C-96BCD864E039}"/>
                    </a:ext>
                  </a:extLst>
                </p:cNvPr>
                <p:cNvSpPr/>
                <p:nvPr/>
              </p:nvSpPr>
              <p:spPr>
                <a:xfrm>
                  <a:off x="2315361" y="494522"/>
                  <a:ext cx="1883415" cy="22654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AB6246CE-4766-412E-AD27-05D22C1BDAE1}"/>
                  </a:ext>
                </a:extLst>
              </p:cNvPr>
              <p:cNvSpPr txBox="1"/>
              <p:nvPr/>
            </p:nvSpPr>
            <p:spPr>
              <a:xfrm>
                <a:off x="438539" y="494522"/>
                <a:ext cx="1876822" cy="1631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Responsibilities: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Pass info to database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Record statistics about user from round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Get info from Question Asker/pass info to question asker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Be analyzed</a:t>
                </a: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61BE1EC2-99CB-4227-BB55-B4768BD337AF}"/>
                  </a:ext>
                </a:extLst>
              </p:cNvPr>
              <p:cNvSpPr txBox="1"/>
              <p:nvPr/>
            </p:nvSpPr>
            <p:spPr>
              <a:xfrm>
                <a:off x="2315361" y="494522"/>
                <a:ext cx="1883415" cy="872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Collaborators: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Main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Database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 err="1"/>
                  <a:t>QuestionAsker</a:t>
                </a:r>
                <a:endParaRPr lang="en-US" sz="999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CAE2512E-4D9D-4901-B4A9-2D82211557A0}"/>
                  </a:ext>
                </a:extLst>
              </p:cNvPr>
              <p:cNvSpPr txBox="1"/>
              <p:nvPr/>
            </p:nvSpPr>
            <p:spPr>
              <a:xfrm>
                <a:off x="438539" y="2340630"/>
                <a:ext cx="3760237" cy="49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Attributes:</a:t>
                </a:r>
              </a:p>
              <a:p>
                <a:r>
                  <a:rPr lang="en-US" sz="999" dirty="0"/>
                  <a:t>User statistics and information</a:t>
                </a:r>
              </a:p>
            </p:txBody>
          </p:sp>
        </p:grp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E5596827-0657-4319-905A-A7C0ED4B0243}"/>
                </a:ext>
              </a:extLst>
            </p:cNvPr>
            <p:cNvSpPr/>
            <p:nvPr/>
          </p:nvSpPr>
          <p:spPr>
            <a:xfrm>
              <a:off x="430150" y="1294038"/>
              <a:ext cx="37602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BBCFC676-3838-42B9-8E2A-1FCFF582AD51}"/>
                </a:ext>
              </a:extLst>
            </p:cNvPr>
            <p:cNvSpPr txBox="1"/>
            <p:nvPr/>
          </p:nvSpPr>
          <p:spPr>
            <a:xfrm>
              <a:off x="430150" y="1294038"/>
              <a:ext cx="3760237" cy="45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9" dirty="0"/>
                <a:t>User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C7D547C-8B91-46B2-A74B-FC319190F7B6}"/>
              </a:ext>
            </a:extLst>
          </p:cNvPr>
          <p:cNvGrpSpPr/>
          <p:nvPr/>
        </p:nvGrpSpPr>
        <p:grpSpPr>
          <a:xfrm>
            <a:off x="3426495" y="2254606"/>
            <a:ext cx="3428787" cy="2262893"/>
            <a:chOff x="430150" y="1294038"/>
            <a:chExt cx="3760237" cy="2791401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79EF27D9-B8D5-4D3C-80B3-233AD99F4051}"/>
                </a:ext>
              </a:extLst>
            </p:cNvPr>
            <p:cNvGrpSpPr/>
            <p:nvPr/>
          </p:nvGrpSpPr>
          <p:grpSpPr>
            <a:xfrm>
              <a:off x="430150" y="1694148"/>
              <a:ext cx="3760237" cy="2391291"/>
              <a:chOff x="438539" y="494522"/>
              <a:chExt cx="3760237" cy="2391291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74EF5B85-CCEC-4B50-B987-5037061AE18C}"/>
                  </a:ext>
                </a:extLst>
              </p:cNvPr>
              <p:cNvGrpSpPr/>
              <p:nvPr/>
            </p:nvGrpSpPr>
            <p:grpSpPr>
              <a:xfrm>
                <a:off x="438539" y="494522"/>
                <a:ext cx="3760237" cy="2391291"/>
                <a:chOff x="438539" y="494522"/>
                <a:chExt cx="3760237" cy="2934478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2841C1A9-3BB0-4223-A828-B3EAEA038A89}"/>
                    </a:ext>
                  </a:extLst>
                </p:cNvPr>
                <p:cNvSpPr/>
                <p:nvPr/>
              </p:nvSpPr>
              <p:spPr>
                <a:xfrm>
                  <a:off x="438539" y="494522"/>
                  <a:ext cx="3760237" cy="2934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2389F2D0-F9BC-4E9B-B86D-D022DF687DF8}"/>
                    </a:ext>
                  </a:extLst>
                </p:cNvPr>
                <p:cNvSpPr/>
                <p:nvPr/>
              </p:nvSpPr>
              <p:spPr>
                <a:xfrm>
                  <a:off x="438539" y="2759978"/>
                  <a:ext cx="3760237" cy="6690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B14AF16F-B0F6-415E-8C0F-B9E4F3585DB2}"/>
                    </a:ext>
                  </a:extLst>
                </p:cNvPr>
                <p:cNvSpPr/>
                <p:nvPr/>
              </p:nvSpPr>
              <p:spPr>
                <a:xfrm>
                  <a:off x="2315361" y="494522"/>
                  <a:ext cx="1883415" cy="22654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1214D29-2048-44E5-BCC0-45823C6AAA6A}"/>
                  </a:ext>
                </a:extLst>
              </p:cNvPr>
              <p:cNvSpPr txBox="1"/>
              <p:nvPr/>
            </p:nvSpPr>
            <p:spPr>
              <a:xfrm>
                <a:off x="438539" y="494522"/>
                <a:ext cx="1876822" cy="1820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Responsibilities: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Get info about rounds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Format questions in a good format and give to GUI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Record what happens (whether player got question right or wrong, etc.)</a:t>
                </a: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6F64002B-861D-48D0-BFDA-D326868391D0}"/>
                  </a:ext>
                </a:extLst>
              </p:cNvPr>
              <p:cNvSpPr txBox="1"/>
              <p:nvPr/>
            </p:nvSpPr>
            <p:spPr>
              <a:xfrm>
                <a:off x="2315361" y="494522"/>
                <a:ext cx="1883415" cy="106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Collaborators: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Extractor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GUI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Analyzer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User</a:t>
                </a: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408AE523-513D-40A4-89E5-9CA11C59ABB0}"/>
                  </a:ext>
                </a:extLst>
              </p:cNvPr>
              <p:cNvSpPr txBox="1"/>
              <p:nvPr/>
            </p:nvSpPr>
            <p:spPr>
              <a:xfrm>
                <a:off x="438539" y="2340630"/>
                <a:ext cx="3760237" cy="49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Attributes:</a:t>
                </a:r>
              </a:p>
              <a:p>
                <a:r>
                  <a:rPr lang="en-US" sz="999" dirty="0"/>
                  <a:t>Round results, questions</a:t>
                </a:r>
              </a:p>
            </p:txBody>
          </p:sp>
        </p:grp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01369AA-B8A1-4D0D-BAE5-19192037B911}"/>
                </a:ext>
              </a:extLst>
            </p:cNvPr>
            <p:cNvSpPr/>
            <p:nvPr/>
          </p:nvSpPr>
          <p:spPr>
            <a:xfrm>
              <a:off x="430150" y="1294038"/>
              <a:ext cx="37602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0778F36-10EB-47A2-8D30-ED6A61BD4EDA}"/>
                </a:ext>
              </a:extLst>
            </p:cNvPr>
            <p:cNvSpPr txBox="1"/>
            <p:nvPr/>
          </p:nvSpPr>
          <p:spPr>
            <a:xfrm>
              <a:off x="430150" y="1294038"/>
              <a:ext cx="3760237" cy="45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9" dirty="0" err="1"/>
                <a:t>QuestionAsker</a:t>
              </a:r>
              <a:endParaRPr lang="en-US" sz="1799" dirty="0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4E9B679-EE9D-4A2D-B13F-C1756F9CCF21}"/>
              </a:ext>
            </a:extLst>
          </p:cNvPr>
          <p:cNvGrpSpPr/>
          <p:nvPr/>
        </p:nvGrpSpPr>
        <p:grpSpPr>
          <a:xfrm>
            <a:off x="0" y="4519346"/>
            <a:ext cx="3428786" cy="2262894"/>
            <a:chOff x="430150" y="1294038"/>
            <a:chExt cx="3760237" cy="2791401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A7F9EBE-708F-4E8E-A532-99DE92F54060}"/>
                </a:ext>
              </a:extLst>
            </p:cNvPr>
            <p:cNvGrpSpPr/>
            <p:nvPr/>
          </p:nvGrpSpPr>
          <p:grpSpPr>
            <a:xfrm>
              <a:off x="430150" y="1694148"/>
              <a:ext cx="3760237" cy="2391291"/>
              <a:chOff x="438539" y="494522"/>
              <a:chExt cx="3760237" cy="2391291"/>
            </a:xfrm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E05300D5-843F-4170-A161-FA50CDB0E728}"/>
                  </a:ext>
                </a:extLst>
              </p:cNvPr>
              <p:cNvGrpSpPr/>
              <p:nvPr/>
            </p:nvGrpSpPr>
            <p:grpSpPr>
              <a:xfrm>
                <a:off x="438539" y="494522"/>
                <a:ext cx="3760237" cy="2391291"/>
                <a:chOff x="438539" y="494522"/>
                <a:chExt cx="3760237" cy="2934478"/>
              </a:xfrm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1A29736E-2F52-4184-BD87-C1D523DD8BBE}"/>
                    </a:ext>
                  </a:extLst>
                </p:cNvPr>
                <p:cNvSpPr/>
                <p:nvPr/>
              </p:nvSpPr>
              <p:spPr>
                <a:xfrm>
                  <a:off x="438539" y="494522"/>
                  <a:ext cx="3760237" cy="2934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19C85B9E-EB8E-4AEC-ADEC-4A493CCFB7DF}"/>
                    </a:ext>
                  </a:extLst>
                </p:cNvPr>
                <p:cNvSpPr/>
                <p:nvPr/>
              </p:nvSpPr>
              <p:spPr>
                <a:xfrm>
                  <a:off x="438539" y="2759978"/>
                  <a:ext cx="3760237" cy="6690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0F87A566-3A3B-458D-85F3-DEF2D0DD9FE0}"/>
                    </a:ext>
                  </a:extLst>
                </p:cNvPr>
                <p:cNvSpPr/>
                <p:nvPr/>
              </p:nvSpPr>
              <p:spPr>
                <a:xfrm>
                  <a:off x="2315361" y="494522"/>
                  <a:ext cx="1883415" cy="22654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44F50393-7626-4F85-85BE-8E8E538EA942}"/>
                  </a:ext>
                </a:extLst>
              </p:cNvPr>
              <p:cNvSpPr txBox="1"/>
              <p:nvPr/>
            </p:nvSpPr>
            <p:spPr>
              <a:xfrm>
                <a:off x="438539" y="494522"/>
                <a:ext cx="1876823" cy="125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Responsibilities: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Get info from other objects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Compile info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Pass info to online database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39F9087E-862F-4BDF-8CD6-865C0C19B8D2}"/>
                  </a:ext>
                </a:extLst>
              </p:cNvPr>
              <p:cNvSpPr txBox="1"/>
              <p:nvPr/>
            </p:nvSpPr>
            <p:spPr>
              <a:xfrm>
                <a:off x="2315362" y="494522"/>
                <a:ext cx="1883414" cy="872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Collaborators: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Main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User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Analyzer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37C1A021-A4BD-4ADA-9579-D841A274340E}"/>
                  </a:ext>
                </a:extLst>
              </p:cNvPr>
              <p:cNvSpPr txBox="1"/>
              <p:nvPr/>
            </p:nvSpPr>
            <p:spPr>
              <a:xfrm>
                <a:off x="438539" y="2340632"/>
                <a:ext cx="3760237" cy="49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Attributes:</a:t>
                </a:r>
              </a:p>
              <a:p>
                <a:r>
                  <a:rPr lang="en-US" sz="999" dirty="0"/>
                  <a:t>Statistics, online </a:t>
                </a:r>
                <a:r>
                  <a:rPr lang="en-US" sz="999" dirty="0" err="1"/>
                  <a:t>db</a:t>
                </a:r>
                <a:endParaRPr lang="en-US" sz="999" dirty="0"/>
              </a:p>
            </p:txBody>
          </p:sp>
        </p:grp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FBDB0CB-2FEB-4F8A-B3AE-1AA53B63D136}"/>
                </a:ext>
              </a:extLst>
            </p:cNvPr>
            <p:cNvSpPr/>
            <p:nvPr/>
          </p:nvSpPr>
          <p:spPr>
            <a:xfrm>
              <a:off x="430150" y="1294038"/>
              <a:ext cx="37602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B40B1B6E-D064-4AFA-9009-3FD9F0CC7E2F}"/>
                </a:ext>
              </a:extLst>
            </p:cNvPr>
            <p:cNvSpPr txBox="1"/>
            <p:nvPr/>
          </p:nvSpPr>
          <p:spPr>
            <a:xfrm>
              <a:off x="430150" y="1294038"/>
              <a:ext cx="3760237" cy="45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9" dirty="0"/>
                <a:t>Database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1E8D8110-FC25-49B3-9E06-79E81392A797}"/>
              </a:ext>
            </a:extLst>
          </p:cNvPr>
          <p:cNvGrpSpPr/>
          <p:nvPr/>
        </p:nvGrpSpPr>
        <p:grpSpPr>
          <a:xfrm>
            <a:off x="6861216" y="2254606"/>
            <a:ext cx="3428787" cy="2262893"/>
            <a:chOff x="430150" y="1294038"/>
            <a:chExt cx="3760237" cy="2791401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F630FDB-00D4-45AB-A66E-ED925C59C852}"/>
                </a:ext>
              </a:extLst>
            </p:cNvPr>
            <p:cNvGrpSpPr/>
            <p:nvPr/>
          </p:nvGrpSpPr>
          <p:grpSpPr>
            <a:xfrm>
              <a:off x="430150" y="1694148"/>
              <a:ext cx="3760237" cy="2391291"/>
              <a:chOff x="438539" y="494522"/>
              <a:chExt cx="3760237" cy="2391291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69E976C7-CFFE-4109-B879-3EEB461ABECD}"/>
                  </a:ext>
                </a:extLst>
              </p:cNvPr>
              <p:cNvGrpSpPr/>
              <p:nvPr/>
            </p:nvGrpSpPr>
            <p:grpSpPr>
              <a:xfrm>
                <a:off x="438539" y="494522"/>
                <a:ext cx="3760237" cy="2391291"/>
                <a:chOff x="438539" y="494522"/>
                <a:chExt cx="3760237" cy="2934478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8829BCBE-A9C4-4094-BE1D-2E4BBC25219B}"/>
                    </a:ext>
                  </a:extLst>
                </p:cNvPr>
                <p:cNvSpPr/>
                <p:nvPr/>
              </p:nvSpPr>
              <p:spPr>
                <a:xfrm>
                  <a:off x="438539" y="494522"/>
                  <a:ext cx="3760237" cy="2934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A80528CC-A229-4679-8BAD-1D1A95CCA891}"/>
                    </a:ext>
                  </a:extLst>
                </p:cNvPr>
                <p:cNvSpPr/>
                <p:nvPr/>
              </p:nvSpPr>
              <p:spPr>
                <a:xfrm>
                  <a:off x="438539" y="2759978"/>
                  <a:ext cx="3760237" cy="6690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62B0B0B4-3A86-470B-B9AC-7F063162AB89}"/>
                    </a:ext>
                  </a:extLst>
                </p:cNvPr>
                <p:cNvSpPr/>
                <p:nvPr/>
              </p:nvSpPr>
              <p:spPr>
                <a:xfrm>
                  <a:off x="2315361" y="494522"/>
                  <a:ext cx="1883415" cy="22654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D407EBB6-DD5E-4022-BEAF-391F9614422A}"/>
                  </a:ext>
                </a:extLst>
              </p:cNvPr>
              <p:cNvSpPr txBox="1"/>
              <p:nvPr/>
            </p:nvSpPr>
            <p:spPr>
              <a:xfrm>
                <a:off x="438539" y="494522"/>
                <a:ext cx="1876822" cy="125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Responsibilities: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Analyzes rounds from extractor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Displays statistics through GUI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Store info in Database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062EE1B-74E2-4C50-9024-979CDD6F55F1}"/>
                  </a:ext>
                </a:extLst>
              </p:cNvPr>
              <p:cNvSpPr txBox="1"/>
              <p:nvPr/>
            </p:nvSpPr>
            <p:spPr>
              <a:xfrm>
                <a:off x="2315361" y="494522"/>
                <a:ext cx="1883415" cy="872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Collaborators: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GUI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Extractor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Database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6C69793A-388E-4B49-B8F1-82A318254934}"/>
                  </a:ext>
                </a:extLst>
              </p:cNvPr>
              <p:cNvSpPr txBox="1"/>
              <p:nvPr/>
            </p:nvSpPr>
            <p:spPr>
              <a:xfrm>
                <a:off x="438539" y="2340630"/>
                <a:ext cx="3760237" cy="49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Attributes:</a:t>
                </a:r>
              </a:p>
              <a:p>
                <a:r>
                  <a:rPr lang="en-US" sz="999" dirty="0"/>
                  <a:t>Round, user data, processed stats</a:t>
                </a:r>
              </a:p>
            </p:txBody>
          </p:sp>
        </p:grp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70BBA45-301C-41A8-B060-E0A1BBE2F5F7}"/>
                </a:ext>
              </a:extLst>
            </p:cNvPr>
            <p:cNvSpPr/>
            <p:nvPr/>
          </p:nvSpPr>
          <p:spPr>
            <a:xfrm>
              <a:off x="430150" y="1294038"/>
              <a:ext cx="37602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90D4B3D2-A71A-4DEB-BB75-725500A76A18}"/>
                </a:ext>
              </a:extLst>
            </p:cNvPr>
            <p:cNvSpPr txBox="1"/>
            <p:nvPr/>
          </p:nvSpPr>
          <p:spPr>
            <a:xfrm>
              <a:off x="430150" y="1294038"/>
              <a:ext cx="3760237" cy="45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9" dirty="0"/>
                <a:t>Analyzer</a:t>
              </a: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A7902959-CDD1-4681-9106-FBEEDCAD919A}"/>
              </a:ext>
            </a:extLst>
          </p:cNvPr>
          <p:cNvGrpSpPr/>
          <p:nvPr/>
        </p:nvGrpSpPr>
        <p:grpSpPr>
          <a:xfrm>
            <a:off x="6861693" y="-14385"/>
            <a:ext cx="3428787" cy="2262893"/>
            <a:chOff x="430150" y="1294038"/>
            <a:chExt cx="3760237" cy="2791401"/>
          </a:xfrm>
        </p:grpSpPr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8147A903-A95F-4FA6-A7FB-9567B6422AC5}"/>
                </a:ext>
              </a:extLst>
            </p:cNvPr>
            <p:cNvGrpSpPr/>
            <p:nvPr/>
          </p:nvGrpSpPr>
          <p:grpSpPr>
            <a:xfrm>
              <a:off x="430150" y="1694148"/>
              <a:ext cx="3760237" cy="2391291"/>
              <a:chOff x="438539" y="494522"/>
              <a:chExt cx="3760237" cy="2391291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39698D36-9E46-4810-AF19-9CEC839727D8}"/>
                  </a:ext>
                </a:extLst>
              </p:cNvPr>
              <p:cNvGrpSpPr/>
              <p:nvPr/>
            </p:nvGrpSpPr>
            <p:grpSpPr>
              <a:xfrm>
                <a:off x="438539" y="494522"/>
                <a:ext cx="3760237" cy="2391291"/>
                <a:chOff x="438539" y="494522"/>
                <a:chExt cx="3760237" cy="2934478"/>
              </a:xfrm>
            </p:grpSpPr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343EAC55-F1D8-4167-89A3-E0B260D7EB47}"/>
                    </a:ext>
                  </a:extLst>
                </p:cNvPr>
                <p:cNvSpPr/>
                <p:nvPr/>
              </p:nvSpPr>
              <p:spPr>
                <a:xfrm>
                  <a:off x="438539" y="494522"/>
                  <a:ext cx="3760237" cy="2934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E36E46D5-293C-473C-B7C5-40694779666E}"/>
                    </a:ext>
                  </a:extLst>
                </p:cNvPr>
                <p:cNvSpPr/>
                <p:nvPr/>
              </p:nvSpPr>
              <p:spPr>
                <a:xfrm>
                  <a:off x="438539" y="2759978"/>
                  <a:ext cx="3760237" cy="6690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0E6C3D9-D46B-4E1F-B029-D5177D24DC1A}"/>
                    </a:ext>
                  </a:extLst>
                </p:cNvPr>
                <p:cNvSpPr/>
                <p:nvPr/>
              </p:nvSpPr>
              <p:spPr>
                <a:xfrm>
                  <a:off x="2315361" y="494522"/>
                  <a:ext cx="1883415" cy="22654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AD78147-D05B-4A31-B4BD-2D58EDEC36E2}"/>
                  </a:ext>
                </a:extLst>
              </p:cNvPr>
              <p:cNvSpPr txBox="1"/>
              <p:nvPr/>
            </p:nvSpPr>
            <p:spPr>
              <a:xfrm>
                <a:off x="438539" y="494522"/>
                <a:ext cx="1876822" cy="68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Responsibilities: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Render information to the screen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A0821EB-4EF8-45AC-8B5B-68E61BDF4ED7}"/>
                  </a:ext>
                </a:extLst>
              </p:cNvPr>
              <p:cNvSpPr txBox="1"/>
              <p:nvPr/>
            </p:nvSpPr>
            <p:spPr>
              <a:xfrm>
                <a:off x="2315361" y="494522"/>
                <a:ext cx="1883415" cy="872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Collaborators: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Main</a:t>
                </a:r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 err="1"/>
                  <a:t>QuestionAsker</a:t>
                </a:r>
                <a:endParaRPr lang="en-US" sz="999" dirty="0"/>
              </a:p>
              <a:p>
                <a:pPr marL="171430" indent="-171430">
                  <a:buFont typeface="Arial" panose="020B0604020202020204" pitchFamily="34" charset="0"/>
                  <a:buChar char="•"/>
                </a:pPr>
                <a:r>
                  <a:rPr lang="en-US" sz="999" dirty="0"/>
                  <a:t>Analyzer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482C9869-4054-4E32-9B6D-05F42B5C8937}"/>
                  </a:ext>
                </a:extLst>
              </p:cNvPr>
              <p:cNvSpPr txBox="1"/>
              <p:nvPr/>
            </p:nvSpPr>
            <p:spPr>
              <a:xfrm>
                <a:off x="438539" y="2340630"/>
                <a:ext cx="3760237" cy="49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99" dirty="0"/>
                  <a:t>Attributes:</a:t>
                </a:r>
              </a:p>
              <a:p>
                <a:endParaRPr lang="en-US" sz="999" dirty="0"/>
              </a:p>
            </p:txBody>
          </p:sp>
        </p:grp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161271-9C57-49F5-ABF8-33B026CC868D}"/>
                </a:ext>
              </a:extLst>
            </p:cNvPr>
            <p:cNvSpPr/>
            <p:nvPr/>
          </p:nvSpPr>
          <p:spPr>
            <a:xfrm>
              <a:off x="430150" y="1294038"/>
              <a:ext cx="37602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DACD32B0-527E-4EFE-BE14-7582247F60F2}"/>
                </a:ext>
              </a:extLst>
            </p:cNvPr>
            <p:cNvSpPr txBox="1"/>
            <p:nvPr/>
          </p:nvSpPr>
          <p:spPr>
            <a:xfrm>
              <a:off x="430150" y="1294038"/>
              <a:ext cx="3760237" cy="45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9" dirty="0"/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34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212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Dallin</dc:creator>
  <cp:lastModifiedBy>Dallin Guisti</cp:lastModifiedBy>
  <cp:revision>15</cp:revision>
  <dcterms:created xsi:type="dcterms:W3CDTF">2020-09-24T15:21:28Z</dcterms:created>
  <dcterms:modified xsi:type="dcterms:W3CDTF">2020-10-07T15:49:28Z</dcterms:modified>
</cp:coreProperties>
</file>