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5020" autoAdjust="0"/>
  </p:normalViewPr>
  <p:slideViewPr>
    <p:cSldViewPr snapToGrid="0">
      <p:cViewPr>
        <p:scale>
          <a:sx n="100" d="100"/>
          <a:sy n="100" d="100"/>
        </p:scale>
        <p:origin x="12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67E28-015F-43A5-8CF3-CB64E9920FAE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C60FD-9D8A-499B-A907-23623FF70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50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60FD-9D8A-499B-A907-23623FF7031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5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B83B-0753-4E1C-A61B-81CEFED7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2D08D-29BF-4224-B0DB-E3D4E5A2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1253-6C8D-4E82-A19F-884511BE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C340-AF9D-49EF-BE7A-E0E4356B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540F-3675-4285-B2FB-3FCDFE21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7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8B07-BFCE-417C-ABBC-76C8E489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A2E63-3872-439B-9582-E9694387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0451-EA9A-4659-9571-BAC1DA8F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95CF-3C08-4930-8477-A526F35C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EC3D-5E0D-4A1A-9E63-DCD164C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6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CD86C-F34D-4E3F-BCFF-3A10D2229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F91A4-056C-439C-B803-5FB7166FE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9E9E-717D-4F7A-9C0E-AD0683F4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DED2-4B44-48F9-81AF-0F76336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A1C0-1411-4F30-9CB2-A5502DB4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7701-AB97-49F9-A0D7-28B4EDE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E023-C526-4BD7-8B4A-2F344AA0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6ACA-438D-4CDE-A6EB-3CCDD5B9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07AD-D4DD-488D-9D2D-B7813098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6E76-BAF0-4DF8-9CD8-7EAEDF8F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E7C-6CD4-4433-AD21-8ADE63A7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47AE-D6A4-42B3-BD5A-1B59F885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B95E-7474-4868-8E36-A63EAD4E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691E-6B8E-4E64-8C1D-AE4A019B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E71AC-750B-4BF1-88F3-4EE5F674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5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A41-D8D9-4F24-8EE1-D723ED1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250D-0892-4AB5-850F-17CC3D698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0292-97D7-417D-8364-B8019013D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681F-61BE-4766-A124-03A0EFA4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6316-1123-46BB-8708-912483D2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B63D-FC8E-4141-B509-7ED2F85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6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3070-FC2C-4CCE-B9FF-62D29C7D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18A2-688B-41E7-A370-D90B9C4F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B3ACF-B13E-4C0B-9812-F46BE5D4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3D74-BE8E-4468-A60D-985EA4A7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DD8C2-0937-41AD-95F3-BCBC3E46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0F507-BD06-446D-8289-EB2E912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736E-BA40-4F67-8819-6487DCC0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6799D-A038-4F44-BC08-648A4119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26D-FD92-4A29-9F0D-BCC90BF2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4AED3-C8B8-4D09-BFCC-D37EFA2F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BB6B6-4EBC-4137-81B5-2E185611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AB6DD-1FF1-47A3-9F09-9692857E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859F0-6A64-483D-B9F2-72413392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B49D8-9C25-4327-8441-06B57DCE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64DC-2E70-4ECC-BAA9-2547FC7B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89FA-CA3D-4405-AA6B-0D50BFEE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74B4-51E0-4BB3-ADCB-A1F6D7F9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F9AF-C06B-4DCB-94A7-F915FA1A1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78F7C-8232-4BB2-8C97-C9C612CC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9FAE0-1F37-45F7-85BA-886DA44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789F1-ADE9-4D2E-A999-047D42FA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AF1A-6FBF-4C07-AC33-98276C6B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794EE-6A07-40CF-8A9C-38D4210D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62F9-F0FA-4755-8EBA-AE9D4157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3978F-5AF8-46A9-B6F9-1DD7C381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49305-460C-4280-8F93-110C4E9E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5AD39-B9D7-49A6-8967-481D33ED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36D1F-9C0D-45F2-94D8-A38C99A2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A0D0-A30E-436D-A385-CF406C5F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C6E2-4C26-4459-9602-0F006F187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138E-9F4C-4A54-AE4B-16BDDCF3B16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4F9-4547-44DC-B8B4-57B53CFCE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F0B-D52F-4132-A9E9-90A71F2B8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A6D8-116D-4EE4-9A50-E34CAF70E1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OTLSHAPE_T_c78b918119c244d1b21b8de13e01ef0e_HorizontalConnector1">
            <a:extLst>
              <a:ext uri="{FF2B5EF4-FFF2-40B4-BE49-F238E27FC236}">
                <a16:creationId xmlns:a16="http://schemas.microsoft.com/office/drawing/2014/main" id="{D4E15E12-27D9-43A2-B70C-5C7C1D0274CD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1341051" y="2354507"/>
            <a:ext cx="2385682" cy="28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d55cf0b60df413283e0a34453b0519a_HorizontalConnector1">
            <a:extLst>
              <a:ext uri="{FF2B5EF4-FFF2-40B4-BE49-F238E27FC236}">
                <a16:creationId xmlns:a16="http://schemas.microsoft.com/office/drawing/2014/main" id="{6A0DE93E-8154-4E86-A5B8-6017898DDAD3}"/>
              </a:ext>
            </a:extLst>
          </p:cNvPr>
          <p:cNvCxnSpPr>
            <a:cxnSpLocks/>
            <a:endCxn id="103" idx="2"/>
          </p:cNvCxnSpPr>
          <p:nvPr>
            <p:custDataLst>
              <p:tags r:id="rId3"/>
            </p:custDataLst>
          </p:nvPr>
        </p:nvCxnSpPr>
        <p:spPr>
          <a:xfrm>
            <a:off x="815340" y="2672477"/>
            <a:ext cx="4418329" cy="563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8ec20e59052741cda5b252447e8b9a7a_HorizontalConnector1">
            <a:extLst>
              <a:ext uri="{FF2B5EF4-FFF2-40B4-BE49-F238E27FC236}">
                <a16:creationId xmlns:a16="http://schemas.microsoft.com/office/drawing/2014/main" id="{05D54DCB-B73B-41F1-8CA6-5D60C4049CA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203960" y="3097348"/>
            <a:ext cx="5893345" cy="138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3650f7fe3e974e7baeb38f3992aacd70_HorizontalConnector1">
            <a:extLst>
              <a:ext uri="{FF2B5EF4-FFF2-40B4-BE49-F238E27FC236}">
                <a16:creationId xmlns:a16="http://schemas.microsoft.com/office/drawing/2014/main" id="{D08EFF61-5E75-4B26-AA79-9B5164AAF903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7989242" y="3480326"/>
            <a:ext cx="197035" cy="1422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43D71D1-D1A5-4079-988F-5986CC7A4C5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94411" y="4773949"/>
            <a:ext cx="8050909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6464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18ACD24-2E2D-446E-B912-318C13B7736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1451" y="4854527"/>
            <a:ext cx="525356" cy="13869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30.01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A668F25D-4AB7-424D-9D54-CE45C395DCD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710180" y="4903470"/>
            <a:ext cx="453897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GB" sz="1200" spc="-26" dirty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B0CF46C3-91B6-4151-B56E-204ECDFB161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786741" y="4888410"/>
            <a:ext cx="710469" cy="16033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Arial" panose="020B0604020202020204" pitchFamily="34" charset="0"/>
              </a:rPr>
              <a:t>09.02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4D203BE5-9784-4B40-A448-D8AFDE7EBE3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784348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6CA4863D-168D-4454-8DE2-18171F97FD2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646678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93A4F2F6-4179-4038-94F4-146D84D5239F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3509009" y="4883784"/>
            <a:ext cx="0" cy="21463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4808E510-7469-47E3-BA54-FE1DA5777D1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37133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C270B94F-6095-4350-BD24-7301DD4EFF80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23366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D273CCBB-26DC-474D-A85F-F88725890DC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609599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46E2A7F-66D8-4B66-8852-3BE689690716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958330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BBCC540A-2A31-4E72-8CEB-5C286C09E48A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82065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C2FE92A3-028C-457C-A88C-2A11ABBD785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682989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2AD3290-0514-4811-B0F2-C48D062FEA46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9545320" y="48641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_8ec20e59052741cda5b252447e8b9a7a_Shape">
            <a:extLst>
              <a:ext uri="{FF2B5EF4-FFF2-40B4-BE49-F238E27FC236}">
                <a16:creationId xmlns:a16="http://schemas.microsoft.com/office/drawing/2014/main" id="{82E92F72-A811-463A-AB37-ABF361FD2A6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969840" y="3030334"/>
            <a:ext cx="943325" cy="136793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2  </a:t>
            </a:r>
            <a:r>
              <a:rPr lang="en-GB" sz="800" b="1" dirty="0"/>
              <a:t>U.-Std.</a:t>
            </a:r>
          </a:p>
        </p:txBody>
      </p:sp>
      <p:sp>
        <p:nvSpPr>
          <p:cNvPr id="95" name="OTLSHAPE_T_b87e0b15d7e149e6a3db69eddfff53a6_Shape">
            <a:extLst>
              <a:ext uri="{FF2B5EF4-FFF2-40B4-BE49-F238E27FC236}">
                <a16:creationId xmlns:a16="http://schemas.microsoft.com/office/drawing/2014/main" id="{4A6DF6B2-1AB0-4739-B3EB-4073718C17E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509009" y="2223343"/>
            <a:ext cx="1724659" cy="2011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4 U.-Std.</a:t>
            </a:r>
          </a:p>
        </p:txBody>
      </p:sp>
      <p:sp>
        <p:nvSpPr>
          <p:cNvPr id="103" name="OTLSHAPE_T_3650f7fe3e974e7baeb38f3992aacd70_Shape">
            <a:extLst>
              <a:ext uri="{FF2B5EF4-FFF2-40B4-BE49-F238E27FC236}">
                <a16:creationId xmlns:a16="http://schemas.microsoft.com/office/drawing/2014/main" id="{5E558CBA-C5AD-420A-988D-0A99741E279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233669" y="2580273"/>
            <a:ext cx="961391" cy="195678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FF99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2 </a:t>
            </a:r>
            <a:r>
              <a:rPr lang="en-GB" sz="800" b="1" dirty="0">
                <a:solidFill>
                  <a:schemeClr val="tx1"/>
                </a:solidFill>
              </a:rPr>
              <a:t>U.-Std.</a:t>
            </a:r>
          </a:p>
        </p:txBody>
      </p:sp>
      <p:sp>
        <p:nvSpPr>
          <p:cNvPr id="111" name="OTLSHAPE_T_aef263fd252f41588787d1051353f46a_Shape">
            <a:extLst>
              <a:ext uri="{FF2B5EF4-FFF2-40B4-BE49-F238E27FC236}">
                <a16:creationId xmlns:a16="http://schemas.microsoft.com/office/drawing/2014/main" id="{0C76C7B7-2592-4222-9FB1-EA89CAC7ACC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84348" y="4127987"/>
            <a:ext cx="7771132" cy="185845"/>
          </a:xfrm>
          <a:prstGeom prst="rightArrow">
            <a:avLst>
              <a:gd name="adj1" fmla="val 75000"/>
              <a:gd name="adj2" fmla="val 459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TLSHAPE_T_c78b918119c244d1b21b8de13e01ef0e_Title">
            <a:extLst>
              <a:ext uri="{FF2B5EF4-FFF2-40B4-BE49-F238E27FC236}">
                <a16:creationId xmlns:a16="http://schemas.microsoft.com/office/drawing/2014/main" id="{0C5DC215-A49A-449C-8DD1-3F0806B0D6F5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56322" y="2236150"/>
            <a:ext cx="128322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 dirty="0">
                <a:solidFill>
                  <a:srgbClr val="5E5E5E"/>
                </a:solidFill>
                <a:latin typeface="Arial" panose="020B0604020202020204" pitchFamily="34" charset="0"/>
              </a:rPr>
              <a:t>Realisierungsphase</a:t>
            </a:r>
            <a:endParaRPr lang="en-GB" sz="1050" spc="-6" dirty="0">
              <a:solidFill>
                <a:srgbClr val="5E5E5E"/>
              </a:solidFill>
              <a:latin typeface="Arial" panose="020B0604020202020204" pitchFamily="34" charset="0"/>
            </a:endParaRPr>
          </a:p>
        </p:txBody>
      </p:sp>
      <p:sp>
        <p:nvSpPr>
          <p:cNvPr id="78" name="OTLSHAPE_T_6d55cf0b60df413283e0a34453b0519a_Title">
            <a:extLst>
              <a:ext uri="{FF2B5EF4-FFF2-40B4-BE49-F238E27FC236}">
                <a16:creationId xmlns:a16="http://schemas.microsoft.com/office/drawing/2014/main" id="{8DD23EF3-758B-48E0-BE9F-D6134DB4DF3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56322" y="2582638"/>
            <a:ext cx="126857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 dirty="0">
                <a:solidFill>
                  <a:srgbClr val="5E5E5E"/>
                </a:solidFill>
                <a:latin typeface="Arial" panose="020B0604020202020204" pitchFamily="34" charset="0"/>
              </a:rPr>
              <a:t>Testphase</a:t>
            </a:r>
            <a:endParaRPr lang="en-GB" sz="1050" spc="-6" dirty="0">
              <a:solidFill>
                <a:srgbClr val="5E5E5E"/>
              </a:solidFill>
              <a:latin typeface="Arial" panose="020B0604020202020204" pitchFamily="34" charset="0"/>
            </a:endParaRPr>
          </a:p>
        </p:txBody>
      </p:sp>
      <p:sp>
        <p:nvSpPr>
          <p:cNvPr id="86" name="OTLSHAPE_T_8ec20e59052741cda5b252447e8b9a7a_Title">
            <a:extLst>
              <a:ext uri="{FF2B5EF4-FFF2-40B4-BE49-F238E27FC236}">
                <a16:creationId xmlns:a16="http://schemas.microsoft.com/office/drawing/2014/main" id="{0C063F25-C9E6-41FA-BE68-DFF4D61553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56322" y="2996411"/>
            <a:ext cx="160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rgbClr val="5E5E5E"/>
                </a:solidFill>
                <a:latin typeface="Arial" panose="020B0604020202020204" pitchFamily="34" charset="0"/>
              </a:rPr>
              <a:t>Abschlussphase</a:t>
            </a:r>
            <a:endParaRPr lang="en-GB" sz="1100" spc="-2" dirty="0">
              <a:solidFill>
                <a:srgbClr val="5E5E5E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914199-0FE6-4233-9514-BA1BDA01CD66}"/>
              </a:ext>
            </a:extLst>
          </p:cNvPr>
          <p:cNvSpPr txBox="1"/>
          <p:nvPr/>
        </p:nvSpPr>
        <p:spPr>
          <a:xfrm>
            <a:off x="3580948" y="919416"/>
            <a:ext cx="24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</a:t>
            </a:r>
          </a:p>
        </p:txBody>
      </p:sp>
      <p:cxnSp>
        <p:nvCxnSpPr>
          <p:cNvPr id="107" name="OTLSHAPE_T_b155e75456014130be3e20d84326984a_HorizontalConnector1">
            <a:extLst>
              <a:ext uri="{FF2B5EF4-FFF2-40B4-BE49-F238E27FC236}">
                <a16:creationId xmlns:a16="http://schemas.microsoft.com/office/drawing/2014/main" id="{39392AE6-6B01-06FA-080F-38E633E947F0}"/>
              </a:ext>
            </a:extLst>
          </p:cNvPr>
          <p:cNvCxnSpPr>
            <a:cxnSpLocks/>
            <a:endCxn id="112" idx="2"/>
          </p:cNvCxnSpPr>
          <p:nvPr>
            <p:custDataLst>
              <p:tags r:id="rId27"/>
            </p:custDataLst>
          </p:nvPr>
        </p:nvCxnSpPr>
        <p:spPr>
          <a:xfrm>
            <a:off x="1181100" y="1895446"/>
            <a:ext cx="592503" cy="28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TLSHAPE_T_b155e75456014130be3e20d84326984a_Shape">
            <a:extLst>
              <a:ext uri="{FF2B5EF4-FFF2-40B4-BE49-F238E27FC236}">
                <a16:creationId xmlns:a16="http://schemas.microsoft.com/office/drawing/2014/main" id="{CF252305-BBF9-2057-095F-9F8131CBA82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773603" y="1793669"/>
            <a:ext cx="923203" cy="209341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cs typeface="Arial" panose="020B0604020202020204" pitchFamily="34" charset="0"/>
              </a:rPr>
              <a:t>2 </a:t>
            </a:r>
            <a:r>
              <a:rPr lang="de-DE" sz="800" b="1" dirty="0" smtClean="0">
                <a:cs typeface="Arial" panose="020B0604020202020204" pitchFamily="34" charset="0"/>
              </a:rPr>
              <a:t>U.-Std.</a:t>
            </a:r>
            <a:endParaRPr lang="de-DE" sz="800" b="1" dirty="0">
              <a:cs typeface="Arial" panose="020B0604020202020204" pitchFamily="34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505D8C2-A8B3-5D38-B473-ABB9E52F37AD}"/>
              </a:ext>
            </a:extLst>
          </p:cNvPr>
          <p:cNvSpPr txBox="1"/>
          <p:nvPr/>
        </p:nvSpPr>
        <p:spPr>
          <a:xfrm>
            <a:off x="75769" y="1687697"/>
            <a:ext cx="12778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Definitions-und </a:t>
            </a:r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Planungsphase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2C55D4D-B24E-DCFE-4722-A71AB86437BC}"/>
              </a:ext>
            </a:extLst>
          </p:cNvPr>
          <p:cNvSpPr txBox="1"/>
          <p:nvPr/>
        </p:nvSpPr>
        <p:spPr>
          <a:xfrm>
            <a:off x="71117" y="4019222"/>
            <a:ext cx="1268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Gesamt</a:t>
            </a:r>
            <a:endParaRPr lang="de-DE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OTLSHAPE_T_aef263fd252f41588787d1051353f46a_LeftVerticalConnector1">
            <a:extLst>
              <a:ext uri="{FF2B5EF4-FFF2-40B4-BE49-F238E27FC236}">
                <a16:creationId xmlns:a16="http://schemas.microsoft.com/office/drawing/2014/main" id="{CB626647-2F42-E6B6-133D-6F95D6F531F9}"/>
              </a:ext>
            </a:extLst>
          </p:cNvPr>
          <p:cNvCxnSpPr>
            <a:cxnSpLocks/>
            <a:stCxn id="53" idx="2"/>
          </p:cNvCxnSpPr>
          <p:nvPr>
            <p:custDataLst>
              <p:tags r:id="rId29"/>
            </p:custDataLst>
          </p:nvPr>
        </p:nvCxnSpPr>
        <p:spPr>
          <a:xfrm>
            <a:off x="7816850" y="3382791"/>
            <a:ext cx="0" cy="1387300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_aef263fd252f41588787d1051353f46a_LeftVerticalConnector1">
            <a:extLst>
              <a:ext uri="{FF2B5EF4-FFF2-40B4-BE49-F238E27FC236}">
                <a16:creationId xmlns:a16="http://schemas.microsoft.com/office/drawing/2014/main" id="{E7E76B68-F4B0-9E28-06AA-8BF3ACAEDAC9}"/>
              </a:ext>
            </a:extLst>
          </p:cNvPr>
          <p:cNvCxnSpPr>
            <a:cxnSpLocks/>
            <a:stCxn id="112" idx="2"/>
          </p:cNvCxnSpPr>
          <p:nvPr>
            <p:custDataLst>
              <p:tags r:id="rId30"/>
            </p:custDataLst>
          </p:nvPr>
        </p:nvCxnSpPr>
        <p:spPr>
          <a:xfrm>
            <a:off x="1773603" y="1898340"/>
            <a:ext cx="10745" cy="28644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0E2E62C0-EBC8-F901-C3E6-075AF1909665}"/>
              </a:ext>
            </a:extLst>
          </p:cNvPr>
          <p:cNvCxnSpPr>
            <a:cxnSpLocks/>
          </p:cNvCxnSpPr>
          <p:nvPr/>
        </p:nvCxnSpPr>
        <p:spPr>
          <a:xfrm>
            <a:off x="3509009" y="2321182"/>
            <a:ext cx="0" cy="24519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EB8B5C03-1010-C610-8345-A24EB16A19D8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5233669" y="2678112"/>
            <a:ext cx="5433" cy="20954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AA6AE30-5C3D-2BBE-95DB-DB7A924BD16A}"/>
              </a:ext>
            </a:extLst>
          </p:cNvPr>
          <p:cNvCxnSpPr>
            <a:cxnSpLocks/>
          </p:cNvCxnSpPr>
          <p:nvPr/>
        </p:nvCxnSpPr>
        <p:spPr>
          <a:xfrm flipH="1">
            <a:off x="6960507" y="3117209"/>
            <a:ext cx="8556" cy="1651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1646518F-159E-A619-AD41-80CBCAB3859B}"/>
              </a:ext>
            </a:extLst>
          </p:cNvPr>
          <p:cNvSpPr txBox="1"/>
          <p:nvPr/>
        </p:nvSpPr>
        <p:spPr>
          <a:xfrm>
            <a:off x="5353285" y="4785372"/>
            <a:ext cx="67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20.02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A7ECB3-083C-1145-4EA1-53891B9BB126}"/>
              </a:ext>
            </a:extLst>
          </p:cNvPr>
          <p:cNvSpPr txBox="1"/>
          <p:nvPr/>
        </p:nvSpPr>
        <p:spPr>
          <a:xfrm>
            <a:off x="5411848" y="4113187"/>
            <a:ext cx="2050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10 U.-Stunden + 2,5 Std.</a:t>
            </a:r>
            <a:endParaRPr lang="de-DE" sz="800" b="1" dirty="0"/>
          </a:p>
        </p:txBody>
      </p:sp>
      <p:cxnSp>
        <p:nvCxnSpPr>
          <p:cNvPr id="22" name="OTLSHAPE_T_aef263fd252f41588787d1051353f46a_LeftVerticalConnector1">
            <a:extLst>
              <a:ext uri="{FF2B5EF4-FFF2-40B4-BE49-F238E27FC236}">
                <a16:creationId xmlns:a16="http://schemas.microsoft.com/office/drawing/2014/main" id="{95E152EA-64EC-417C-ECDB-4C54E0F894B0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2634595" y="1955324"/>
            <a:ext cx="8826" cy="28177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874EAAC-0AA9-E807-07BA-4EFD87880102}"/>
              </a:ext>
            </a:extLst>
          </p:cNvPr>
          <p:cNvCxnSpPr>
            <a:cxnSpLocks/>
            <a:stCxn id="95" idx="0"/>
          </p:cNvCxnSpPr>
          <p:nvPr/>
        </p:nvCxnSpPr>
        <p:spPr>
          <a:xfrm>
            <a:off x="5233668" y="2323903"/>
            <a:ext cx="0" cy="24026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48805BC-53EB-CD93-9BE2-9B4B823EF8D9}"/>
              </a:ext>
            </a:extLst>
          </p:cNvPr>
          <p:cNvCxnSpPr>
            <a:cxnSpLocks/>
          </p:cNvCxnSpPr>
          <p:nvPr/>
        </p:nvCxnSpPr>
        <p:spPr>
          <a:xfrm>
            <a:off x="6103618" y="2761216"/>
            <a:ext cx="0" cy="20118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OTLSHAPE_T_aef263fd252f41588787d1051353f46a_LeftVerticalConnector1">
            <a:extLst>
              <a:ext uri="{FF2B5EF4-FFF2-40B4-BE49-F238E27FC236}">
                <a16:creationId xmlns:a16="http://schemas.microsoft.com/office/drawing/2014/main" id="{0C8C31BE-30E5-3BDE-235D-ADDD8AD0C49F}"/>
              </a:ext>
            </a:extLst>
          </p:cNvPr>
          <p:cNvCxnSpPr>
            <a:cxnSpLocks/>
            <a:endCxn id="4" idx="0"/>
          </p:cNvCxnSpPr>
          <p:nvPr>
            <p:custDataLst>
              <p:tags r:id="rId32"/>
            </p:custDataLst>
          </p:nvPr>
        </p:nvCxnSpPr>
        <p:spPr>
          <a:xfrm>
            <a:off x="9541512" y="3480326"/>
            <a:ext cx="3808" cy="1484123"/>
          </a:xfrm>
          <a:prstGeom prst="line">
            <a:avLst/>
          </a:prstGeom>
          <a:ln w="19050" cap="flat" cmpd="sng" algn="ctr">
            <a:solidFill>
              <a:srgbClr val="DF532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75DA583-3C70-5964-41DA-BA0965C0086A}"/>
              </a:ext>
            </a:extLst>
          </p:cNvPr>
          <p:cNvCxnSpPr>
            <a:cxnSpLocks/>
          </p:cNvCxnSpPr>
          <p:nvPr/>
        </p:nvCxnSpPr>
        <p:spPr>
          <a:xfrm>
            <a:off x="7807455" y="3143829"/>
            <a:ext cx="9395" cy="161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AC45892B-01C7-543E-1697-51C5F5455C32}"/>
              </a:ext>
            </a:extLst>
          </p:cNvPr>
          <p:cNvSpPr txBox="1"/>
          <p:nvPr/>
        </p:nvSpPr>
        <p:spPr>
          <a:xfrm>
            <a:off x="7097305" y="4805596"/>
            <a:ext cx="81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01.03</a:t>
            </a:r>
          </a:p>
        </p:txBody>
      </p:sp>
      <p:sp>
        <p:nvSpPr>
          <p:cNvPr id="53" name="OTLSHAPE_T_8ec20e59052741cda5b252447e8b9a7a_Shape">
            <a:extLst>
              <a:ext uri="{FF2B5EF4-FFF2-40B4-BE49-F238E27FC236}">
                <a16:creationId xmlns:a16="http://schemas.microsoft.com/office/drawing/2014/main" id="{82E92F72-A811-463A-AB37-ABF361FD2A6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7816850" y="3265040"/>
            <a:ext cx="1850114" cy="235502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2,5  Std.</a:t>
            </a:r>
            <a:endParaRPr lang="en-GB" sz="800" b="1" dirty="0"/>
          </a:p>
        </p:txBody>
      </p:sp>
      <p:cxnSp>
        <p:nvCxnSpPr>
          <p:cNvPr id="56" name="OTLSHAPE_T_3650f7fe3e974e7baeb38f3992aacd70_HorizontalConnector1">
            <a:extLst>
              <a:ext uri="{FF2B5EF4-FFF2-40B4-BE49-F238E27FC236}">
                <a16:creationId xmlns:a16="http://schemas.microsoft.com/office/drawing/2014/main" id="{D08EFF61-5E75-4B26-AA79-9B5164AAF903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762000" y="4152900"/>
            <a:ext cx="8803481" cy="105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_8ec20e59052741cda5b252447e8b9a7a_Title">
            <a:extLst>
              <a:ext uri="{FF2B5EF4-FFF2-40B4-BE49-F238E27FC236}">
                <a16:creationId xmlns:a16="http://schemas.microsoft.com/office/drawing/2014/main" id="{0C063F25-C9E6-41FA-BE68-DFF4D61553B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51309" y="3368256"/>
            <a:ext cx="160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 smtClean="0">
                <a:solidFill>
                  <a:srgbClr val="5E5E5E"/>
                </a:solidFill>
                <a:latin typeface="Arial" panose="020B0604020202020204" pitchFamily="34" charset="0"/>
              </a:rPr>
              <a:t>Betriebszeit</a:t>
            </a:r>
            <a:endParaRPr lang="en-GB" sz="1100" spc="-2" dirty="0">
              <a:solidFill>
                <a:srgbClr val="5E5E5E"/>
              </a:solidFill>
              <a:latin typeface="Arial" panose="020B0604020202020204" pitchFamily="34" charset="0"/>
            </a:endParaRPr>
          </a:p>
        </p:txBody>
      </p:sp>
      <p:cxnSp>
        <p:nvCxnSpPr>
          <p:cNvPr id="82" name="OTLSHAPE_T_8ec20e59052741cda5b252447e8b9a7a_HorizontalConnector1">
            <a:extLst>
              <a:ext uri="{FF2B5EF4-FFF2-40B4-BE49-F238E27FC236}">
                <a16:creationId xmlns:a16="http://schemas.microsoft.com/office/drawing/2014/main" id="{05D54DCB-B73B-41F1-8CA6-5D60C4049CA0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>
          <a:xfrm>
            <a:off x="1112520" y="3480326"/>
            <a:ext cx="7414260" cy="210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57055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S4wMC4wMS4wMCIsIkVkaXRpb24iOiJQcm8iLCJMYXN0U2F2ZWRFZGl0aW9uIjozLCJJc1BsdXNFZGl0aW9uIjp0cnVlLCJJc1Byb0VkaXRpb24iOnRydWV9LCJFZmZlY3QiOjAsIlN0eWxlIjp7IiRpZCI6IjMiLCJUaW1lYmFuZFN0eWxlIjp7IiRpZCI6IjQiLCJTY2FsZU1hcmtpbmciOjAsIlNoYXBlIjo2LCJTaGFwZVN0eWxlIjp7IiRpZCI6IjUiLCJNYXJnaW4iOnsiJGlkIjoiNiIsIlRvcCI6MC4wLCJMZWZ0IjoxMi4wLCJSaWdodCI6MTIuMCwiQm90dG9tIjowLjB9LCJQYWRkaW5nIjp7IiRpZCI6IjciLCJUb3AiOjUuMCwiTGVmdCI6MC4wLCJSaWdodCI6MC4wLCJCb3R0b20iOjUuMH0sIkJhY2tncm91bmQiOnsiJGlkIjoiOCIsIkNvbG9yIjp7IiRpZCI6IjkiLCJBIjoyNTUsIlIiOjcwLCJHIjo3MCwiQiI6Nz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yZWYiOiI4In0sIklzVmlzaWJsZSI6dHJ1ZSwiV2lkdGgiOjg1OC4wLCJIZWlnaHQiOjMwLjAsIkJvcmRlclN0eWxlIjpudWxsLCJQYXJlbnRTdHlsZSI6bnVsbH0sIkJvdHRvbVRpZXJTaGFwZVN0eWxlIjp7IiRpZCI6IjE0IiwiTWFyZ2luIjp7IiRyZWYiOiI2In0sIlBhZGRpbmciOnsiJHJlZiI6IjcifSwiQmFja2dyb3VuZCI6eyIkcmVmIjoiOCJ9LCJJc1Zpc2libGUiOnRydWUsIldpZHRoIjo4NTguMCwiSGVpZ2h0IjozMC4wLCJCb3JkZXJTdHlsZSI6bnVsbCwiUGFyZW50U3R5bGUiOm51bGx9LCJSaWdodEVuZENhcHNTdHlsZSI6eyIkaWQiOiIxNSIsIkZvbnRTZXR0aW5ncyI6eyIkaWQiOiIxNiIsIkZvbnRTaXplIjoxNiwiRm9udE5hbWUiOiJBcmlhbCIsIklzQm9sZCI6dHJ1ZSwiSXNJdGFsaWMiOmZhbHNlLCJJc1VuZGVybGluZWQiOmZhbHNlLCJQYXJlbnRTdHlsZSI6bnVsbH0sIkF1dG9TaXplIjowLCJGb3JlZ3JvdW5kIjp7IiRpZCI6IjE3IiwiQ29sb3IiOnsiJGlkIjoiMT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5IiwiVG9wIjowLjAsIkxlZnQiOjAuMCwiUmlnaHQiOjI1LjAsIkJvdHRvbSI6MC4wfSwiUGFkZGluZyI6eyIkaWQiOiIyMCIsIlRvcCI6MC4wLCJMZWZ0IjowLjAsIlJpZ2h0IjowLjAsIkJvdHRvbSI6MC4wfSwiQmFja2dyb3VuZCI6eyIkaWQiOiIyMSIsIkNvbG9yIjp7IiRpZCI6IjIyIiwiQSI6ODksIlIiOjAsIkciOjAsIkIiOjB9fSwiSXNWaXNpYmxlIjpmYWxzZSwiV2lkdGgiOjAuMCwiSGVpZ2h0IjowLjAsIkJvcmRlclN0eWxlIjpudWxsLCJQYXJlbnRTdHlsZSI6bnVsbH0sIkxlZnRFbmRDYXBzU3R5bGUiOnsiJGlkIjoiMjMiLCJGb250U2V0dGluZ3MiOnsiJGlkIjoiMjQiLCJGb250U2l6ZSI6MTYsIkZvbnROYW1lIjoiQXJpYWwiLCJJc0JvbGQiOnRydWUsIklzSXRhbGljIjpmYWxzZSwiSXNVbmRlcmxpbmVkIjpmYWxzZSwiUGFyZW50U3R5bGUiOm51bGx9LCJBdXRvU2l6ZSI6MCwiRm9yZWdyb3VuZCI6eyIkaWQiOiIyNSIsIkNvbG9yIjp7IiRpZCI6IjI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yIsIlRvcCI6MC4wLCJMZWZ0IjoyNS4wLCJSaWdodCI6MC4wLCJCb3R0b20iOjAuMH0sIlBhZGRpbmciOnsiJGlkIjoiMjgiLCJUb3AiOjAuMCwiTGVmdCI6MC4wLCJSaWdodCI6MC4wLCJCb3R0b20iOjAuMH0sIkJhY2tncm91bmQiOnsiJGlkIjoiMjkiLCJDb2xvciI6eyIkcmVmIjoiMjIifX0sIklzVmlzaWJsZSI6ZmFsc2UsIldpZHRoIjowLjAsIkhlaWdodCI6MC4wLCJCb3JkZXJTdHlsZSI6bnVsbCwiUGFyZW50U3R5bGUiOm51bGx9LCJUb2RheVRleHRTdHlsZSI6eyIkaWQiOiIzMCIsIkZvbnRTZXR0aW5ncyI6eyIkaWQiOiIzMSIsIkZvbnRTaXplIjoxMiwiRm9udE5hbWUiOiJBcmlhbCIsIklzQm9sZCI6ZmFsc2UsIklzSXRhbGljIjpmYWxzZSwiSXNVbmRlcmxpbmVkIjpmYWxzZSwiUGFyZW50U3R5bGUiOm51bGx9LCJBdXRvU2l6ZSI6MCwiRm9yZWdyb3VuZCI6eyIkaWQiOiIzMiIsIkNvbG9yIjp7IiRpZCI6IjM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IiwiVG9wIjowLjAsIkxlZnQiOjAuMCwiUmlnaHQiOjAuMCwiQm90dG9tIjowLjB9LCJQYWRkaW5nIjp7IiRpZCI6IjM1IiwiVG9wIjowLjAsIkxlZnQiOjAuMCwiUmlnaHQiOjAuMCwiQm90dG9tIjowLjB9LCJCYWNrZ3JvdW5kIjp7IiRpZCI6IjM2IiwiQ29sb3IiOnsiJHJlZiI6IjIyIn19LCJJc1Zpc2libGUiOnRydW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IsIlNob3dTZWdtZW50U2VwYXJhdG9ycyI6dHJ1ZSwiU2VnbWVudFNlcGFyYXRvck9wYWNpdHkiOjMwLCJIYXNCZWVuVmlzaWJsZUJlZm9yZSI6dHJ1ZSwiRm9udFNldHRpbmdzIjp7IiRpZCI6IjQzIiwiRm9udFNpemUiOjEyLCJGb250TmFtZSI6IkFyaWFs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yLCJIZWlnaHQiOjMwLjB9LCJNaWRkbGVUaWVyU2NhbGVTdHlsZSI6eyIkaWQiOiI1MCIsIlNoYXBlIjoyLCJTaG93U2VnbWVudFNlcGFyYXRvcnMiOnRydWUsIlNlZ21lbnRTZXBhcmF0b3JPcGFjaXR5IjozMCwiSGFzQmVlblZpc2libGVCZWZvcmUiOmZhbHNlLCJGb250U2V0dGluZ3MiOnsiJGlkIjoiNTEiLCJGb250U2l6ZSI6MTIsIkZvbnROYW1lIjoiQXJpYWwiLCJJc0JvbGQiOmZhbHN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Qm90dG9tVGllclNjYWxlU3R5bGUiOnsiJGlkIjoiNTIiLCJTaGFwZSI6MiwiU2hvd1NlZ21lbnRTZXBhcmF0b3JzIjp0cnVlLCJTZWdtZW50U2VwYXJhdG9yT3BhY2l0eSI6MzAsIkhhc0JlZW5WaXNpYmxlQmVmb3JlIjpmYWxzZSwiRm9udFNldHRpbmdzIjp7IiRpZCI6IjUzIiwiRm9udFNpemUiOjEyLCJGb250TmFtZSI6IkFyaWFs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MTkxLCJSIjoyNTUsIkciOjAsIkIiOjB9fSwiQXBwZW5kWWVhck9uWWVhckNoYW5nZSI6dHJ1ZSwiRWxhcHNlZFRpbWVGb3JtYXQiOjIsIlRvZGF5TWFya2VyUG9zaXRpb24iOjMsIlF1aWNrUG9zaXRpb24iOjMsIkFic29sdXRlUG9zaXRpb24iOjM3OC4wLCJNYXJnaW4iOnsiJGlkIjoiNTYiLCJUb3AiOjAuMCwiTGVmdCI6MTAuMCwiUmlnaHQiOjEwLjAsIkJvdHRvbSI6MC4wfSwiUGFkZGluZyI6eyIkaWQiOiI1NyIsIlRvcCI6MC4wLCJMZWZ0IjoxMi4wLCJSaWdodCI6MTIuMCwiQm90dG9tIjowLjB9LCJCYWNrZ3JvdW5kIjp7IiRpZCI6IjU4IiwiQ29sb3IiOnsiJGlkIjoiNTkiLCJBIjoyNTUsIlIiOjMxLCJHIjo3MywiQiI6MTI1fX0sIklzVmlzaWJsZSI6dHJ1ZSwiV2lkdGgiOjAuMCwiSGVpZ2h0IjowLjAsIkJvcmRlclN0eWxlIjpudWxsLCJQYXJlbnRTdHlsZSI6bnVsbH0sIkRlZmF1bHRNaWxlc3RvbmVTdHlsZSI6eyIkaWQiOiI2MCIsIlNoYXBlIjowLCJDb25uZWN0b3JNYXJnaW4iOnsiJGlkIjoiNjEiLCJUb3AiOjAuMCwiTGVmdCI6Mi4wLCJSaWdodCI6Mi4wLCJCb3R0b20iOjAuMH0sIkNvbm5lY3RvclN0eWxlIjp7IiRpZCI6IjYyIiwiTGluZUNvbG9yIjp7IiRpZCI6IjYzIiwiJHR5cGUiOiJOTFJFLkNvbW1vbi5Eb20uU29saWRDb2xvckJydXNoLCBOTFJFLkNvbW1vbiIsIkNvbG9yIjp7IiRpZCI6IjY0IiwiQSI6MTI3LCJSIjozMSwiRyI6NzMsIkIiOjEyNn19LCJMaW5lV2VpZ2h0IjoxLjAsIkxpbmVUeXBlIjowLCJQYXJlbnRTdHlsZSI6bnVsbH0sIklzQmVsb3dUaW1lYmFuZCI6ZmFsc2UsIlBvc2l0aW9uT25UYXNrIjowLCJIaWRlRGF0ZSI6ZmFsc2UsIlNoYXBlU2l6ZSI6MSwiU3BhY2luZyI6MS4wLCJQYWRkaW5nIjp7IiRpZCI6IjY1IiwiVG9wIjo3LjAsIkxlZnQiOjMuMCwiUmlnaHQiOjAuMCwiQm90dG9tIjoyLjB9LCJTaGFwZVN0eWxlIjp7IiRpZCI6IjY2IiwiTWFyZ2luIjp7IiRpZCI6IjY3IiwiVG9wIjowLjAsIkxlZnQiOjAuMCwiUmlnaHQiOjAuMCwiQm90dG9tIjowLjB9LCJQYWRkaW5nIjp7IiRpZCI6IjY4IiwiVG9wIjowLjAsIkxlZnQiOjAuMCwiUmlnaHQiOjAuMCwiQm90dG9tIjowLjB9LCJCYWNrZ3JvdW5kIjp7IiRpZCI6IjY5IiwiQ29sb3IiOnsiJGlkIjoiNzAiLCJBIjoyNTUsIlIiOjAsIkciOjExNCwiQiI6MTg4fX0sIklzVmlzaWJsZSI6dHJ1ZSwiV2lkdGgiOjE4LjAsIkhlaWdodCI6MjAuMCwiQm9yZGVyU3R5bGUiOnsiJGlkIjoiNzEiLCJMaW5lQ29sb3IiOnsiJGlkIjoiNzIiLCIkdHlwZSI6Ik5MUkUuQ29tbW9uLkRvbS5Tb2xpZENvbG9yQnJ1c2gsIE5MUkUuQ29tbW9uIiwiQ29sb3IiOnsiJGlkIjoiNzMiLCJBIjoyNTUsIlIiOjI1NSwiRyI6MCwiQiI6MH19LCJMaW5lV2VpZ2h0IjowLjAsIkxpbmVUeXBlIjowLCJQYXJlbnRTdHlsZSI6bnVsbH0sIlBhcmVudFN0eWxlIjpudWxsfSwiVGl0bGVTdHlsZSI6eyIkaWQiOiI3NCIsIkZvbnRTZXR0aW5ncyI6eyIkaWQiOiI3NSIsIkZvbnRTaXplIjoxMCwiRm9udE5hbWUiOiJBcmlhbCIsIklzQm9sZCI6dHJ1ZSwiSXNJdGFsaWMiOmZhbHNlLCJJc1VuZGVybGluZWQiOmZhbHNlLCJQYXJlbnRTdHlsZSI6bnVsbH0sIkF1dG9TaXplIjowLCJGb3JlZ3JvdW5kIjp7IiRpZCI6Ijc2IiwiQ29sb3IiOnsiJGlkIjoiNz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giLCJUb3AiOjAuMCwiTGVmdCI6MC4wLCJSaWdodCI6MC4wLCJCb3R0b20iOjAuMH0sIlBhZGRpbmciOnsiJGlkIjoiNzkiLCJUb3AiOjAuMCwiTGVmdCI6MC4wLCJSaWdodCI6MC4wLCJCb3R0b20iOjAuMH0sIkJhY2tncm91bmQiOnsiJGlkIjoiODAiLCJDb2xvciI6eyIkcmVmIjoiMjIifX0sIklzVmlzaWJsZSI6dHJ1ZSwiV2lkdGgiOjAuMCwiSGVpZ2h0IjowLjAsIkJvcmRlclN0eWxlIjpudWxsLCJQYXJlbnRTdHlsZSI6bnVsbH0sIkRhdGVTdHlsZSI6eyIkaWQiOiI4MSIsIkZvbnRTZXR0aW5ncyI6eyIkaWQiOiI4MiIsIkZvbnRTaXplIjo5LCJGb250TmFtZSI6IkFyaWFsIiwiSXNCb2xkIjpmYWxzZSwiSXNJdGFsaWMiOmZhbHNlLCJJc1VuZGVybGluZWQiOmZhbHNlLCJQYXJlbnRTdHlsZSI6bnVsbH0sIkF1dG9TaXplIjowLCJGb3JlZ3JvdW5kIjp7IiRpZCI6IjgzIiwiQ29sb3IiOnsiJGlkIjoiO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1IiwiVG9wIjowLjAsIkxlZnQiOjAuMCwiUmlnaHQiOjAuMCwiQm90dG9tIjowLjB9LCJQYWRkaW5nIjp7IiRpZCI6Ijg2IiwiVG9wIjowLjAsIkxlZnQiOjAuMCwiUmlnaHQiOjAuMCwiQm90dG9tIjowLjB9LCJCYWNrZ3JvdW5kIjp7IiRpZCI6Ijg3IiwiQ29sb3IiOnsiJHJlZiI6IjIyIn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kiLCJEYXRlUGFydElzVmlzaWJsZSI6ZmFsc2UsIlRpbWVQYXJ0SXNWaXNpYmxlIjpmYWxzZX19LCJXZWVrTnVtYmVyaW5nIjp7IiRpZCI6IjkwIiwiRm9ybWF0IjowLCJJc1Zpc2libGUiOmZhbHNlLCJMYXN0S25vd25WaXNpYmlsaXR5U3RhdGUiOmZhbHNlfSwiSXNWaXNpYmxlIjp0cnVlLCJQYXJlbnRTdHlsZSI6bnVsbH0sIkRlZmF1bHRUYXNrU3R5bGUiOnsiJGlkIjoiOTEiLCJTaGFwZSI6MCwiU2hhcGVUaGlja25lc3MiOjEsIkR1cmF0aW9uRm9ybWF0IjowLCJJbmNsdWRlTm9uV29ya2luZ0RheXNJbkR1cmF0aW9uIjpmYWxzZSwiUGVyY2VudGFnZUNvbXBsZXRlU3R5bGUiOnsiJGlkIjoiOTIiLCJGb250U2V0dGluZ3MiOnsiJGlkIjoiOTMiLCJGb250U2l6ZSI6OSwiRm9udE5hbWUiOiJBcmlhbCIsIklzQm9sZCI6ZmFsc2UsIklzSXRhbGljIjpmYWxzZSwiSXNVbmRlcmxpbmVkIjpmYWxzZSwiUGFyZW50U3R5bGUiOm51bGx9LCJBdXRvU2l6ZSI6MCwiRm9yZWdyb3VuZCI6eyIkaWQiOiI5NCIsIkNvbG9yIjp7IiRpZCI6Ijk1IiwiQSI6MjU1LCJSIjoyMzgsIkciOjIzNiwiQiI6MjI1fX0sIk1heFdpZHRoIjo5NjAuMCwiTWF4SGVpZ2h0IjoiSW5maW5pdHkiLCJTbWFydEZvcmVncm91bmRJc0FjdGl2ZSI6ZmFsc2UsIkhvcml6b250YWxBbGlnbm1lbnQiOjAsIlZlcnRpY2FsQWxpZ25tZW50IjowLCJTbWFydEZvcmVncm91bmQiOm51bGwsIkJhY2tncm91bmRGaWxsVHlwZSI6MCwiTWFyZ2luIjp7IiRpZCI6Ijk2IiwiVG9wIjowLjAsIkxlZnQiOjAuMCwiUmlnaHQiOjAuMCwiQm90dG9tIjowLjB9LCJQYWRkaW5nIjp7IiRpZCI6Ijk3IiwiVG9wIjowLjAsIkxlZnQiOjAuMCwiUmlnaHQiOjAuMCwiQm90dG9tIjowLjB9LCJCYWNrZ3JvdW5kIjp7IiRpZCI6Ijk4IiwiQ29sb3IiOnsiJHJlZiI6IjIyIn19LCJJc1Zpc2libGUiOnRydWUsIldpZHRoIjowLjAsIkhlaWdodCI6MC4wLCJCb3JkZXJTdHlsZSI6bnVsbCwiUGFyZW50U3R5bGUiOm51bGx9LCJEdXJhdGlvblN0eWxlIjp7IiRpZCI6Ijk5IiwiRm9udFNldHRpbmdzIjp7IiRpZCI6IjEwMCIsIkZvbnRTaXplIjo5LCJGb250TmFtZSI6IkFyaWFsIiwiSXNCb2xkIjpmYWxzZSwiSXNJdGFsaWMiOmZhbHNlLCJJc1VuZGVybGluZWQiOmZhbHNlLCJQYXJlbnRTdHlsZSI6bnVsbH0sIkF1dG9TaXplIjowLCJGb3JlZ3JvdW5kIjp7IiRpZCI6IjEwMSIsIkNvbG9yIjp7IiRpZCI6IjEwMi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EwMyIsIlRvcCI6MC4wLCJMZWZ0IjowLjAsIlJpZ2h0IjowLjAsIkJvdHRvbSI6MC4wfSwiUGFkZGluZyI6eyIkaWQiOiIxMDQiLCJUb3AiOjAuMCwiTGVmdCI6MC4wLCJSaWdodCI6MC4wLCJCb3R0b20iOjAuMH0sIkJhY2tncm91bmQiOnsiJGlkIjoiMTA1IiwiQ29sb3IiOnsiJHJlZiI6IjIyIn19LCJJc1Zpc2libGUiOnRydWUsIldpZHRoIjowLjAsIkhlaWdodCI6MC4wLCJCb3JkZXJTdHlsZSI6bnVsbCwiUGFyZW50U3R5bGUiOm51bGx9LCJIb3Jpem9udGFsQ29ubmVjdG9yU3R5bGUiOnsiJGlkIjoiMTA2IiwiTGluZUNvbG9yIjp7IiRpZCI6IjEwNyIsIiR0eXBlIjoiTkxSRS5Db21tb24uRG9tLlNvbGlkQ29sb3JCcnVzaCwgTkxSRS5Db21tb24iLCJDb2xvciI6eyIkaWQiOiIxMDgiLCJBIjoyNTUsIlIiOjIwNCwiRyI6MjA0LCJCIjoyMDR9fSwiTGluZVdlaWdodCI6MS4wLCJMaW5lVHlwZSI6MCwiUGFyZW50U3R5bGUiOm51bGx9LCJWZXJ0aWNhbENvbm5lY3RvclN0eWxlIjp7IiRpZCI6IjEwOSIsIkxpbmVDb2xvciI6eyIkaWQiOiIxMTAiLCIkdHlwZSI6Ik5MUkUuQ29tbW9uLkRvbS5Tb2xpZENvbG9yQnJ1c2gsIE5MUkUuQ29tbW9uIiwiQ29sb3IiOnsiJGlkIjoiMTEx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wLCJHIjoxMTQsIkIiOjE4OH19LCJJc1Zpc2libGUiOnRydWUsIldpZHRoIjowLjAsIkhlaWdodCI6MTY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wLCJGb250TmFtZSI6IkFyaWFsIiwiSXNCb2xkIjp0cnVlLCJJc0l0YWxpYyI6ZmFsc2UsIklzVW5kZXJsaW5lZCI6ZmFsc2UsIlBhcmVudFN0eWxlIjpudWxsfSwiQXV0b1NpemUiOjAsIkZvcmVncm91bmQiOnsiJGlkIjoiMTIyIiwiQ29sb3IiOnsiJGlkIjoiMTIz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IyIn19LCJJc1Zpc2libGUiOnRydWUsIldpZHRoIjowLjAsIkhlaWdodCI6MC4wLCJCb3JkZXJTdHlsZSI6bnVsbCwiUGFyZW50U3R5bGUiOm51bGx9LCJEYXRlU3R5bGUiOnsiJGlkIjoiMTI3IiwiRm9udFNldHRpbmdzIjp7IiRpZCI6IjEyOCIsIkZvbnRTaXplIjo5LCJGb250TmFtZSI6IkFyaWFsIiwiSXNCb2xkIjpmYWxzZSwiSXNJdGFsaWMiOmZhbHNlLCJJc1VuZGVybGluZWQiOmZhbHNlLCJQYXJlbnRTdHlsZSI6bnVsbH0sIkF1dG9TaXplIjowLCJGb3JlZ3JvdW5kIjp7IiRpZCI6IjEyOSIsIkNvbG9yIjp7IiRpZCI6IjEzMC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MTMxIiwiVG9wIjowLjAsIkxlZnQiOjAuMCwiUmlnaHQiOjAuMCwiQm90dG9tIjowLjB9LCJQYWRkaW5nIjp7IiRpZCI6IjEzMiIsIlRvcCI6MC4wLCJMZWZ0IjowLjAsIlJpZ2h0IjowLjAsIkJvdHRvbSI6MC4wfSwiQmFja2dyb3VuZCI6eyIkaWQiOiIxMzMiLCJDb2xvciI6eyIkcmVmIjoiMjIifX0sIklzVmlzaWJsZSI6dHJ1ZSwiV2lkdGgiOjAuMCwiSGVpZ2h0IjowLjAsIkJvcmRlclN0eWxlIjpudWxsLCJQYXJlbnRTdHlsZSI6bnVsbH0sIkRhdGVGb3JtYXQiOnsiJGlkIjoiMTM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M1IiwiRGF0ZVBhcnRJc1Zpc2libGUiOmZhbHNlLCJUaW1lUGFydElzVmlzaWJsZSI6ZmFsc2V9fSwiV2Vla051bWJlcmluZyI6eyIkaWQiOiIxMzYiLCJGb3JtYXQiOjAsIklzVmlzaWJsZSI6ZmFsc2UsIkxhc3RLbm93blZpc2liaWxpdHlTdGF0ZSI6ZmFsc2V9LCJJc1Zpc2libGUiOnRydWUsIlBhcmVudFN0eWxlIjpudWxsLCJfZXhwbGljaXRseVNldCI6eyIkaWQiOiIxMz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OCIsIkdyaWRsaW5lU3R5bGUiOnsiJGlkIjoiMTM5IiwiTGluZUNvbG9yIjp7IiRpZCI6IjE0MCIsIiR0eXBlIjoiTkxSRS5Db21tb24uRG9tLlNvbGlkQ29sb3JCcnVzaCwgTkxSRS5Db21tb24iLCJDb2xvciI6eyIkaWQiOiIxNDEiLCJBIjozOCwiUiI6OTEsIkciOjE1NSwiQiI6MjEzfX0sIkxpbmVXZWlnaHQiOjEuMCwiTGluZVR5cGUiOjAsIlBhcmVudFN0eWxlIjpudWxsfSwiTWFyZ2luIjp7IiRpZCI6IjE0MiIsIlRvcCI6MC4wLCJMZWZ0IjowLjAsIlJpZ2h0IjowLjAsIkJvdHRvbSI6MC4wfSwiUGFkZGluZyI6eyIkaWQiOiIxNDMiLCJUb3AiOjAuMCwiTGVmdCI6MC4wLCJSaWdodCI6MC4wLCJCb3R0b20iOjAuMH0sIkJhY2tncm91bmQiOm51bGwsIklzVmlzaWJsZSI6dHJ1ZSwiV2lkdGgiOjAuMCwiSGVpZ2h0IjowLjAsIkJvcmRlclN0eWxlIjp7IiRpZCI6IjE0NCIsIkxpbmVDb2xvciI6bnVsbCwiTGluZVdlaWdodCI6MC4wLCJMaW5lVHlwZSI6MCwiUGFyZW50U3R5bGUiOm51bGx9LCJQYXJlbnRTdHlsZSI6bnVsbH0sIkFjdGl2aXR5TGluZVBhbmVsU3R5bGUiOnsiJGlkIjoiMTQ1IiwiQWN0aXZpdHlMaW5lU3R5bGUiOnsiJGlkIjoiMTQ2IiwiTGluZUNvbG9yIjp7IiRpZCI6IjE0NyIsIiR0eXBlIjoiTkxSRS5Db21tb24uRG9tLlNvbGlkQ29sb3JCcnVzaCwgTkxSRS5Db21tb24iLCJDb2xvciI6eyIkaWQiOiIxNDgiLCJBIjozOCwiUiI6NjgsIkciOjExNCwiQiI6MTk2fX0sIkxpbmVXZWlnaHQiOjEuMCwiTGluZVR5cGUiOjAsIlBhcmVudFN0eWxlIjpudWxsfSwiTWFyZ2luIjp7IiRpZCI6IjE0OSIsIlRvcCI6MC4wLCJMZWZ0IjowLjAsIlJpZ2h0IjowLjAsIkJvdHRvbSI6MC4wfSwiUGFkZGluZyI6eyIkaWQiOiIxNTA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NTEiLCJBY3Rpdml0eUhlYWRlcldpZHRoIjowLjAsIklzU2V0IjpmYWxzZX0sIkRlZmF1bHRTd2ltbGFuZVN0eWxlIjp7IiRpZCI6IjE1MiIsIkhlYWRlclN0eWxlIjp7IiRpZCI6IjE1MyIsIlRleHRTdHlsZSI6eyIkaWQiOiIxNTQiLCJGb250U2V0dGluZ3MiOnsiJGlkIjoiMTU1IiwiRm9udFNpemUiOjEyLCJGb250TmFtZSI6IkNhbGlicmkiLCJJc0JvbGQiOmZhbHNlLCJJc0l0YWxpYyI6ZmFsc2UsIklzVW5kZXJsaW5lZCI6ZmFsc2UsIlBhcmVudFN0eWxlIjpudWxsfSwiQXV0b1NpemUiOjAsIkZvcmVncm91bmQiOnsiJGlkIjoiMTU2IiwiQ29sb3IiOnsiJGlkIjoiMTU3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1OCIsIlRvcCI6MC4wLCJMZWZ0IjowLjAsIlJpZ2h0IjowLjAsIkJvdHRvbSI6MC4wfSwiUGFkZGluZyI6eyIkaWQiOiIxNTkiLCJUb3AiOjAuMCwiTGVmdCI6MC4wLCJSaWdodCI6MC4wLCJCb3R0b20iOjAuMH0sIkJhY2tncm91bmQiOm51bGwsIklzVmlzaWJsZSI6dHJ1ZSwiV2lkdGgiOjAuMCwiSGVpZ2h0IjowLjAsIkJvcmRlclN0eWxlIjpudWxsLCJQYXJlbnRTdHlsZSI6bnVsbH0sIlJlY3RhbmdsZVN0eWxlIjp7IiRpZCI6IjE2MCIsIk1hcmdpbiI6eyIkaWQiOiIxNjEiLCJUb3AiOjAuMCwiTGVmdCI6MC4wLCJSaWdodCI6MC4wLCJCb3R0b20iOjAuMH0sIlBhZGRpbmciOnsiJGlkIjoiMTYyIiwiVG9wIjowLjAsIkxlZnQiOjAuMCwiUmlnaHQiOjAuMCwiQm90dG9tIjowLjB9LCJCYWNrZ3JvdW5kIjp7IiRpZCI6IjE2MyIsIkNvbG9yIjp7IiRpZCI6IjE2NCIsIkEiOjEyNywiUiI6OTEsIkciOjE1NSwiQiI6MjEzfX0sIklzVmlzaWJsZSI6dHJ1ZSwiV2lkdGgiOjAuMCwiSGVpZ2h0IjowLjAsIkJvcmRlclN0eWxlIjp7IiRpZCI6IjE2NSIsIkxpbmVDb2xvciI6eyIkaWQiOiIxNjYiLCIkdHlwZSI6Ik5MUkUuQ29tbW9uLkRvbS5Tb2xpZENvbG9yQnJ1c2gsIE5MUkUuQ29tbW9uIiwiQ29sb3IiOnsiJGlkIjoiMTY3IiwiQSI6MjU1LCJSIjoyNTUsIkciOjAsIkIiOjB9fSwiTGluZVdlaWdodCI6MC4wLCJMaW5lVHlwZSI6MCwiUGFyZW50U3R5bGUiOm51bGx9LCJQYXJlbnRTdHlsZSI6bnVsbH0sIk1hcmdpbiI6eyIkaWQiOiIxNjgiLCJUb3AiOjAuMCwiTGVmdCI6MC4wLCJSaWdodCI6MC4wLCJCb3R0b20iOjAuMH0sIlBhZGRpbmciOnsiJGlkIjoiMTY5IiwiVG9wIjowLjAsIkxlZnQiOjAuMCwiUmlnaHQiOjAuMCwiQm90dG9tIjowLjB9LCJCYWNrZ3JvdW5kIjpudWxsLCJJc1Zpc2libGUiOnRydWUsIldpZHRoIjowLjAsIkhlaWdodCI6MC4wLCJCb3JkZXJTdHlsZSI6bnVsbCwiUGFyZW50U3R5bGUiOm51bGx9LCJCYWNrZ3JvdW5kU3R5bGUiOnsiJGlkIjoiMTcwIiwiTWFyZ2luIjp7IiRpZCI6IjE3MSIsIlRvcCI6MC4wLCJMZWZ0IjowLjAsIlJpZ2h0IjowLjAsIkJvdHRvbSI6MC4wfSwiUGFkZGluZyI6eyIkaWQiOiIxNzIiLCJUb3AiOjAuMCwiTGVmdCI6MC4wLCJSaWdodCI6MC4wLCJCb3R0b20iOjAuMH0sIkJhY2tncm91bmQiOnsiJGlkIjoiMTczIiwiQ29sb3IiOnsiJGlkIjoiMTc0IiwiQSI6MzgsIlIiOjkxLCJHIjoxNTUsIkIiOjIxM319LCJJc1Zpc2libGUiOnRydWUsIldpZHRoIjowLjAsIkhlaWdodCI6MC4wLCJCb3JkZXJTdHlsZSI6eyIkaWQiOiIxNzUiLCJMaW5lQ29sb3IiOnsiJGlkIjoiMTc2IiwiJHR5cGUiOiJOTFJFLkNvbW1vbi5Eb20uU29saWRDb2xvckJydXNoLCBOTFJFLkNvbW1vbiIsIkNvbG9yIjp7IiRpZCI6IjE3NyIsIkEiOjI1NSwiUiI6MjU1LCJHIjowLCJCIjowfX0sIkxpbmVXZWlnaHQiOjAuMCwiTGluZVR5cGUiOjAsIlBhcmVudFN0eWxlIjpudWxsfSwiUGFyZW50U3R5bGUiOm51bGx9LCJJc0Fib3ZlVGltZWJhbmQiOmZhbHNlLCJNYXJnaW4iOnsiJGlkIjoiMTc4IiwiVG9wIjowLjAsIkxlZnQiOjAuMCwiUmlnaHQiOjAuMCwiQm90dG9tIjowLjB9LCJQYWRkaW5nIjp7IiRpZCI6IjE3OSIsIlRvcCI6MC4wLCJMZWZ0IjowLjAsIlJpZ2h0IjowLjAsIkJvdHRvbSI6MC4wfSwiSXNWaXNpYmxlIjp0cnVlLCJXaWR0aCI6MC4wLCJIZWlnaHQiOjAuMCwiQm9yZGVyU3R5bGUiOm51bGwsIlBhcmVudFN0eWxlIjpudWxsfX0sIlNjYWxlIjp7IiRpZCI6IjE4MCIsIlN0YXJ0RGF0ZSI6IjAwMDEtMDEtMDFUMDA6MDA6MDAiLCJFbmREYXRlIjoiMjAyMS0wMy0yMFQyMzo1OTowMCIsIkZvcm1hdCI6ImQiLCJUeXBlIjowLCJBdXRvRGF0ZVJhbmdlIjp0cnVlLCJXb3JraW5nRGF5cyI6MzEsIkZpc2NhbFllYXIiOnsiJGlkIjoiMTgxIiwiU3RhcnRNb250aCI6MSwiVXNlU3RhcnRpbmdZZWFyRm9yTnVtYmVyaW5nIjp0cnVlLCJTaG93RmlzY2FsWWVhckxhYmVsIjp0cnVlfSwiVG9kYXlNYXJrZXJUZXh0IjoiVG9kYXkiLCJBdXRvU2NhbGVUeXBlIjpmYWxzZX0sIlNjYWxlVjIiOnsiJGlkIjoiMTgyIiwiU3RhcnREYXRlIjoiMDAwMS0wMS0wMVQwMDowMDowMCIsIkVuZERhdGUiOiIyMDIxLTAzLTIwVDIzOjU5OjAwIiwiQXV0b0RhdGVSYW5nZSI6dHJ1ZSwiV29ya2luZ0RheXMiOjMxLCJGaXNjYWxZZWFyIjp7IiRyZWYiOiIxODEifSwiVG9kYXlNYXJrZXJUZXh0IjoiVG9kYXkiLCJBdXRvU2NhbGVUeXBlIjpmYWxzZSwiVGltZWJhbmRTY2FsZXMiOnsiJGlkIjoiMTgzIiwiVG9wU2NhbGVMYXllciI6eyIkaWQiOiIxODQiLCJGb3JtYXQiOiJkIiwiVHlwZSI6MH0sIk1pZGRsZVNjYWxlTGF5ZXIiOnsiJGlkIjoiMTg1IiwiRm9ybWF0IjpudWxsLCJUeXBlIjowfSwiQm90dG9tU2NhbGVMYXllciI6eyIkaWQiOiIxODYiLCJGb3JtYXQiOm51bGwsIlR5cGUiOjB9fX0sIk1pbGVzdG9uZXMiOlt7IiRpZCI6IjE4NyIsIkRhdGUiOiIyMDIxLTAxLTIxVDIzOjU5OjAwIiwiU3R5bGUiOnsiJGlkIjoiMTg4IiwiU2hhcGUiOjEwLCJDb25uZWN0b3JNYXJnaW4iOnsiJGlkIjoiMTg5IiwiVG9wIjowLjAsIkxlZnQiOjIuMCwiUmlnaHQiOjIuMCwiQm90dG9tIjowLjB9LCJDb25uZWN0b3JTdHlsZSI6eyIkaWQiOiIxOTAiLCJMaW5lQ29sb3IiOnsiJGlkIjoiMTkxIiwiJHR5cGUiOiJOTFJFLkNvbW1vbi5Eb20uU29saWRDb2xvckJydXNoLCBOTFJFLkNvbW1vbiIsIkNvbG9yIjp7IiRpZCI6IjE5MiIsIkEiOjEyNywiUiI6NDksIkciOjEwNCwiQiI6MTM0fX0sIkxpbmVXZWlnaHQiOjEuMCwiTGluZVR5cGUiOjAsIlBhcmVudFN0eWxlIjpudWxsfSwiSXNCZWxvd1RpbWViYW5kIjp0cnVlLCJQb3NpdGlvbk9uVGFzayI6MCwiSGlkZURhdGUiOnRydWUsIlNoYXBlU2l6ZSI6MywiU3BhY2luZyI6MS4wLCJQYWRkaW5nIjp7IiRpZCI6IjE5MyIsIlRvcCI6Ny4wLCJMZWZ0IjozLjAsIlJpZ2h0IjowLjAsIkJvdHRvbSI6Mi4wfSwiU2hhcGVTdHlsZSI6eyIkaWQiOiIxOTQiLCJNYXJnaW4iOnsiJGlkIjoiMTk1IiwiVG9wIjowLjAsIkxlZnQiOjAuMCwiUmlnaHQiOjAuMCwiQm90dG9tIjowLjB9LCJQYWRkaW5nIjp7IiRpZCI6IjE5NiIsIlRvcCI6MC4wLCJMZWZ0IjowLjAsIlJpZ2h0IjowLjAsIkJvdHRvbSI6MC4wfSwiQmFja2dyb3VuZCI6eyIkaWQiOiIxOTciLCJDb2xvciI6eyIkaWQiOiIxOTgiLCJBIjoyNTUsIlIiOjQ5LCJHIjoxMDQsIkIiOjEzNH19LCJJc1Zpc2libGUiOnRydWUsIldpZHRoIjoyNC4wLCJIZWlnaHQiOjI2LjY2NjY2NjY2NjY2NjY2OCwiQm9yZGVyU3R5bGUiOnsiJGlkIjoiMTk5IiwiTGluZUNvbG9yIjp7IiRyZWYiOiI3MiJ9LCJMaW5lV2VpZ2h0IjowLjAsIkxpbmVUeXBlIjowLCJQYXJlbnRTdHlsZSI6bnVsbH0sIlBhcmVudFN0eWxlIjpudWxsfSwiVGl0bGVTdHlsZSI6eyIkaWQiOiIyMDAiLCJGb250U2V0dGluZ3MiOnsiJGlkIjoiMjAxIiwiRm9udFNpemUiOjksIkZvbnROYW1lIjoiQXJpYWwiLCJJc0JvbGQiOnRydWUsIklzSXRhbGljIjpmYWxzZSwiSXNVbmRlcmxpbmVkIjpmYWxzZSwiUGFyZW50U3R5bGUiOm51bGx9LCJBdXRvU2l6ZSI6MCwiRm9yZWdyb3VuZCI6eyIkaWQiOiIyMDIiLCJDb2xvciI6eyIkaWQiOiIyMDM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ODAifSwiSXNWaXNpYmxlIjp0cnVlLCJXaWR0aCI6MC4wLCJIZWlnaHQiOjAuMCwiQm9yZGVyU3R5bGUiOnsiJGlkIjoiMjA2IiwiTGluZUNvbG9yIjpudWxsLCJMaW5lV2VpZ2h0IjowLjAsIkxpbmVUeXBlIjowLCJQYXJlbnRTdHlsZSI6bnVsbH0sIlBhcmVudFN0eWxlIjpudWxsfSwiRGF0ZVN0eWxlIjp7IiRpZCI6IjIwNyIsIkZvbnRTZXR0aW5ncyI6eyIkaWQiOiIyMDgiLCJGb250U2l6ZSI6OSwiRm9udE5hbWUiOiJBcmlhbCIsIklzQm9sZCI6ZmFsc2UsIklzSXRhbGljIjpmYWxzZSwiSXNVbmRlcmxpbmVkIjpmYWxzZSwiUGFyZW50U3R5bGUiOm51bGx9LCJBdXRvU2l6ZSI6MCwiRm9yZWdyb3VuZCI6eyIkaWQiOiIyMDkiLCJDb2xvciI6eyIkcmVmIjoiODQifX0sIk1heFdpZHRoIjoyMDAuMCwiTWF4SGVpZ2h0IjoiSW5maW5pdHkiLCJTbWFydEZvcmVncm91bmRJc0FjdGl2ZSI6ZmFsc2UsIkhvcml6b250YWxBbGlnbm1lbnQiOjEsIlZlcnRpY2FsQWxpZ25tZW50IjowLCJTbWFydEZvcmVncm91bmQiOm51bGwsIkJhY2tncm91bmRGaWxsVHlwZSI6MCwiTWFyZ2luIjp7IiRpZCI6IjIxMCIsIlRvcCI6MC4wLCJMZWZ0IjowLjAsIlJpZ2h0IjowLjAsIkJvdHRvbSI6MC4wfSwiUGFkZGluZyI6eyIkaWQiOiIyMTEiLCJUb3AiOjAuMCwiTGVmdCI6MC4wLCJSaWdodCI6MC4wLCJCb3R0b20iOjAuMH0sIkJhY2tncm91bmQiOnsiJHJlZiI6Ijg3In0sIklzVmlzaWJsZSI6ZmFsc2UsIldpZHRoIjowLjAsIkhlaWdodCI6MC4wLCJCb3JkZXJTdHlsZSI6eyIkaWQiOiIyMTIiLCJMaW5lQ29sb3IiOm51bGwsIkxpbmVXZWlnaHQiOjAuMCwiTGluZVR5cGUiOjAsIlBhcmVudFN0eWxlIjpudWxsfSwiUGFyZW50U3R5bGUiOm51bGx9LCJEYXRlRm9ybWF0Ijp7IiRpZCI6IjIx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yMTQiLCJGb3JtYXQiOjAsIklzVmlzaWJsZSI6ZmFsc2UsIkxhc3RLbm93blZpc2liaWxpdHlTdGF0ZSI6ZmFsc2V9LCJJc1Zpc2libGUiOnRydWUsIlBhcmVudFN0eWxlIjpudWxsfSwiSW5kZXgiOjAsIlBlcmNlbnRhZ2VDb21wbGV0ZSI6bnVsbCwiUG9zaXRpb24iOnsiUmF0aW8iOjAuMCwiSXNDdXN0b20iOmZhbHNlfSwiRGF0ZUZvcm1hdCI6eyIkcmVmIjoiMjEzIn0sIldlZWtOdW1iZXJpbmciOnsiJGlkIjoiMjE1IiwiRm9ybWF0IjowLCJJc1Zpc2libGUiOmZhbHNlLCJMYXN0S25vd25WaXNpYmlsaXR5U3RhdGUiOmZhbHNlfSwiUmVsYXRlZFRhc2tJZCI6IjAwMDAwMDAwLTAwMDAtMDAwMC0wMDAwLTAwMDAwMDAwMDAwMCIsIklkIjoiZmJlNDllODktOTdlZC00YWM5LWI1NDYtMWVmZDk1YjhhMzFiIiwiSW1wb3J0SWQiOm51bGwsIlRpdGxlIjoiUHJvamVjdCBBcHByb3ZhbCIsIk5vdGUiOm51bGwsIkh5cGVybGluayI6eyIkaWQiOiIyMTYiLCJBZGRyZXNzIjoiIiwiU3ViQWRkcmVzcyI6IiJ9LCJJc0NoYW5nZWQiOmZhbHNlLCJJc05ldyI6ZmFsc2V9LHsiJGlkIjoiMjE3IiwiRGF0ZSI6IjIwMjEtMDItMTdUMjM6NTk6MDAiLCJTdHlsZSI6eyIkaWQiOiIyMTgiLCJTaGFwZSI6MSwiQ29ubmVjdG9yTWFyZ2luIjp7IiRpZCI6IjIxOSIsIlRvcCI6MC4wLCJMZWZ0IjoyLjAsIlJpZ2h0IjoyLjAsIkJvdHRvbSI6MC4wfSwiQ29ubmVjdG9yU3R5bGUiOnsiJGlkIjoiMjIwIiwiTGluZUNvbG9yIjp7IiRpZCI6IjIyMSIsIiR0eXBlIjoiTkxSRS5Db21tb24uRG9tLlNvbGlkQ29sb3JCcnVzaCwgTkxSRS5Db21tb24iLCJDb2xvciI6eyIkaWQiOiIyMjIiLCJBIjoxMjcsIlIiOjIyMywiRyI6ODMsIkIiOjM5fX0sIkxpbmVXZWlnaHQiOjEuMCwiTGluZVR5cGUiOjAsIlBhcmVudFN0eWxlIjpudWxsfSwiSXNCZWxvd1RpbWViYW5kIjp0cnVlLCJQb3NpdGlvbk9uVGFzayI6MCwiSGlkZURhdGUiOnRydWUsIlNoYXBlU2l6ZSI6MywiU3BhY2luZyI6MS4wLCJQYWRkaW5nIjp7IiRpZCI6IjIyMyIsIlRvcCI6Ny4wLCJMZWZ0IjozLjAsIlJpZ2h0IjowLjAsIkJvdHRvbSI6Mi4wfSwiU2hhcGVTdHlsZSI6eyIkaWQiOiIyMjQiLCJNYXJnaW4iOnsiJGlkIjoiMjI1IiwiVG9wIjowLjAsIkxlZnQiOjAuMCwiUmlnaHQiOjAuMCwiQm90dG9tIjowLjB9LCJQYWRkaW5nIjp7IiRpZCI6IjIyNiIsIlRvcCI6MC4wLCJMZWZ0IjowLjAsIlJpZ2h0IjowLjAsIkJvdHRvbSI6MC4wfSwiQmFja2dyb3VuZCI6eyIkaWQiOiIyMjciLCJDb2xvciI6eyIkaWQiOiIyMjgiLCJBIjoyNTUsIlIiOjIyMywiRyI6ODMsIkIiOjM5fX0sIklzVmlzaWJsZSI6dHJ1ZSwiV2lkdGgiOjIwLjAsIkhlaWdodCI6MjIuMjIyMjIyMjIyMjIyMjIxLCJCb3JkZXJTdHlsZSI6eyIkaWQiOiIyMjkiLCJMaW5lQ29sb3IiOnsiJHJlZiI6IjcyIn0sIkxpbmVXZWlnaHQiOjAuMCwiTGluZVR5cGUiOjAsIlBhcmVudFN0eWxlIjpudWxsfSwiUGFyZW50U3R5bGUiOm51bGx9LCJUaXRsZVN0eWxlIjp7IiRpZCI6IjIzMCIsIkZvbnRTZXR0aW5ncyI6eyIkaWQiOiIyMzEiLCJGb250U2l6ZSI6OSwiRm9udE5hbWUiOiJBcmlhbCIsIklzQm9sZCI6dHJ1ZSwiSXNJdGFsaWMiOmZhbHNlLCJJc1VuZGVybGluZWQiOmZhbHNlLCJQYXJlbnRTdHlsZSI6bnVsbH0sIkF1dG9TaXplIjowLCJGb3JlZ3JvdW5kIjp7IiRpZCI6IjIzMiIsIkNvbG9yIjp7IiRpZCI6IjIzMyIsIkEiOjI1NSwiUiI6OTQsIkciOjk0LCJCIjo5NH19LCJNYXhXaWR0aCI6MjAwLjAsIk1heEhlaWdodCI6IkluZmluaXR5IiwiU21hcnRGb3JlZ3JvdW5kSXNBY3RpdmUiOmZhbHNlLCJIb3Jpem9udGFsQWxpZ25tZW50IjoxLCJWZXJ0aWNhbEFsaWdubWVudCI6MCwiU21hcnRGb3JlZ3JvdW5kIjpudWxsLCJCYWNrZ3JvdW5kRmlsbFR5cGUiOjAsIk1hcmdpbiI6eyIkaWQiOiIyMzQiLCJUb3AiOjAuMCwiTGVmdCI6MC4wLCJSaWdodCI6MC4wLCJCb3R0b20iOjAuMH0sIlBhZGRpbmciOnsiJGlkIjoiMjM1IiwiVG9wIjowLjAsIkxlZnQiOjAuMCwiUmlnaHQiOjAuMCwiQm90dG9tIjowLjB9LCJCYWNrZ3JvdW5kIjp7IiRyZWYiOiI4MCJ9LCJJc1Zpc2libGUiOnRydWUsIldpZHRoIjowLjAsIkhlaWdodCI6MC4wLCJCb3JkZXJTdHlsZSI6eyIkaWQiOiIyMzYiLCJMaW5lQ29sb3IiOm51bGwsIkxpbmVXZWlnaHQiOjAuMCwiTGluZVR5cGUiOjAsIlBhcmVudFN0eWxlIjpudWxsfSwiUGFyZW50U3R5bGUiOm51bGx9LCJEYXRlU3R5bGUiOnsiJGlkIjoiMjM3IiwiRm9udFNldHRpbmdzIjp7IiRpZCI6IjIzOCIsIkZvbnRTaXplIjo5LCJGb250TmFtZSI6IkFyaWFsIiwiSXNCb2xkIjpmYWxzZSwiSXNJdGFsaWMiOmZhbHNlLCJJc1VuZGVybGluZWQiOmZhbHNlLCJQYXJlbnRTdHlsZSI6bnVsbH0sIkF1dG9TaXplIjowLCJGb3JlZ3JvdW5kIjp7IiRpZCI6IjIzOSIsIkNvbG9yIjp7IiRyZWYiOiI4NCJ9fSwiTWF4V2lkdGgiOjIwMC4wLCJNYXhIZWlnaHQiOiJJbmZpbml0eSIsIlNtYXJ0Rm9yZWdyb3VuZElzQWN0aXZlIjpmYWxzZSwiSG9yaXpvbnRhbEFsaWdubWVudCI6MSwiVmVydGljYWxBbGlnbm1lbnQiOjAsIlNtYXJ0Rm9yZWdyb3VuZCI6bnVsbCwiQmFja2dyb3VuZEZpbGxUeXBlIjowLCJNYXJnaW4iOnsiJGlkIjoiMjQwIiwiVG9wIjowLjAsIkxlZnQiOjAuMCwiUmlnaHQiOjAuMCwiQm90dG9tIjowLjB9LCJQYWRkaW5nIjp7IiRpZCI6IjI0MSIsIlRvcCI6MC4wLCJMZWZ0IjowLjAsIlJpZ2h0IjowLjAsIkJvdHRvbSI6MC4wfSwiQmFja2dyb3VuZCI6eyIkcmVmIjoiODcifSwiSXNWaXNpYmxlIjpmYWxzZSwiV2lkdGgiOjAuMCwiSGVpZ2h0IjowLjAsIkJvcmRlclN0eWxlIjp7IiRpZCI6IjI0MiIsIkxpbmVDb2xvciI6bnVsbCwiTGluZVdlaWdodCI6MC4wLCJMaW5lVHlwZSI6MCwiUGFyZW50U3R5bGUiOm51bGx9LCJQYXJlbnRTdHlsZSI6bnVsbH0sIkRhdGVGb3JtYXQiOnsiJGlkIjoiMjQ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5In19LCJXZWVrTnVtYmVyaW5nIjp7IiRpZCI6IjI0NCIsIkZvcm1hdCI6MCwiSXNWaXNpYmxlIjpmYWxzZSwiTGFzdEtub3duVmlzaWJpbGl0eVN0YXRlIjpmYWxzZX0sIklzVmlzaWJsZSI6dHJ1ZSwiUGFyZW50U3R5bGUiOm51bGx9LCJJbmRleCI6MSwiUGVyY2VudGFnZUNvbXBsZXRlIjpudWxsLCJQb3NpdGlvbiI6eyJSYXRpbyI6MC4wLCJJc0N1c3RvbSI6ZmFsc2V9LCJEYXRlRm9ybWF0Ijp7IiRyZWYiOiIyNDMifSwiV2Vla051bWJlcmluZyI6eyIkaWQiOiIyNDUiLCJGb3JtYXQiOjAsIklzVmlzaWJsZSI6ZmFsc2UsIkxhc3RLbm93blZpc2liaWxpdHlTdGF0ZSI6ZmFsc2V9LCJSZWxhdGVkVGFza0lkIjoiMDAwMDAwMDAtMDAwMC0wMDAwLTAwMDAtMDAwMDAwMDAwMDAwIiwiSWQiOiIzNjJjNzIxMy0xZGQyLTRlMDQtOTYxZi0wOTcxODAyMTE5YzgiLCJJbXBvcnRJZCI6bnVsbCwiVGl0bGUiOiJJbWFnZSBSb2xsZWQgT3V0IiwiTm90ZSI6bnVsbCwiSHlwZXJsaW5rIjp7IiRpZCI6IjI0NiIsIkFkZHJlc3MiOiIiLCJTdWJBZGRyZXNzIjoiIn0sIklzQ2hhbmdlZCI6ZmFsc2UsIklzTmV3IjpmYWxzZX0seyIkaWQiOiIyNDciLCJEYXRlIjoiMjAyMS0wMy0wNFQyMzo1OTowMCIsIlN0eWxlIjp7IiRpZCI6IjI0OCIsIlNoYXBlIjowLCJDb25uZWN0b3JNYXJnaW4iOnsiJGlkIjoiMjQ5IiwiVG9wIjowLjAsIkxlZnQiOjIuMCwiUmlnaHQiOjIuMCwiQm90dG9tIjowLjB9LCJDb25uZWN0b3JTdHlsZSI6eyIkaWQiOiIyNTAiLCJMaW5lQ29sb3IiOnsiJGlkIjoiMjUxIiwiJHR5cGUiOiJOTFJFLkNvbW1vbi5Eb20uU29saWRDb2xvckJydXNoLCBOTFJFLkNvbW1vbiIsIkNvbG9yIjp7IiRpZCI6IjI1MiIsIkEiOjEyNywiUiI6MjIzLCJHIjo4MywiQiI6Mzl9fSwiTGluZVdlaWdodCI6MS4wLCJMaW5lVHlwZSI6MCwiUGFyZW50U3R5bGUiOm51bGx9LCJJc0JlbG93VGltZWJhbmQiOnRydWUsIlBvc2l0aW9uT25UYXNrIjowLCJIaWRlRGF0ZSI6dHJ1ZSwiU2hhcGVTaXplIjozLCJTcGFjaW5nIjoxLjAsIlBhZGRpbmciOnsiJGlkIjoiMjUzIiwiVG9wIjo3LjAsIkxlZnQiOjMuMCwiUmlnaHQiOjAuMCwiQm90dG9tIjoyLjB9LCJTaGFwZVN0eWxlIjp7IiRpZCI6IjI1NCIsIk1hcmdpbiI6eyIkaWQiOiIyNTUiLCJUb3AiOjAuMCwiTGVmdCI6MC4wLCJSaWdodCI6MC4wLCJCb3R0b20iOjAuMH0sIlBhZGRpbmciOnsiJGlkIjoiMjU2IiwiVG9wIjowLjAsIkxlZnQiOjAuMCwiUmlnaHQiOjAuMCwiQm90dG9tIjowLjB9LCJCYWNrZ3JvdW5kIjp7IiRpZCI6IjI1NyIsIkNvbG9yIjp7IiRpZCI6IjI1OCIsIkEiOjI1NSwiUiI6MjIzLCJHIjo4MywiQiI6Mzl9fSwiSXNWaXNpYmxlIjp0cnVlLCJXaWR0aCI6MjAuMCwiSGVpZ2h0IjoyMi4yMjIyMjIyMjIyMjIyMjEsIkJvcmRlclN0eWxlIjp7IiRpZCI6IjI1OSIsIkxpbmVDb2xvciI6eyIkcmVmIjoiNzIifSwiTGluZVdlaWdodCI6MC4wLCJMaW5lVHlwZSI6MCwiUGFyZW50U3R5bGUiOm51bGx9LCJQYXJlbnRTdHlsZSI6bnVsbH0sIlRpdGxlU3R5bGUiOnsiJGlkIjoiMjYwIiwiRm9udFNldHRpbmdzIjp7IiRpZCI6IjI2MSIsIkZvbnRTaXplIjo5LCJGb250TmFtZSI6IkFyaWFsIiwiSXNCb2xkIjp0cnVlLCJJc0l0YWxpYyI6ZmFsc2UsIklzVW5kZXJsaW5lZCI6ZmFsc2UsIlBhcmVudFN0eWxlIjpudWxsfSwiQXV0b1NpemUiOjAsIkZvcmVncm91bmQiOnsiJGlkIjoiMjYyIiwiQ29sb3IiOnsiJGlkIjoiMjYzIiwiQSI6MjU1LCJSIjo5NCwiRyI6OTQsIkIiOjk0fX0sIk1heFdpZHRoIjoyMDAuMCwiTWF4SGVpZ2h0IjoiSW5maW5pdHkiLCJTbWFydEZvcmVncm91bmRJc0FjdGl2ZSI6ZmFsc2UsIkhvcml6b250YWxBbGlnbm1lbnQiOjEsIlZlcnRpY2FsQWxpZ25tZW50IjowLCJTbWFydEZvcmVncm91bmQiOm51bGwsIkJhY2tncm91bmRGaWxsVHlwZSI6MCwiTWFyZ2luIjp7IiRpZCI6IjI2NCIsIlRvcCI6MC4wLCJMZWZ0IjowLjAsIlJpZ2h0IjowLjAsIkJvdHRvbSI6MC4wfSwiUGFkZGluZyI6eyIkaWQiOiIyNjUiLCJUb3AiOjAuMCwiTGVmdCI6MC4wLCJSaWdodCI6MC4wLCJCb3R0b20iOjAuMH0sIkJhY2tncm91bmQiOnsiJHJlZiI6IjgwIn0sIklzVmlzaWJsZSI6dHJ1ZSwiV2lkdGgiOjAuMCwiSGVpZ2h0IjowLjAsIkJvcmRlclN0eWxlIjp7IiRpZCI6IjI2NiIsIkxpbmVDb2xvciI6bnVsbCwiTGluZVdlaWdodCI6MC4wLCJMaW5lVHlwZSI6MCwiUGFyZW50U3R5bGUiOm51bGx9LCJQYXJlbnRTdHlsZSI6bnVsbH0sIkRhdGVTdHlsZSI6eyIkaWQiOiIyNjciLCJGb250U2V0dGluZ3MiOnsiJGlkIjoiMjY4IiwiRm9udFNpemUiOjksIkZvbnROYW1lIjoiQXJpYWwiLCJJc0JvbGQiOmZhbHNlLCJJc0l0YWxpYyI6ZmFsc2UsIklzVW5kZXJsaW5lZCI6ZmFsc2UsIlBhcmVudFN0eWxlIjpudWxsfSwiQXV0b1NpemUiOjAsIkZvcmVncm91bmQiOnsiJGlkIjoiMjY5IiwiQ29sb3IiOnsiJHJlZiI6Ijg0In19LCJNYXhXaWR0aCI6MjAwLjAsIk1heEhlaWdodCI6IkluZmluaXR5IiwiU21hcnRGb3JlZ3JvdW5kSXNBY3RpdmUiOmZhbHNlLCJIb3Jpem9udGFsQWxpZ25tZW50IjoxLCJWZXJ0aWNhbEFsaWdubWVudCI6MCwiU21hcnRGb3JlZ3JvdW5kIjpudWxsLCJCYWNrZ3JvdW5kRmlsbFR5cGUiOjAsIk1hcmdpbiI6eyIkaWQiOiIyNzAiLCJUb3AiOjAuMCwiTGVmdCI6MC4wLCJSaWdodCI6MC4wLCJCb3R0b20iOjAuMH0sIlBhZGRpbmciOnsiJGlkIjoiMjcxIiwiVG9wIjowLjAsIkxlZnQiOjAuMCwiUmlnaHQiOjAuMCwiQm90dG9tIjowLjB9LCJCYWNrZ3JvdW5kIjp7IiRyZWYiOiI4NyJ9LCJJc1Zpc2libGUiOmZhbHNlLCJXaWR0aCI6MC4wLCJIZWlnaHQiOjAuMCwiQm9yZGVyU3R5bGUiOnsiJGlkIjoiMjcyIiwiTGluZUNvbG9yIjpudWxsLCJMaW5lV2VpZ2h0IjowLjAsIkxpbmVUeXBlIjowLCJQYXJlbnRTdHlsZSI6bnVsbH0sIlBhcmVudFN0eWxlIjpudWxsfSwiRGF0ZUZvcm1hdCI6eyIkaWQiOiIyN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kifX0sIldlZWtOdW1iZXJpbmciOnsiJGlkIjoiMjc0IiwiRm9ybWF0IjowLCJJc1Zpc2libGUiOmZhbHNlLCJMYXN0S25vd25WaXNpYmlsaXR5U3RhdGUiOmZhbHNlfSwiSXNWaXNpYmxlIjp0cnVlLCJQYXJlbnRTdHlsZSI6bnVsbH0sIkluZGV4IjoyLCJQZXJjZW50YWdlQ29tcGxldGUiOm51bGwsIlBvc2l0aW9uIjp7IlJhdGlvIjowLjAsIklzQ3VzdG9tIjpmYWxzZX0sIkRhdGVGb3JtYXQiOnsiJHJlZiI6IjI3MyJ9LCJXZWVrTnVtYmVyaW5nIjp7IiRpZCI6IjI3NSIsIkZvcm1hdCI6MCwiSXNWaXNpYmxlIjpmYWxzZSwiTGFzdEtub3duVmlzaWJpbGl0eVN0YXRlIjpmYWxzZX0sIlJlbGF0ZWRUYXNrSWQiOiIwMDAwMDAwMC0wMDAwLTAwMDAtMDAwMC0wMDAwMDAwMDAwMDAiLCJJZCI6IjBjNmE2OTJlLTljZjMtNGFiMy04MmExLTFlNTA5MGQ3ZjNmMyIsIkltcG9ydElkIjpudWxsLCJUaXRsZSI6IkltYWdlIEFwcHJvdmVkIiwiTm90ZSI6bnVsbCwiSHlwZXJsaW5rIjp7IiRpZCI6IjI3NiIsIkFkZHJlc3MiOiIiLCJTdWJBZGRyZXNzIjoiIn0sIklzQ2hhbmdlZCI6ZmFsc2UsIklzTmV3IjpmYWxzZX0seyIkaWQiOiIyNzciLCJEYXRlIjoiMjAyMS0wMy0xN1QyMzo1OTowMCIsIlN0eWxlIjp7IiRpZCI6IjI3OCIsIlNoYXBlIjoyLCJDb25uZWN0b3JNYXJnaW4iOnsiJGlkIjoiMjc5IiwiVG9wIjowLjAsIkxlZnQiOjIuMCwiUmlnaHQiOjIuMCwiQm90dG9tIjowLjB9LCJDb25uZWN0b3JTdHlsZSI6eyIkaWQiOiIyODAiLCJMaW5lQ29sb3IiOnsiJGlkIjoiMjgxIiwiJHR5cGUiOiJOTFJFLkNvbW1vbi5Eb20uU29saWRDb2xvckJydXNoLCBOTFJFLkNvbW1vbiIsIkNvbG9yIjp7IiRpZCI6IjI4MiIsIkEiOjEyNywiUiI6ODMsIkciOjkyLCJCIjoxOX19LCJMaW5lV2VpZ2h0IjoxLjAsIkxpbmVUeXBlIjowLCJQYXJlbnRTdHlsZSI6bnVsbH0sIklzQmVsb3dUaW1lYmFuZCI6ZmFsc2UsIlBvc2l0aW9uT25UYXNrIjowLCJIaWRlRGF0ZSI6dHJ1ZSwiU2hhcGVTaXplIjozLCJTcGFjaW5nIjoxLjAsIlBhZGRpbmciOnsiJGlkIjoiMjgzIiwiVG9wIjo3LjAsIkxlZnQiOjMuMCwiUmlnaHQiOjAuMCwiQm90dG9tIjoyLjB9LCJTaGFwZVN0eWxlIjp7IiRpZCI6IjI4NCIsIk1hcmdpbiI6eyIkaWQiOiIyODUiLCJUb3AiOjAuMCwiTGVmdCI6MC4wLCJSaWdodCI6MC4wLCJCb3R0b20iOjAuMH0sIlBhZGRpbmciOnsiJGlkIjoiMjg2IiwiVG9wIjowLjAsIkxlZnQiOjAuMCwiUmlnaHQiOjAuMCwiQm90dG9tIjowLjB9LCJCYWNrZ3JvdW5kIjp7IiRpZCI6IjI4NyIsIkNvbG9yIjp7IiRpZCI6IjI4OCIsIkEiOjI1NSwiUiI6MTY2LCJHIjoxODMsIkIiOjM5fX0sIklzVmlzaWJsZSI6dHJ1ZSwiV2lkdGgiOjE3Ljc3Nzc3Nzc3Nzc3Nzc3OSwiSGVpZ2h0IjoxNy43Nzc3Nzc3Nzc3Nzc3NzksIkJvcmRlclN0eWxlIjp7IiRpZCI6IjI4OSIsIkxpbmVDb2xvciI6eyIkcmVmIjoiNzIifSwiTGluZVdlaWdodCI6MC4wLCJMaW5lVHlwZSI6MCwiUGFyZW50U3R5bGUiOm51bGx9LCJQYXJlbnRTdHlsZSI6bnVsbH0sIlRpdGxlU3R5bGUiOnsiJGlkIjoiMjkwIiwiRm9udFNldHRpbmdzIjp7IiRpZCI6IjI5MSIsIkZvbnRTaXplIjo5LCJGb250TmFtZSI6IkFyaWFsIiwiSXNCb2xkIjp0cnVlLCJJc0l0YWxpYyI6ZmFsc2UsIklzVW5kZXJsaW5lZCI6dHJ1ZSwiUGFyZW50U3R5bGUiOm51bGx9LCJBdXRvU2l6ZSI6MCwiRm9yZWdyb3VuZCI6eyIkaWQiOiIyOTIiLCJDb2xvciI6eyIkaWQiOiIyOTMiLCJBIjoyNTUsIlIiOjgzLCJHIjo5MiwiQiI6MTl9fSwiTWF4V2lkdGgiOjIwMC4wLCJNYXhIZWlnaHQiOiJJbmZpbml0eSIsIlNtYXJ0Rm9yZWdyb3VuZElzQWN0aXZlIjpmYWxzZSwiSG9yaXpvbnRhbEFsaWdubWVudCI6MCwiVmVydGljYWxBbGlnbm1lbnQiOjAsIlNtYXJ0Rm9yZWdyb3VuZCI6bnVsbCwiQmFja2dyb3VuZEZpbGxUeXBlIjowLCJNYXJnaW4iOnsiJGlkIjoiMjk0IiwiVG9wIjowLjAsIkxlZnQiOjAuMCwiUmlnaHQiOjAuMCwiQm90dG9tIjowLjB9LCJQYWRkaW5nIjp7IiRpZCI6IjI5NSIsIlRvcCI6MC4wLCJMZWZ0IjowLjAsIlJpZ2h0IjowLjAsIkJvdHRvbSI6MC4wfSwiQmFja2dyb3VuZCI6eyIkcmVmIjoiODAifSwiSXNWaXNpYmxlIjp0cnVlLCJXaWR0aCI6MC4wLCJIZWlnaHQiOjAuMCwiQm9yZGVyU3R5bGUiOnsiJGlkIjoiMjk2IiwiTGluZUNvbG9yIjpudWxsLCJMaW5lV2VpZ2h0IjowLjAsIkxpbmVUeXBlIjowLCJQYXJlbnRTdHlsZSI6bnVsbH0sIlBhcmVudFN0eWxlIjpudWxsfSwiRGF0ZVN0eWxlIjp7IiRpZCI6IjI5NyIsIkZvbnRTZXR0aW5ncyI6eyIkaWQiOiIyOTgiLCJGb250U2l6ZSI6OSwiRm9udE5hbWUiOiJBcmlhbCIsIklzQm9sZCI6ZmFsc2UsIklzSXRhbGljIjpmYWxzZSwiSXNVbmRlcmxpbmVkIjpmYWxzZSwiUGFyZW50U3R5bGUiOm51bGx9LCJBdXRvU2l6ZSI6MCwiRm9yZWdyb3VuZCI6eyIkaWQiOiIyOTkiLCJDb2xvciI6eyIkcmVmIjoiODQifX0sIk1heFdpZHRoIjoyMDAuMCwiTWF4SGVpZ2h0IjoiSW5maW5pdHkiLCJTbWFydEZvcmVncm91bmRJc0FjdGl2ZSI6ZmFsc2UsIkhvcml6b250YWxBbGlnbm1lbnQiOjAsIlZlcnRpY2FsQWxpZ25tZW50IjowLCJTbWFydEZvcmVncm91bmQiOm51bGwsIkJhY2tncm91bmRGaWxsVHlwZSI6MCwiTWFyZ2luIjp7IiRpZCI6IjMwMCIsIlRvcCI6MC4wLCJMZWZ0IjowLjAsIlJpZ2h0IjowLjAsIkJvdHRvbSI6MC4wfSwiUGFkZGluZyI6eyIkaWQiOiIzMDEiLCJUb3AiOjAuMCwiTGVmdCI6MC4wLCJSaWdodCI6MC4wLCJCb3R0b20iOjAuMH0sIkJhY2tncm91bmQiOnsiJHJlZiI6Ijg3In0sIklzVmlzaWJsZSI6ZmFsc2UsIldpZHRoIjowLjAsIkhlaWdodCI6MC4wLCJCb3JkZXJTdHlsZSI6eyIkaWQiOiIzMDIiLCJMaW5lQ29sb3IiOm51bGwsIkxpbmVXZWlnaHQiOjAuMCwiTGluZVR5cGUiOjAsIlBhcmVudFN0eWxlIjpudWxsfSwiUGFyZW50U3R5bGUiOm51bGx9LCJEYXRlRm9ybWF0Ijp7IiRpZCI6IjMw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OSJ9fSwiV2Vla051bWJlcmluZyI6eyIkaWQiOiIzMDQiLCJGb3JtYXQiOjAsIklzVmlzaWJsZSI6ZmFsc2UsIkxhc3RLbm93blZpc2liaWxpdHlTdGF0ZSI6ZmFsc2V9LCJJc1Zpc2libGUiOnRydWUsIlBhcmVudFN0eWxlIjpudWxsfSwiSW5kZXgiOjMsIlBlcmNlbnRhZ2VDb21wbGV0ZSI6bnVsbCwiUG9zaXRpb24iOnsiUmF0aW8iOjAuMCwiSXNDdXN0b20iOmZhbHNlfSwiRGF0ZUZvcm1hdCI6eyIkcmVmIjoiMzAzIn0sIldlZWtOdW1iZXJpbmciOnsiJGlkIjoiMzA1IiwiRm9ybWF0IjowLCJJc1Zpc2libGUiOmZhbHNlLCJMYXN0S25vd25WaXNpYmlsaXR5U3RhdGUiOmZhbHNlfSwiUmVsYXRlZFRhc2tJZCI6IjAwMDAwMDAwLTAwMDAtMDAwMC0wMDAwLTAwMDAwMDAwMDAwMCIsIklkIjoiZjZiMzE1ZGItNmZmNS00YmRjLWE3NjgtODcxMGViYmI0YzE2IiwiSW1wb3J0SWQiOm51bGwsIlRpdGxlIjoiUHJvZHVjdGlvbiIsIk5vdGUiOm51bGwsIkh5cGVybGluayI6eyIkaWQiOiIzMDYiLCJBZGRyZXNzIjoiIiwiU3ViQWRkcmVzcyI6IiJ9LCJJc0NoYW5nZWQiOmZhbHNlLCJJc05ldyI6ZmFsc2V9LHsiJGlkIjoiMzA3IiwiRGF0ZSI6IjIwMjEtMDMtMjBUMjM6NTk6MDAiLCJTdHlsZSI6eyIkaWQiOiIzMDgiLCJTaGFwZSI6MTEsIkNvbm5lY3Rvck1hcmdpbiI6eyIkaWQiOiIzMDkiLCJUb3AiOjAuMCwiTGVmdCI6Mi4wLCJSaWdodCI6Mi4wLCJCb3R0b20iOjAuMH0sIkNvbm5lY3RvclN0eWxlIjp7IiRpZCI6IjMxMCIsIkxpbmVDb2xvciI6eyIkaWQiOiIzMTEiLCIkdHlwZSI6Ik5MUkUuQ29tbW9uLkRvbS5Tb2xpZENvbG9yQnJ1c2gsIE5MUkUuQ29tbW9uIiwiQ29sb3IiOnsiJGlkIjoiMzEyIiwiQSI6MTI3LCJSIjoxNjYsIkciOjE4MywiQiI6Mzl9fSwiTGluZVdlaWdodCI6MS4wLCJMaW5lVHlwZSI6MCwiUGFyZW50U3R5bGUiOm51bGx9LCJJc0JlbG93VGltZWJhbmQiOnRydWUsIlBvc2l0aW9uT25UYXNrIjowLCJIaWRlRGF0ZSI6dHJ1ZSwiU2hhcGVTaXplIjozLCJTcGFjaW5nIjoxLjAsIlBhZGRpbmciOnsiJGlkIjoiMzEzIiwiVG9wIjo3LjAsIkxlZnQiOjMuMCwiUmlnaHQiOjAuMCwiQm90dG9tIjoyLjB9LCJTaGFwZVN0eWxlIjp7IiRpZCI6IjMxNCIsIk1hcmdpbiI6eyIkaWQiOiIzMTUiLCJUb3AiOjAuMCwiTGVmdCI6MC4wLCJSaWdodCI6MC4wLCJCb3R0b20iOjAuMH0sIlBhZGRpbmciOnsiJGlkIjoiMzE2IiwiVG9wIjowLjAsIkxlZnQiOjAuMCwiUmlnaHQiOjAuMCwiQm90dG9tIjowLjB9LCJCYWNrZ3JvdW5kIjp7IiRpZCI6IjMxNyIsIkNvbG9yIjp7IiRpZCI6IjMxOCIsIkEiOjI1NSwiUiI6MTY2LCJHIjoxODMsIkIiOjM5fX0sIklzVmlzaWJsZSI6dHJ1ZSwiV2lkdGgiOjI0LjAsIkhlaWdodCI6MjYuNjY2NjY2NjY2NjY2NjY4LCJCb3JkZXJTdHlsZSI6eyIkaWQiOiIzMTkiLCJMaW5lQ29sb3IiOnsiJHJlZiI6IjcyIn0sIkxpbmVXZWlnaHQiOjAuMCwiTGluZVR5cGUiOjAsIlBhcmVudFN0eWxlIjpudWxsfSwiUGFyZW50U3R5bGUiOm51bGx9LCJUaXRsZVN0eWxlIjp7IiRpZCI6IjMyMCIsIkZvbnRTZXR0aW5ncyI6eyIkaWQiOiIzMjEiLCJGb250U2l6ZSI6OSwiRm9udE5hbWUiOiJBcmlhbCIsIklzQm9sZCI6dHJ1ZSwiSXNJdGFsaWMiOmZhbHNlLCJJc1VuZGVybGluZWQiOmZhbHNlLCJQYXJlbnRTdHlsZSI6bnVsbH0sIkF1dG9TaXplIjowLCJGb3JlZ3JvdW5kIjp7IiRpZCI6IjMyMiIsIkNvbG9yIjp7IiRpZCI6IjMyMyIsIkEiOjI1NSwiUiI6MTE1LCJHIjoxMTUsIkIiOjExNX19LCJNYXhXaWR0aCI6MjAwLjAsIk1heEhlaWdodCI6IkluZmluaXR5IiwiU21hcnRGb3JlZ3JvdW5kSXNBY3RpdmUiOmZhbHNlLCJIb3Jpem9udGFsQWxpZ25tZW50IjoxLCJWZXJ0aWNhbEFsaWdubWVudCI6MCwiU21hcnRGb3JlZ3JvdW5kIjpudWxsLCJCYWNrZ3JvdW5kRmlsbFR5cGUiOjAsIk1hcmdpbiI6eyIkaWQiOiIzMjQiLCJUb3AiOjAuMCwiTGVmdCI6MC4wLCJSaWdodCI6MC4wLCJCb3R0b20iOjAuMH0sIlBhZGRpbmciOnsiJGlkIjoiMzI1IiwiVG9wIjowLjAsIkxlZnQiOjAuMCwiUmlnaHQiOjAuMCwiQm90dG9tIjowLjB9LCJCYWNrZ3JvdW5kIjp7IiRyZWYiOiI4MCJ9LCJJc1Zpc2libGUiOnRydWUsIldpZHRoIjowLjAsIkhlaWdodCI6MC4wLCJCb3JkZXJTdHlsZSI6eyIkaWQiOiIzMjYiLCJMaW5lQ29sb3IiOm51bGwsIkxpbmVXZWlnaHQiOjAuMCwiTGluZVR5cGUiOjAsIlBhcmVudFN0eWxlIjpudWxsfSwiUGFyZW50U3R5bGUiOm51bGx9LCJEYXRlU3R5bGUiOnsiJGlkIjoiMzI3IiwiRm9udFNldHRpbmdzIjp7IiRpZCI6IjMyOCIsIkZvbnRTaXplIjo5LCJGb250TmFtZSI6IkFyaWFsIiwiSXNCb2xkIjpmYWxzZSwiSXNJdGFsaWMiOmZhbHNlLCJJc1VuZGVybGluZWQiOmZhbHNlLCJQYXJlbnRTdHlsZSI6bnVsbH0sIkF1dG9TaXplIjowLCJGb3JlZ3JvdW5kIjp7IiRpZCI6IjMyOSIsIkNvbG9yIjp7IiRyZWYiOiI4NCJ9fSwiTWF4V2lkdGgiOjIwMC4wLCJNYXhIZWlnaHQiOiJJbmZpbml0eSIsIlNtYXJ0Rm9yZWdyb3VuZElzQWN0aXZlIjpmYWxzZSwiSG9yaXpvbnRhbEFsaWdubWVudCI6MSwiVmVydGljYWxBbGlnbm1lbnQiOjAsIlNtYXJ0Rm9yZWdyb3VuZCI6bnVsbCwiQmFja2dyb3VuZEZpbGxUeXBlIjowLCJNYXJnaW4iOnsiJGlkIjoiMzMwIiwiVG9wIjowLjAsIkxlZnQiOjAuMCwiUmlnaHQiOjAuMCwiQm90dG9tIjowLjB9LCJQYWRkaW5nIjp7IiRpZCI6IjMzMSIsIlRvcCI6MC4wLCJMZWZ0IjowLjAsIlJpZ2h0IjowLjAsIkJvdHRvbSI6MC4wfSwiQmFja2dyb3VuZCI6eyIkcmVmIjoiODcifSwiSXNWaXNpYmxlIjpmYWxzZSwiV2lkdGgiOjAuMCwiSGVpZ2h0IjowLjAsIkJvcmRlclN0eWxlIjp7IiRpZCI6IjMzMiIsIkxpbmVDb2xvciI6bnVsbCwiTGluZVdlaWdodCI6MC4wLCJMaW5lVHlwZSI6MCwiUGFyZW50U3R5bGUiOm51bGx9LCJQYXJlbnRTdHlsZSI6bnVsbH0sIkRhdGVGb3JtYXQiOnsiJGlkIjoiMzM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5In19LCJXZWVrTnVtYmVyaW5nIjp7IiRpZCI6IjMzNCIsIkZvcm1hdCI6MCwiSXNWaXNpYmxlIjpmYWxzZSwiTGFzdEtub3duVmlzaWJpbGl0eVN0YXRlIjpmYWxzZX0sIklzVmlzaWJsZSI6dHJ1ZSwiUGFyZW50U3R5bGUiOm51bGx9LCJJbmRleCI6NCwiUGVyY2VudGFnZUNvbXBsZXRlIjpudWxsLCJQb3NpdGlvbiI6eyJSYXRpbyI6MC4wLCJJc0N1c3RvbSI6ZmFsc2V9LCJEYXRlRm9ybWF0Ijp7IiRyZWYiOiIzMzMifSwiV2Vla051bWJlcmluZyI6eyIkaWQiOiIzMzUiLCJGb3JtYXQiOjAsIklzVmlzaWJsZSI6ZmFsc2UsIkxhc3RLbm93blZpc2liaWxpdHlTdGF0ZSI6ZmFsc2V9LCJSZWxhdGVkVGFza0lkIjoiMDAwMDAwMDAtMDAwMC0wMDAwLTAwMDAtMDAwMDAwMDAwMDAwIiwiSWQiOiJhMDhhOTFjOS03MDRiLTQzMjUtOTEwNy0xYTgzODViY2E4ZTQiLCJJbXBvcnRJZCI6bnVsbCwiVGl0bGUiOiJQcm9qZWN0IEhhbmQtT2ZmIiwiTm90ZSI6bnVsbCwiSHlwZXJsaW5rIjp7IiRpZCI6IjMzNiIsIkFkZHJlc3MiOiIiLCJTdWJBZGRyZXNzIjoiIn0sIklzQ2hhbmdlZCI6ZmFsc2UsIklzTmV3IjpmYWxzZX1dLCJUYXNrcyI6W3siJGlkIjoiMzM3IiwiR3JvdXBOYW1lIjpudWxsLCJTdGFydERhdGUiOiIyMDIxLTAxLTI3VDAwOjAwOjAwWiIsIkVuZERhdGUiOiIyMDIxLTAxLTMxVDIzOjU5OjAwWiIsIlBlcmNlbnRhZ2VDb21wbGV0ZSI6MC4wLCJTdHlsZSI6eyIkaWQiOiIzMzgiLCJTaGFwZSI6NywiU2hhcGVUaGlja25lc3MiOjMsIkR1cmF0aW9uRm9ybWF0IjowLCJJbmNsdWRlTm9uV29ya2luZ0RheXNJbkR1cmF0aW9uIjpmYWxzZSwiUGVyY2VudGFnZUNvbXBsZXRlU3R5bGUiOnsiJGlkIjoiMzM5IiwiRm9udFNldHRpbmdzIjp7IiRpZCI6IjM0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zNDEiLCJUb3AiOjAuMCwiTGVmdCI6MC4wLCJSaWdodCI6MC4wLCJCb3R0b20iOjAuMH0sIlBhZGRpbmciOnsiJGlkIjoiMzQyIiwiVG9wIjowLjAsIkxlZnQiOjAuMCwiUmlnaHQiOjAuMCwiQm90dG9tIjowLjB9LCJCYWNrZ3JvdW5kIjp7IiRyZWYiOiI5OCJ9LCJJc1Zpc2libGUiOnRydWUsIldpZHRoIjowLjAsIkhlaWdodCI6MC4wLCJCb3JkZXJTdHlsZSI6eyIkaWQiOiIzNDMiLCJMaW5lQ29sb3IiOm51bGwsIkxpbmVXZWlnaHQiOjAuMCwiTGluZVR5cGUiOjAsIlBhcmVudFN0eWxlIjpudWxsfSwiUGFyZW50U3R5bGUiOm51bGx9LCJEdXJhdGlvblN0eWxlIjp7IiRpZCI6IjM0NCIsIkZvbnRTZXR0aW5ncyI6eyIkaWQiOiIzNDUiLCJGb250U2l6ZSI6OCwiRm9udE5hbWUiOiJBcmlhbCIsIklzQm9sZCI6ZmFsc2UsIklzSXRhbGljIjpmYWxzZSwiSXNVbmRlcmxpbmVkIjpmYWxzZSwiUGFyZW50U3R5bGUiOm51bGx9LCJBdXRvU2l6ZSI6MCwiRm9yZWdyb3VuZCI6eyIkaWQiOiIzNDYiLCJDb2xvciI6eyIkaWQiOiIzNDc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zNDgiLCJUb3AiOjAuMCwiTGVmdCI6MC4wLCJSaWdodCI6MC4wLCJCb3R0b20iOjAuMH0sIlBhZGRpbmciOnsiJGlkIjoiMzQ5IiwiVG9wIjowLjAsIkxlZnQiOjAuMCwiUmlnaHQiOjAuMCwiQm90dG9tIjowLjB9LCJCYWNrZ3JvdW5kIjp7IiRyZWYiOiIxMDU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MTA3In0sIkxpbmVXZWlnaHQiOjEuMCwiTGluZVR5cGUiOjAsIlBhcmVudFN0eWxlIjpudWxsfSwiVmVydGljYWxDb25uZWN0b3JTdHlsZSI6eyIkaWQiOiIzNTIiLCJMaW5lQ29sb3IiOnsiJHJlZiI6IjExMC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zNTMiLCJNYXJnaW4iOnsiJGlkIjoiMzU0IiwiVG9wIjowLjAsIkxlZnQiOjQuMCwiUmlnaHQiOjQuMCwiQm90dG9tIjowLjB9LCJQYWRkaW5nIjp7IiRpZCI6IjM1NSIsIlRvcCI6MC4wLCJMZWZ0IjowLjAsIlJpZ2h0IjowLjAsIkJvdHRvbSI6MC4wfSwiQmFja2dyb3VuZCI6eyIkaWQiOiIzNTYiLCJDb2xvciI6eyIkaWQiOiIzNTciLCJBIjoyNTUsIlIiOjEzMSwiRyI6MTMxLCJCIjoxMzF9fSwiSXNWaXNpYmxlIjp0cnVlLCJXaWR0aCI6MC4wLCJIZWlnaHQiOjEyLjAsIkJvcmRlclN0eWxlIjp7IiRpZCI6IjM1OCIsIkxpbmVDb2xvciI6eyIkcmVmIjoiMTE4In0sIkxpbmVXZWlnaHQiOjAuMCwiTGluZVR5cGUiOjAsIlBhcmVudFN0eWxlIjpudWxsfSwiUGFyZW50U3R5bGUiOm51bGx9LCJUaXRsZVN0eWxlIjp7IiRpZCI6IjM1OSIsIkZvbnRTZXR0aW5ncyI6eyIkaWQiOiIzNjAiLCJGb250U2l6ZSI6OSwiRm9udE5hbWUiOiJBcmlhbCIsIklzQm9sZCI6ZmFsc2UsIklzSXRhbGljIjpmYWxzZSwiSXNVbmRlcmxpbmVkIjpmYWxzZSwiUGFyZW50U3R5bGUiOm51bGx9LCJBdXRvU2l6ZSI6MCwiRm9yZWdyb3VuZCI6eyIkaWQiOiIzNjEiLCJDb2xvciI6eyIkaWQiOiIzNjI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cmVmIjoiMTI2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ksIkZvbnROYW1lIjoiQXJpYWwiLCJJc0JvbGQiOmZhbHNlLCJJc0l0YWxpYyI6ZmFsc2UsIklzVW5kZXJsaW5lZCI6ZmFsc2UsIlBhcmVudFN0eWxlIjpudWxsfSwiQXV0b1NpemUiOjAsIkZvcmVncm91bmQiOnsiJGlkIjoiMzY4IiwiQ29sb3IiOnsiJGlkIjoiMzY5IiwiQSI6MjU1LCJSIjoxMzEsIkciOjEzMSwiQiI6MTMxfX0sIk1heFdpZHRoIjo5NjAuMCwiTWF4SGVpZ2h0IjoiSW5maW5pdHkiLCJTbWFydEZvcmVncm91bmRJc0FjdGl2ZSI6ZmFsc2UsIkhvcml6b250YWxBbGlnbm1lbnQiOjAsIlZlcnRpY2FsQWxpZ25tZW50IjowLCJTbWFydEZvcmVncm91bmQiOm51bGwsIkJhY2tncm91bmRGaWxsVHlwZSI6MCwiTWFyZ2luIjp7IiRpZCI6IjM3MCIsIlRvcCI6MC4wLCJMZWZ0IjowLjAsIlJpZ2h0IjowLjAsIkJvdHRvbSI6MC4wfSwiUGFkZGluZyI6eyIkaWQiOiIzNzEiLCJUb3AiOjAuMCwiTGVmdCI6MC4wLCJSaWdodCI6MC4wLCJCb3R0b20iOjAuMH0sIkJhY2tncm91bmQiOnsiJHJlZiI6IjEzMyJ9LCJJc1Zpc2libGUiOmZhbHNlLCJXaWR0aCI6MC4wLCJIZWlnaHQiOjAuMCwiQm9yZGVyU3R5bGUiOnsiJGlkIjoiMzcyIiwiTGluZUNvbG9yIjpudWxsLCJMaW5lV2VpZ2h0IjowLjAsIkxpbmVUeXBlIjowLCJQYXJlbnRTdHlsZSI6bnVsbH0sIlBhcmVudFN0eWxlIjpudWxsfSwiRGF0ZUZvcm1hdCI6eyIkaWQiOiIzN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M3NCIsIkZvcm1hdCI6MCwiSXNWaXNpYmxlIjpmYWxzZSwiTGFzdEtub3duVmlzaWJpbGl0eVN0YXRlIjpmYWxzZX0sIklzVmlzaWJsZSI6dHJ1ZSwiUGFyZW50U3R5bGUiOm51bGx9LCJJbmRleCI6NSwiU21hcnREdXJhdGlvbkFjdGl2YXRlZCI6ZmFsc2UsIkRhdGVGb3JtYXQiOnsiJHJlZiI6IjM3MyJ9LCJXZWVrTnVtYmVyaW5nIjp7IiRpZCI6IjM3NSIsIkZvcm1hdCI6MCwiSXNWaXNpYmxlIjpmYWxzZSwiTGFzdEtub3duVmlzaWJpbGl0eVN0YXRlIjpmYWxzZX0sIklkIjoiYzc4YjkxODEtMTljMi00NGQxLWIyMWItOGRlMTNlMDFlZjBlIiwiSW1wb3J0SWQiOm51bGwsIlRpdGxlIjoiUEMgSW1hZ2UgQW5hbHlzaXMiLCJOb3RlIjpudWxsLCJIeXBlcmxpbmsiOnsiJGlkIjoiMzc2IiwiQWRkcmVzcyI6IiIsIlN1YkFkZHJlc3MiOiIifSwiSXNDaGFuZ2VkIjpmYWxzZSwiSXNOZXciOmZhbHNlfSx7IiRpZCI6IjM3NyIsIkdyb3VwTmFtZSI6bnVsbCwiU3RhcnREYXRlIjoiMjAyMS0wMi0wM1QwMDowMDowMFoiLCJFbmREYXRlIjoiMjAyMS0wMi0xMFQyMzo1OTowMFoiLCJQZXJjZW50YWdlQ29tcGxldGUiOjAuMCwiU3R5bGUiOnsiJGlkIjoiMzc4IiwiU2hhcGUiOjcsIlNoYXBlVGhpY2tuZXNzIjozLCJEdXJhdGlvbkZvcm1hdCI6MCwiSW5jbHVkZU5vbldvcmtpbmdEYXlzSW5EdXJhdGlvbiI6ZmFsc2UsIlBlcmNlbnRhZ2VDb21wbGV0ZVN0eWxlIjp7IiRpZCI6IjM3OSIsIkZvbnRTZXR0aW5ncyI6eyIkaWQiOiIzODA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MzgxIiwiVG9wIjowLjAsIkxlZnQiOjAuMCwiUmlnaHQiOjAuMCwiQm90dG9tIjowLjB9LCJQYWRkaW5nIjp7IiRpZCI6IjM4MiIsIlRvcCI6MC4wLCJMZWZ0IjowLjAsIlJpZ2h0IjowLjAsIkJvdHRvbSI6MC4wfSwiQmFja2dyb3VuZCI6eyIkcmVmIjoiOTgifSwiSXNWaXNpYmxlIjp0cnVlLCJXaWR0aCI6MC4wLCJIZWlnaHQiOjAuMCwiQm9yZGVyU3R5bGUiOnsiJGlkIjoiMzgzIiwiTGluZUNvbG9yIjpudWxsLCJMaW5lV2VpZ2h0IjowLjAsIkxpbmVUeXBlIjowLCJQYXJlbnRTdHlsZSI6bnVsbH0sIlBhcmVudFN0eWxlIjpudWxsfSwiRHVyYXRpb25TdHlsZSI6eyIkaWQiOiIzODQiLCJGb250U2V0dGluZ3MiOnsiJGlkIjoiMzg1IiwiRm9udFNpemUiOjgsIkZvbnROYW1lIjoiQXJpYWwiLCJJc0JvbGQiOmZhbHNlLCJJc0l0YWxpYyI6ZmFsc2UsIklzVW5kZXJsaW5lZCI6ZmFsc2UsIlBhcmVudFN0eWxlIjpudWxsfSwiQXV0b1NpemUiOjAsIkZvcmVncm91bmQiOnsiJGlkIjoiMzg2IiwiQ29sb3IiOnsiJGlkIjoiMzg3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cmVmIjoiMTA1In0sIklzVmlzaWJsZSI6dHJ1ZSwiV2lkdGgiOjAuMCwiSGVpZ2h0IjowLjAsIkJvcmRlclN0eWxlIjp7IiRpZCI6IjM5MCIsIkxpbmVDb2xvciI6bnVsbCwiTGluZVdlaWdodCI6MC4wLCJMaW5lVHlwZSI6MCwiUGFyZW50U3R5bGUiOm51bGx9LCJQYXJlbnRTdHlsZSI6bnVsbH0sIkhvcml6b250YWxDb25uZWN0b3JTdHlsZSI6eyIkaWQiOiIzOTEiLCJMaW5lQ29sb3IiOnsiJHJlZiI6IjEwNyJ9LCJMaW5lV2VpZ2h0IjoxLjAsIkxpbmVUeXBlIjowLCJQYXJlbnRTdHlsZSI6bnVsbH0sIlZlcnRpY2FsQ29ubmVjdG9yU3R5bGUiOnsiJGlkIjoiMzky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MzkzIiwiTWFyZ2luIjp7IiRpZCI6IjM5NCIsIlRvcCI6MC4wLCJMZWZ0Ijo0LjAsIlJpZ2h0Ijo0LjAsIkJvdHRvbSI6MC4wfSwiUGFkZGluZyI6eyIkaWQiOiIzOTUiLCJUb3AiOjAuMCwiTGVmdCI6MC4wLCJSaWdodCI6MC4wLCJCb3R0b20iOjAuMH0sIkJhY2tncm91bmQiOnsiJGlkIjoiMzk2IiwiQ29sb3IiOnsiJGlkIjoiMzk3IiwiQSI6MjU1LCJSIjoxMzEsIkciOjEzMSwiQiI6MTMxfX0sIklzVmlzaWJsZSI6dHJ1ZSwiV2lkdGgiOjAuMCwiSGVpZ2h0IjoxMi4wLCJCb3JkZXJTdHlsZSI6eyIkaWQiOiIzOTgiLCJMaW5lQ29sb3IiOnsiJHJlZiI6IjExOCJ9LCJMaW5lV2VpZ2h0IjowLjAsIkxpbmVUeXBlIjowLCJQYXJlbnRTdHlsZSI6bnVsbH0sIlBhcmVudFN0eWxlIjpudWxsfSwiVGl0bGVTdHlsZSI6eyIkaWQiOiIzOTkiLCJGb250U2V0dGluZ3MiOnsiJGlkIjoiNDAwIiwiRm9udFNpemUiOjksIkZvbnROYW1lIjoiQXJpYWwiLCJJc0JvbGQiOmZhbHNlLCJJc0l0YWxpYyI6ZmFsc2UsIklzVW5kZXJsaW5lZCI6ZmFsc2UsIlBhcmVudFN0eWxlIjpudWxsfSwiQXV0b1NpemUiOjAsIkZvcmVncm91bmQiOnsiJGlkIjoiNDAxIiwiQ29sb3IiOnsiJGlkIjoiNDAyIiwiQSI6MjU1LCJSIjo5NCwiRyI6OTQsIkIiOjk0fX0sIk1heFdpZHRoIjo5NjAuMCwiTWF4SGVpZ2h0IjoiSW5maW5pdHkiLCJTbWFydEZvcmVncm91bmRJc0FjdGl2ZSI6ZmFsc2UsIkhvcml6b250YWxBbGlnbm1lbnQiOjAsIlZlcnRpY2FsQWxpZ25tZW50IjowLCJTbWFydEZvcmVncm91bmQiOm51bGwsIkJhY2tncm91bmRGaWxsVHlwZSI6MCwiTWFyZ2luIjp7IiRpZCI6IjQwMyIsIlRvcCI6MC4wLCJMZWZ0IjowLjAsIlJpZ2h0IjowLjAsIkJvdHRvbSI6MC4wfSwiUGFkZGluZyI6eyIkaWQiOiI0MDQiLCJUb3AiOjAuMCwiTGVmdCI6MC4wLCJSaWdodCI6MC4wLCJCb3R0b20iOjAuMH0sIkJhY2tncm91bmQiOnsiJHJlZiI6IjEyNiJ9LCJJc1Zpc2libGUiOnRydWUsIldpZHRoIjowLjAsIkhlaWdodCI6MC4wLCJCb3JkZXJTdHlsZSI6eyIkaWQiOiI0MDUiLCJMaW5lQ29sb3IiOm51bGwsIkxpbmVXZWlnaHQiOjAuMCwiTGluZVR5cGUiOjAsIlBhcmVudFN0eWxlIjpudWxsfSwiUGFyZW50U3R5bGUiOm51bGx9LCJEYXRlU3R5bGUiOnsiJGlkIjoiNDA2IiwiRm9udFNldHRpbmdzIjp7IiRpZCI6IjQwNyIsIkZvbnRTaXplIjo5LCJGb250TmFtZSI6IkFyaWFsIiwiSXNCb2xkIjpmYWxzZSwiSXNJdGFsaWMiOmZhbHNlLCJJc1VuZGVybGluZWQiOmZhbHNlLCJQYXJlbnRTdHlsZSI6bnVsbH0sIkF1dG9TaXplIjowLCJGb3JlZ3JvdW5kIjp7IiRpZCI6IjQwOCIsIkNvbG9yIjp7IiRpZCI6IjQwOS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0MTAiLCJUb3AiOjAuMCwiTGVmdCI6MC4wLCJSaWdodCI6MC4wLCJCb3R0b20iOjAuMH0sIlBhZGRpbmciOnsiJGlkIjoiNDExIiwiVG9wIjowLjAsIkxlZnQiOjAuMCwiUmlnaHQiOjAuMCwiQm90dG9tIjowLjB9LCJCYWNrZ3JvdW5kIjp7IiRyZWYiOiIxMzMifSwiSXNWaXNpYmxlIjpmYWxzZSwiV2lkdGgiOjAuMCwiSGVpZ2h0IjowLjAsIkJvcmRlclN0eWxlIjp7IiRpZCI6IjQxMiIsIkxpbmVDb2xvciI6bnVsbCwiTGluZVdlaWdodCI6MC4wLCJMaW5lVHlwZSI6MCwiUGFyZW50U3R5bGUiOm51bGx9LCJQYXJlbnRTdHlsZSI6bnVsbH0sIkRhdGVGb3JtYXQiOnsiJGlkIjoiNDE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0MTQiLCJGb3JtYXQiOjAsIklzVmlzaWJsZSI6ZmFsc2UsIkxhc3RLbm93blZpc2liaWxpdHlTdGF0ZSI6ZmFsc2V9LCJJc1Zpc2libGUiOnRydWUsIlBhcmVudFN0eWxlIjpudWxsfSwiSW5kZXgiOjYsIlNtYXJ0RHVyYXRpb25BY3RpdmF0ZWQiOmZhbHNlLCJEYXRlRm9ybWF0Ijp7IiRyZWYiOiI0MTMifSwiV2Vla051bWJlcmluZyI6eyIkaWQiOiI0MTUiLCJGb3JtYXQiOjAsIklzVmlzaWJsZSI6ZmFsc2UsIkxhc3RLbm93blZpc2liaWxpdHlTdGF0ZSI6ZmFsc2V9LCJJZCI6IjZkNTVjZjBiLTYwZGYtNDEzMi04M2UwLWEzNDQ1M2IwNTE5YSIsIkltcG9ydElkIjpudWxsLCJUaXRsZSI6IlBDIEltYWdlIFByZXBhcmF0aW9uIiwiTm90ZSI6bnVsbCwiSHlwZXJsaW5rIjp7IiRpZCI6IjQxNiIsIkFkZHJlc3MiOiIiLCJTdWJBZGRyZXNzIjoiIn0sIklzQ2hhbmdlZCI6ZmFsc2UsIklzTmV3IjpmYWxzZX0seyIkaWQiOiI0MTciLCJHcm91cE5hbWUiOm51bGwsIlN0YXJ0RGF0ZSI6IjIwMjEtMDItMDdUMDA6MDA6MDBaIiwiRW5kRGF0ZSI6IjIwMjEtMDItMTRUMjM6NTk6MDBaIiwiUGVyY2VudGFnZUNvbXBsZXRlIjowLjAsIlN0eWxlIjp7IiRpZCI6IjQxOCIsIlNoYXBlIjo3LCJTaGFwZVRoaWNrbmVzcyI6MywiRHVyYXRpb25Gb3JtYXQiOjAsIkluY2x1ZGVOb25Xb3JraW5nRGF5c0luRHVyYXRpb24iOmZhbHNlLCJQZXJjZW50YWdlQ29tcGxldGVTdHlsZSI6eyIkaWQiOiI0MTkiLCJGb250U2V0dGluZ3MiOnsiJGlkIjoiNDI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QyMSIsIlRvcCI6MC4wLCJMZWZ0IjowLjAsIlJpZ2h0IjowLjAsIkJvdHRvbSI6MC4wfSwiUGFkZGluZyI6eyIkaWQiOiI0MjIiLCJUb3AiOjAuMCwiTGVmdCI6MC4wLCJSaWdodCI6MC4wLCJCb3R0b20iOjAuMH0sIkJhY2tncm91bmQiOnsiJHJlZiI6Ijk4In0sIklzVmlzaWJsZSI6dHJ1ZSwiV2lkdGgiOjAuMCwiSGVpZ2h0IjowLjAsIkJvcmRlclN0eWxlIjp7IiRpZCI6IjQyMyIsIkxpbmVDb2xvciI6bnVsbCwiTGluZVdlaWdodCI6MC4wLCJMaW5lVHlwZSI6MCwiUGFyZW50U3R5bGUiOm51bGx9LCJQYXJlbnRTdHlsZSI6bnVsbH0sIkR1cmF0aW9uU3R5bGUiOnsiJGlkIjoiNDI0IiwiRm9udFNldHRpbmdzIjp7IiRpZCI6IjQyNSIsIkZvbnRTaXplIjo4LCJGb250TmFtZSI6IkFyaWFsIiwiSXNCb2xkIjpmYWxzZSwiSXNJdGFsaWMiOmZhbHNlLCJJc1VuZGVybGluZWQiOmZhbHNlLCJQYXJlbnRTdHlsZSI6bnVsbH0sIkF1dG9TaXplIjowLCJGb3JlZ3JvdW5kIjp7IiRpZCI6IjQyNiIsIkNvbG9yIjp7IiRpZCI6IjQy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QyOCIsIlRvcCI6MC4wLCJMZWZ0IjowLjAsIlJpZ2h0IjowLjAsIkJvdHRvbSI6MC4wfSwiUGFkZGluZyI6eyIkaWQiOiI0MjkiLCJUb3AiOjAuMCwiTGVmdCI6MC4wLCJSaWdodCI6MC4wLCJCb3R0b20iOjAuMH0sIkJhY2tncm91bmQiOnsiJHJlZiI6IjEwNSJ9LCJJc1Zpc2libGUiOnRydWUsIldpZHRoIjowLjAsIkhlaWdodCI6MC4wLCJCb3JkZXJTdHlsZSI6eyIkaWQiOiI0MzAiLCJMaW5lQ29sb3IiOm51bGwsIkxpbmVXZWlnaHQiOjAuMCwiTGluZVR5cGUiOjAsIlBhcmVudFN0eWxlIjpudWxsfSwiUGFyZW50U3R5bGUiOm51bGx9LCJIb3Jpem9udGFsQ29ubmVjdG9yU3R5bGUiOnsiJGlkIjoiNDMxIiwiTGluZUNvbG9yIjp7IiRyZWYiOiIxMDcifSwiTGluZVdlaWdodCI6MS4wLCJMaW5lVHlwZSI6MCwiUGFyZW50U3R5bGUiOm51bGx9LCJWZXJ0aWNhbENvbm5lY3RvclN0eWxlIjp7IiRpZCI6IjQzMi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QzMyIsIk1hcmdpbiI6eyIkaWQiOiI0MzQiLCJUb3AiOjAuMCwiTGVmdCI6NC4wLCJSaWdodCI6NC4wLCJCb3R0b20iOjAuMH0sIlBhZGRpbmciOnsiJGlkIjoiNDM1IiwiVG9wIjowLjAsIkxlZnQiOjAuMCwiUmlnaHQiOjAuMCwiQm90dG9tIjowLjB9LCJCYWNrZ3JvdW5kIjp7IiRpZCI6IjQzNiIsIkNvbG9yIjp7IiRpZCI6IjQzNyIsIkEiOjI1NSwiUiI6OTQsIkciOjk0LCJCIjo5NH19LCJJc1Zpc2libGUiOnRydWUsIldpZHRoIjowLjAsIkhlaWdodCI6MTIuMCwiQm9yZGVyU3R5bGUiOnsiJGlkIjoiNDM4IiwiTGluZUNvbG9yIjp7IiRyZWYiOiIxMTgifSwiTGluZVdlaWdodCI6MC4wLCJMaW5lVHlwZSI6MCwiUGFyZW50U3R5bGUiOm51bGx9LCJQYXJlbnRTdHlsZSI6bnVsbH0sIlRpdGxlU3R5bGUiOnsiJGlkIjoiNDM5IiwiRm9udFNldHRpbmdzIjp7IiRpZCI6IjQ0MCIsIkZvbnRTaXplIjo5LCJGb250TmFtZSI6IkFyaWFsIiwiSXNCb2xkIjpmYWxzZSwiSXNJdGFsaWMiOmZhbHNlLCJJc1VuZGVybGluZWQiOmZhbHNlLCJQYXJlbnRTdHlsZSI6bnVsbH0sIkF1dG9TaXplIjowLCJGb3JlZ3JvdW5kIjp7IiRpZCI6IjQ0MSIsIkNvbG9yIjp7IiRpZCI6IjQ0Mi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0NDMiLCJUb3AiOjAuMCwiTGVmdCI6MC4wLCJSaWdodCI6MC4wLCJCb3R0b20iOjAuMH0sIlBhZGRpbmciOnsiJGlkIjoiNDQ0IiwiVG9wIjowLjAsIkxlZnQiOjAuMCwiUmlnaHQiOjAuMCwiQm90dG9tIjowLjB9LCJCYWNrZ3JvdW5kIjp7IiRyZWYiOiIxMjYifSwiSXNWaXNpYmxlIjp0cnVlLCJXaWR0aCI6MC4wLCJIZWlnaHQiOjAuMCwiQm9yZGVyU3R5bGUiOnsiJGlkIjoiNDQ1IiwiTGluZUNvbG9yIjpudWxsLCJMaW5lV2VpZ2h0IjowLjAsIkxpbmVUeXBlIjowLCJQYXJlbnRTdHlsZSI6bnVsbH0sIlBhcmVudFN0eWxlIjpudWxsfSwiRGF0ZVN0eWxlIjp7IiRpZCI6IjQ0NiIsIkZvbnRTZXR0aW5ncyI6eyIkaWQiOiI0NDciLCJGb250U2l6ZSI6OSwiRm9udE5hbWUiOiJBcmlhbCIsIklzQm9sZCI6ZmFsc2UsIklzSXRhbGljIjpmYWxzZSwiSXNVbmRlcmxpbmVkIjpmYWxzZSwiUGFyZW50U3R5bGUiOm51bGx9LCJBdXRvU2l6ZSI6MCwiRm9yZWdyb3VuZCI6eyIkaWQiOiI0NDgiLCJDb2xvciI6eyIkaWQiOiI0NDkiLCJBIjoyNTUsIlIiOjk0LCJHIjo5NCwiQiI6OTR9fSwiTWF4V2lkdGgiOjk2MC4wLCJNYXhIZWlnaHQiOiJJbmZpbml0eSIsIlNtYXJ0Rm9yZWdyb3VuZElzQWN0aXZlIjpmYWxzZSwiSG9yaXpvbnRhbEFsaWdubWVudCI6MC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cmVmIjoiMTMzIn0sIklzVmlzaWJsZSI6ZmFsc2UsIldpZHRoIjowLjAsIkhlaWdodCI6MC4wLCJCb3JkZXJTdHlsZSI6eyIkaWQiOiI0NTIiLCJMaW5lQ29sb3IiOm51bGwsIkxpbmVXZWlnaHQiOjAuMCwiTGluZVR5cGUiOjAsIlBhcmVudFN0eWxlIjpudWxsfSwiUGFyZW50U3R5bGUiOm51bGx9LCJEYXRlRm9ybWF0Ijp7IiRpZCI6IjQ1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DU0IiwiRm9ybWF0IjowLCJJc1Zpc2libGUiOmZhbHNlLCJMYXN0S25vd25WaXNpYmlsaXR5U3RhdGUiOmZhbHNlfSwiSXNWaXNpYmxlIjp0cnVlLCJQYXJlbnRTdHlsZSI6bnVsbH0sIkluZGV4Ijo3LCJTbWFydER1cmF0aW9uQWN0aXZhdGVkIjpmYWxzZSwiRGF0ZUZvcm1hdCI6eyIkcmVmIjoiNDUzIn0sIldlZWtOdW1iZXJpbmciOnsiJGlkIjoiNDU1IiwiRm9ybWF0IjowLCJJc1Zpc2libGUiOmZhbHNlLCJMYXN0S25vd25WaXNpYmlsaXR5U3RhdGUiOmZhbHNlfSwiSWQiOiI4ZWMyMGU1OS0wNTI3LTQxY2QtYTViMi01MjQ0N2U4YjlhN2EiLCJJbXBvcnRJZCI6bnVsbCwiVGl0bGUiOiJTbWFydHBob25lIEltYWdlIFByZXBhcmF0aW9uIiwiTm90ZSI6bnVsbCwiSHlwZXJsaW5rIjp7IiRpZCI6IjQ1NiIsIkFkZHJlc3MiOiIiLCJTdWJBZGRyZXNzIjoiIn0sIklzQ2hhbmdlZCI6ZmFsc2UsIklzTmV3IjpmYWxzZX0seyIkaWQiOiI0NTciLCJHcm91cE5hbWUiOm51bGwsIlN0YXJ0RGF0ZSI6IjIwMjEtMDItMTdUMDA6MDA6MDBaIiwiRW5kRGF0ZSI6IjIwMjEtMDItMjFUMjM6NTk6MDBaIiwiUGVyY2VudGFnZUNvbXBsZXRlIjowLjAsIlN0eWxlIjp7IiRpZCI6IjQ1OCIsIlNoYXBlIjo3LCJTaGFwZVRoaWNrbmVzcyI6MywiRHVyYXRpb25Gb3JtYXQiOjAsIkluY2x1ZGVOb25Xb3JraW5nRGF5c0luRHVyYXRpb24iOmZhbHNlLCJQZXJjZW50YWdlQ29tcGxldGVTdHlsZSI6eyIkaWQiOiI0NTkiLCJGb250U2V0dGluZ3MiOnsiJGlkIjoiNDY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Q2MSIsIlRvcCI6MC4wLCJMZWZ0IjowLjAsIlJpZ2h0IjowLjAsIkJvdHRvbSI6MC4wfSwiUGFkZGluZyI6eyIkaWQiOiI0NjIiLCJUb3AiOjAuMCwiTGVmdCI6MC4wLCJSaWdodCI6MC4wLCJCb3R0b20iOjAuMH0sIkJhY2tncm91bmQiOnsiJHJlZiI6Ijk4In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4LCJGb250TmFtZSI6IkFyaWFsIiwiSXNCb2xkIjpmYWxzZSwiSXNJdGFsaWMiOmZhbHNlLCJJc1VuZGVybGluZWQiOmZhbHNlLCJQYXJlbnRTdHlsZSI6bnVsbH0sIkF1dG9TaXplIjowLCJGb3JlZ3JvdW5kIjp7IiRpZCI6IjQ2NiIsIkNvbG9yIjp7IiRpZCI6IjQ2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Q2OCIsIlRvcCI6MC4wLCJMZWZ0IjowLjAsIlJpZ2h0IjowLjAsIkJvdHRvbSI6MC4wfSwiUGFkZGluZyI6eyIkaWQiOiI0NjkiLCJUb3AiOjAuMCwiTGVmdCI6MC4wLCJSaWdodCI6MC4wLCJCb3R0b20iOjAuMH0sIkJhY2tncm91bmQiOnsiJHJlZiI6IjEwNSJ9LCJJc1Zpc2libGUiOnRydWUsIldpZHRoIjowLjAsIkhlaWdodCI6MC4wLCJCb3JkZXJTdHlsZSI6eyIkaWQiOiI0NzAiLCJMaW5lQ29sb3IiOm51bGwsIkxpbmVXZWlnaHQiOjAuMCwiTGluZVR5cGUiOjAsIlBhcmVudFN0eWxlIjpudWxsfSwiUGFyZW50U3R5bGUiOm51bGx9LCJIb3Jpem9udGFsQ29ubmVjdG9yU3R5bGUiOnsiJGlkIjoiNDcxIiwiTGluZUNvbG9yIjp7IiRyZWYiOiIxMDcifSwiTGluZVdlaWdodCI6MS4wLCJMaW5lVHlwZSI6MCwiUGFyZW50U3R5bGUiOm51bGx9LCJWZXJ0aWNhbENvbm5lY3RvclN0eWxlIjp7IiRpZCI6IjQ3Mi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Q3MyIsIk1hcmdpbiI6eyIkaWQiOiI0NzQiLCJUb3AiOjAuMCwiTGVmdCI6NC4wLCJSaWdodCI6NC4wLCJCb3R0b20iOjAuMH0sIlBhZGRpbmciOnsiJGlkIjoiNDc1IiwiVG9wIjowLjAsIkxlZnQiOjAuMCwiUmlnaHQiOjAuMCwiQm90dG9tIjowLjB9LCJCYWNrZ3JvdW5kIjp7IiRpZCI6IjQ3NiIsIkNvbG9yIjp7IiRpZCI6IjQ3NyIsIkEiOjI1NSwiUiI6MTMxLCJHIjoxMzEsIkIiOjEzMX19LCJJc1Zpc2libGUiOnRydWUsIldpZHRoIjowLjAsIkhlaWdodCI6MTIuMCwiQm9yZGVyU3R5bGUiOnsiJGlkIjoiNDc4IiwiTGluZUNvbG9yIjp7IiRyZWYiOiIxMTgifSwiTGluZVdlaWdodCI6MC4wLCJMaW5lVHlwZSI6MCwiUGFyZW50U3R5bGUiOm51bGx9LCJQYXJlbnRTdHlsZSI6bnVsbH0sIlRpdGxlU3R5bGUiOnsiJGlkIjoiNDc5IiwiRm9udFNldHRpbmdzIjp7IiRpZCI6IjQ4MCIsIkZvbnRTaXplIjo5LCJGb250TmFtZSI6IkFyaWFsIiwiSXNCb2xkIjpmYWxzZSwiSXNJdGFsaWMiOmZhbHNlLCJJc1VuZGVybGluZWQiOmZhbHNlLCJQYXJlbnRTdHlsZSI6bnVsbH0sIkF1dG9TaXplIjowLCJGb3JlZ3JvdW5kIjp7IiRpZCI6IjQ4MSIsIkNvbG9yIjp7IiRpZCI6IjQ4Mi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yZWYiOiIxMjYifSwiSXNWaXNpYmxlIjp0cnVlLCJXaWR0aCI6MC4wLCJIZWlnaHQiOjAuMCwiQm9yZGVyU3R5bGUiOnsiJGlkIjoiNDg1IiwiTGluZUNvbG9yIjpudWxsLCJMaW5lV2VpZ2h0IjowLjAsIkxpbmVUeXBlIjowLCJQYXJlbnRTdHlsZSI6bnVsbH0sIlBhcmVudFN0eWxlIjpudWxsfSwiRGF0ZVN0eWxlIjp7IiRpZCI6IjQ4NiIsIkZvbnRTZXR0aW5ncyI6eyIkaWQiOiI0ODciLCJGb250U2l6ZSI6OSwiRm9udE5hbWUiOiJBcmlhbCIsIklzQm9sZCI6ZmFsc2UsIklzSXRhbGljIjpmYWxzZSwiSXNVbmRlcmxpbmVkIjpmYWxzZSwiUGFyZW50U3R5bGUiOm51bGx9LCJBdXRvU2l6ZSI6MCwiRm9yZWdyb3VuZCI6eyIkaWQiOiI0ODgiLCJDb2xvciI6eyIkaWQiOiI0ODk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DkwIiwiVG9wIjowLjAsIkxlZnQiOjAuMCwiUmlnaHQiOjAuMCwiQm90dG9tIjowLjB9LCJQYWRkaW5nIjp7IiRpZCI6IjQ5MSIsIlRvcCI6MC4wLCJMZWZ0IjowLjAsIlJpZ2h0IjowLjAsIkJvdHRvbSI6MC4wfSwiQmFja2dyb3VuZCI6eyIkcmVmIjoiMTMzIn0sIklzVmlzaWJsZSI6ZmFsc2UsIldpZHRoIjowLjAsIkhlaWdodCI6MC4wLCJCb3JkZXJTdHlsZSI6eyIkaWQiOiI0OTIiLCJMaW5lQ29sb3IiOm51bGwsIkxpbmVXZWlnaHQiOjAuMCwiTGluZVR5cGUiOjAsIlBhcmVudFN0eWxlIjpudWxsfSwiUGFyZW50U3R5bGUiOm51bGx9LCJEYXRlRm9ybWF0Ijp7IiRpZCI6IjQ5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Dk0IiwiRm9ybWF0IjowLCJJc1Zpc2libGUiOmZhbHNlLCJMYXN0S25vd25WaXNpYmlsaXR5U3RhdGUiOmZhbHNlfSwiSXNWaXNpYmxlIjp0cnVlLCJQYXJlbnRTdHlsZSI6bnVsbH0sIkluZGV4Ijo4LCJTbWFydER1cmF0aW9uQWN0aXZhdGVkIjpmYWxzZSwiRGF0ZUZvcm1hdCI6eyIkcmVmIjoiNDkzIn0sIldlZWtOdW1iZXJpbmciOnsiJGlkIjoiNDk1IiwiRm9ybWF0IjowLCJJc1Zpc2libGUiOmZhbHNlLCJMYXN0S25vd25WaXNpYmlsaXR5U3RhdGUiOmZhbHNlfSwiSWQiOiJmODc3NDZkMS00NGZkLTQ2NWUtYWE2Yy1mMzdmMGE0OGJiZTQiLCJJbXBvcnRJZCI6bnVsbCwiVGl0bGUiOiJPcHRpbWl6YXRpb24iLCJOb3RlIjpudWxsLCJIeXBlcmxpbmsiOnsiJGlkIjoiNDk2IiwiQWRkcmVzcyI6IiIsIlN1YkFkZHJlc3MiOiIifSwiSXNDaGFuZ2VkIjpmYWxzZSwiSXNOZXciOmZhbHNlfSx7IiRpZCI6IjQ5NyIsIkdyb3VwTmFtZSI6bnVsbCwiU3RhcnREYXRlIjoiMjAyMS0wMi0yMVQwMDowMDowMFoiLCJFbmREYXRlIjoiMjAyMS0wMi0yN1QyMzo1OTowMFoiLCJQZXJjZW50YWdlQ29tcGxldGUiOjAuMCwiU3R5bGUiOnsiJGlkIjoiNDk4IiwiU2hhcGUiOjcsIlNoYXBlVGhpY2tuZXNzIjozLCJEdXJhdGlvbkZvcm1hdCI6MCwiSW5jbHVkZU5vbldvcmtpbmdEYXlzSW5EdXJhdGlvbiI6ZmFsc2UsIlBlcmNlbnRhZ2VDb21wbGV0ZVN0eWxlIjp7IiRpZCI6IjQ5OSIsIkZvbnRTZXR0aW5ncyI6eyIkaWQiOiI1MDA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NTAxIiwiVG9wIjowLjAsIkxlZnQiOjAuMCwiUmlnaHQiOjAuMCwiQm90dG9tIjowLjB9LCJQYWRkaW5nIjp7IiRpZCI6IjUwMiIsIlRvcCI6MC4wLCJMZWZ0IjowLjAsIlJpZ2h0IjowLjAsIkJvdHRvbSI6MC4wfSwiQmFja2dyb3VuZCI6eyIkcmVmIjoiOTgifSwiSXNWaXNpYmxlIjp0cnVlLCJXaWR0aCI6MC4wLCJIZWlnaHQiOjAuMCwiQm9yZGVyU3R5bGUiOnsiJGlkIjoiNTAzIiwiTGluZUNvbG9yIjpudWxsLCJMaW5lV2VpZ2h0IjowLjAsIkxpbmVUeXBlIjowLCJQYXJlbnRTdHlsZSI6bnVsbH0sIlBhcmVudFN0eWxlIjpudWxsfSwiRHVyYXRpb25TdHlsZSI6eyIkaWQiOiI1MDQiLCJGb250U2V0dGluZ3MiOnsiJGlkIjoiNTA1IiwiRm9udFNpemUiOjgsIkZvbnROYW1lIjoiQXJpYWwiLCJJc0JvbGQiOmZhbHNlLCJJc0l0YWxpYyI6ZmFsc2UsIklzVW5kZXJsaW5lZCI6ZmFsc2UsIlBhcmVudFN0eWxlIjpudWxsfSwiQXV0b1NpemUiOjAsIkZvcmVncm91bmQiOnsiJGlkIjoiNTA2IiwiQ29sb3IiOnsiJGlkIjoiNTA3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NTA4IiwiVG9wIjowLjAsIkxlZnQiOjAuMCwiUmlnaHQiOjAuMCwiQm90dG9tIjowLjB9LCJQYWRkaW5nIjp7IiRpZCI6IjUwOSIsIlRvcCI6MC4wLCJMZWZ0IjowLjAsIlJpZ2h0IjowLjAsIkJvdHRvbSI6MC4wfSwiQmFja2dyb3VuZCI6eyIkcmVmIjoiMTA1In0sIklzVmlzaWJsZSI6dHJ1ZSwiV2lkdGgiOjAuMCwiSGVpZ2h0IjowLjAsIkJvcmRlclN0eWxlIjp7IiRpZCI6IjUxMCIsIkxpbmVDb2xvciI6bnVsbCwiTGluZVdlaWdodCI6MC4wLCJMaW5lVHlwZSI6MCwiUGFyZW50U3R5bGUiOm51bGx9LCJQYXJlbnRTdHlsZSI6bnVsbH0sIkhvcml6b250YWxDb25uZWN0b3JTdHlsZSI6eyIkaWQiOiI1MTEiLCJMaW5lQ29sb3IiOnsiJHJlZiI6IjEwNyJ9LCJMaW5lV2VpZ2h0IjoxLjAsIkxpbmVUeXBlIjowLCJQYXJlbnRTdHlsZSI6bnVsbH0sIlZlcnRpY2FsQ29ubmVjdG9yU3R5bGUiOnsiJGlkIjoiNTEy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TEzIiwiTWFyZ2luIjp7IiRpZCI6IjUxNCIsIlRvcCI6MC4wLCJMZWZ0Ijo0LjAsIlJpZ2h0Ijo0LjAsIkJvdHRvbSI6MC4wfSwiUGFkZGluZyI6eyIkaWQiOiI1MTUiLCJUb3AiOjAuMCwiTGVmdCI6MC4wLCJSaWdodCI6MC4wLCJCb3R0b20iOjAuMH0sIkJhY2tncm91bmQiOnsiJGlkIjoiNTE2IiwiQ29sb3IiOnsiJGlkIjoiNTE3IiwiQSI6MjU1LCJSIjoyNTUsIkciOjE1MywiQiI6Mzl9fSwiSXNWaXNpYmxlIjp0cnVlLCJXaWR0aCI6MC4wLCJIZWlnaHQiOjEyLjAsIkJvcmRlclN0eWxlIjp7IiRpZCI6IjUxOCIsIkxpbmVDb2xvciI6eyIkcmVmIjoiMTE4In0sIkxpbmVXZWlnaHQiOjAuMCwiTGluZVR5cGUiOjAsIlBhcmVudFN0eWxlIjpudWxsfSwiUGFyZW50U3R5bGUiOm51bGx9LCJUaXRsZVN0eWxlIjp7IiRpZCI6IjUxOSIsIkZvbnRTZXR0aW5ncyI6eyIkaWQiOiI1MjAiLCJGb250U2l6ZSI6OSwiRm9udE5hbWUiOiJBcmlhbCIsIklzQm9sZCI6ZmFsc2UsIklzSXRhbGljIjpmYWxzZSwiSXNVbmRlcmxpbmVkIjpmYWxzZSwiUGFyZW50U3R5bGUiOm51bGx9LCJBdXRvU2l6ZSI6MCwiRm9yZWdyb3VuZCI6eyIkaWQiOiI1MjEiLCJDb2xvciI6eyIkaWQiOiI1MjIiLCJBIjoyNTUsIlIiOjE4NSwiRyI6MTA5LCJCIjowfX0sIk1heFdpZHRoIjo5NjAuMCwiTWF4SGVpZ2h0IjoiSW5maW5pdHkiLCJTbWFydEZvcmVncm91bmRJc0FjdGl2ZSI6ZmFsc2UsIkhvcml6b250YWxBbGlnbm1lbnQiOjAsIlZlcnRpY2FsQWxpZ25tZW50IjowLCJTbWFydEZvcmVncm91bmQiOm51bGwsIkJhY2tncm91bmRGaWxsVHlwZSI6MCwiTWFyZ2luIjp7IiRpZCI6IjUyMyIsIlRvcCI6MC4wLCJMZWZ0IjowLjAsIlJpZ2h0IjowLjAsIkJvdHRvbSI6MC4wfSwiUGFkZGluZyI6eyIkaWQiOiI1MjQiLCJUb3AiOjAuMCwiTGVmdCI6MC4wLCJSaWdodCI6MC4wLCJCb3R0b20iOjAuMH0sIkJhY2tncm91bmQiOnsiJHJlZiI6IjEyNiJ9LCJJc1Zpc2libGUiOnRydWUsIldpZHRoIjowLjAsIkhlaWdodCI6MC4wLCJCb3JkZXJTdHlsZSI6eyIkaWQiOiI1MjUiLCJMaW5lQ29sb3IiOm51bGwsIkxpbmVXZWlnaHQiOjAuMCwiTGluZVR5cGUiOjAsIlBhcmVudFN0eWxlIjpudWxsfSwiUGFyZW50U3R5bGUiOm51bGx9LCJEYXRlU3R5bGUiOnsiJGlkIjoiNTI2IiwiRm9udFNldHRpbmdzIjp7IiRpZCI6IjUyNyIsIkZvbnRTaXplIjo5LCJGb250TmFtZSI6IkFyaWFsIiwiSXNCb2xkIjpmYWxzZSwiSXNJdGFsaWMiOmZhbHNlLCJJc1VuZGVybGluZWQiOmZhbHNlLCJQYXJlbnRTdHlsZSI6bnVsbH0sIkF1dG9TaXplIjowLCJGb3JlZ3JvdW5kIjp7IiRpZCI6IjUyOCIsIkNvbG9yIjp7IiRpZCI6IjUyOSIsIkEiOjI1NSwiUiI6MjU1LCJHIjoxNTMsIkIiOjM5fX0sIk1heFdpZHRoIjo5NjAuMCwiTWF4SGVpZ2h0IjoiSW5maW5pdHkiLCJTbWFydEZvcmVncm91bmRJc0FjdGl2ZSI6ZmFsc2UsIkhvcml6b250YWxBbGlnbm1lbnQiOjAsIlZlcnRpY2FsQWxpZ25tZW50IjowLCJTbWFydEZvcmVncm91bmQiOm51bGwsIkJhY2tncm91bmRGaWxsVHlwZSI6MCwiTWFyZ2luIjp7IiRpZCI6IjUzMCIsIlRvcCI6MC4wLCJMZWZ0IjowLjAsIlJpZ2h0IjowLjAsIkJvdHRvbSI6MC4wfSwiUGFkZGluZyI6eyIkaWQiOiI1MzEiLCJUb3AiOjAuMCwiTGVmdCI6MC4wLCJSaWdodCI6MC4wLCJCb3R0b20iOjAuMH0sIkJhY2tncm91bmQiOnsiJHJlZiI6IjEzMyJ9LCJJc1Zpc2libGUiOmZhbHNlLCJXaWR0aCI6MC4wLCJIZWlnaHQiOjAuMCwiQm9yZGVyU3R5bGUiOnsiJGlkIjoiNTMyIiwiTGluZUNvbG9yIjpudWxsLCJMaW5lV2VpZ2h0IjowLjAsIkxpbmVUeXBlIjowLCJQYXJlbnRTdHlsZSI6bnVsbH0sIlBhcmVudFN0eWxlIjpudWxsfSwiRGF0ZUZvcm1hdCI6eyIkaWQiOiI1Mz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UzNCIsIkZvcm1hdCI6MCwiSXNWaXNpYmxlIjpmYWxzZSwiTGFzdEtub3duVmlzaWJpbGl0eVN0YXRlIjpmYWxzZX0sIklzVmlzaWJsZSI6dHJ1ZSwiUGFyZW50U3R5bGUiOm51bGx9LCJJbmRleCI6OSwiU21hcnREdXJhdGlvbkFjdGl2YXRlZCI6ZmFsc2UsIkRhdGVGb3JtYXQiOnsiJHJlZiI6IjUzMyJ9LCJXZWVrTnVtYmVyaW5nIjp7IiRpZCI6IjUzNSIsIkZvcm1hdCI6MCwiSXNWaXNpYmxlIjpmYWxzZSwiTGFzdEtub3duVmlzaWJpbGl0eVN0YXRlIjpmYWxzZX0sIklkIjoiYjg3ZTBiMTUtZDdlMS00OWU2LWEzZGItNjllZGRmZmY1M2E2IiwiSW1wb3J0SWQiOm51bGwsIlRpdGxlIjoiUEMgSW1hZ2UgVGVzdCIsIk5vdGUiOm51bGwsIkh5cGVybGluayI6eyIkaWQiOiI1MzYiLCJBZGRyZXNzIjoiIiwiU3ViQWRkcmVzcyI6IiJ9LCJJc0NoYW5nZWQiOmZhbHNlLCJJc05ldyI6ZmFsc2V9LHsiJGlkIjoiNTM3IiwiR3JvdXBOYW1lIjpudWxsLCJTdGFydERhdGUiOiIyMDIxLTAyLTIxVDAwOjAwOjAwWiIsIkVuZERhdGUiOiIyMDIxLTAyLTI3VDIzOjU5OjAwWiIsIlBlcmNlbnRhZ2VDb21wbGV0ZSI6MC4wLCJTdHlsZSI6eyIkaWQiOiI1MzgiLCJTaGFwZSI6NywiU2hhcGVUaGlja25lc3MiOjMsIkR1cmF0aW9uRm9ybWF0IjowLCJJbmNsdWRlTm9uV29ya2luZ0RheXNJbkR1cmF0aW9uIjpmYWxzZSwiUGVyY2VudGFnZUNvbXBsZXRlU3R5bGUiOnsiJGlkIjoiNTM5IiwiRm9udFNldHRpbmdzIjp7IiRpZCI6IjU0MCIsIkZvbnRTaXplIjo5LCJGb250TmFtZSI6IkFyaWFsIiwiSXNCb2xkIjpmYWxzZSwiSXNJdGFsaWMiOmZhbHNlLCJJc1VuZGVybGluZWQiOmZhbHNlLCJQYXJlbnRTdHlsZSI6bnVsbH0sIkF1dG9TaXplIjowLCJGb3JlZ3JvdW5kIjp7IiRyZWYiOiI5NCJ9LCJNYXhXaWR0aCI6OTYwLjAsIk1heEhlaWdodCI6IkluZmluaXR5IiwiU21hcnRGb3JlZ3JvdW5kSXNBY3RpdmUiOmZhbHNlLCJIb3Jpem9udGFsQWxpZ25tZW50IjowLCJWZXJ0aWNhbEFsaWdubWVudCI6MCwiU21hcnRGb3JlZ3JvdW5kIjpudWxsLCJCYWNrZ3JvdW5kRmlsbFR5cGUiOjAsIk1hcmdpbiI6eyIkaWQiOiI1NDEiLCJUb3AiOjAuMCwiTGVmdCI6MC4wLCJSaWdodCI6MC4wLCJCb3R0b20iOjAuMH0sIlBhZGRpbmciOnsiJGlkIjoiNTQyIiwiVG9wIjowLjAsIkxlZnQiOjAuMCwiUmlnaHQiOjAuMCwiQm90dG9tIjowLjB9LCJCYWNrZ3JvdW5kIjp7IiRyZWYiOiI5OCJ9LCJJc1Zpc2libGUiOnRydWUsIldpZHRoIjowLjAsIkhlaWdodCI6MC4wLCJCb3JkZXJTdHlsZSI6eyIkaWQiOiI1NDMiLCJMaW5lQ29sb3IiOm51bGwsIkxpbmVXZWlnaHQiOjAuMCwiTGluZVR5cGUiOjAsIlBhcmVudFN0eWxlIjpudWxsfSwiUGFyZW50U3R5bGUiOm51bGx9LCJEdXJhdGlvblN0eWxlIjp7IiRpZCI6IjU0NCIsIkZvbnRTZXR0aW5ncyI6eyIkaWQiOiI1NDUiLCJGb250U2l6ZSI6OCwiRm9udE5hbWUiOiJBcmlhbCIsIklzQm9sZCI6ZmFsc2UsIklzSXRhbGljIjpmYWxzZSwiSXNVbmRlcmxpbmVkIjpmYWxzZSwiUGFyZW50U3R5bGUiOm51bGx9LCJBdXRvU2l6ZSI6MCwiRm9yZWdyb3VuZCI6eyIkaWQiOiI1NDYiLCJDb2xvciI6eyIkaWQiOiI1NDciLCJBIjoyNTUsIlIiOjY1LCJHIjoxMzgsIkIiOjE3OX19LCJNYXhXaWR0aCI6OTYwLjAsIk1heEhlaWdodCI6IkluZmluaXR5IiwiU21hcnRGb3JlZ3JvdW5kSXNBY3RpdmUiOmZhbHNlLCJIb3Jpem9udGFsQWxpZ25tZW50Ijow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yZWYiOiIxMDUifSwiSXNWaXNpYmxlIjp0cnVlLCJXaWR0aCI6MC4wLCJIZWlnaHQiOjAuMCwiQm9yZGVyU3R5bGUiOnsiJGlkIjoiNTUwIiwiTGluZUNvbG9yIjpudWxsLCJMaW5lV2VpZ2h0IjowLjAsIkxpbmVUeXBlIjowLCJQYXJlbnRTdHlsZSI6bnVsbH0sIlBhcmVudFN0eWxlIjpudWxsfSwiSG9yaXpvbnRhbENvbm5lY3RvclN0eWxlIjp7IiRpZCI6IjU1MSIsIkxpbmVDb2xvciI6eyIkcmVmIjoiMTA3In0sIkxpbmVXZWlnaHQiOjEuMCwiTGluZVR5cGUiOjAsIlBhcmVudFN0eWxlIjpudWxsfSwiVmVydGljYWxDb25uZWN0b3JTdHlsZSI6eyIkaWQiOiI1NTIiLCJMaW5lQ29sb3IiOnsiJHJlZiI6IjExMCJ9LCJMaW5lV2VpZ2h0Ijow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1NTMiLCJNYXJnaW4iOnsiJGlkIjoiNTU0IiwiVG9wIjowLjAsIkxlZnQiOjQuMCwiUmlnaHQiOjQuMCwiQm90dG9tIjowLjB9LCJQYWRkaW5nIjp7IiRpZCI6IjU1NSIsIlRvcCI6MC4wLCJMZWZ0IjowLjAsIlJpZ2h0IjowLjAsIkJvdHRvbSI6MC4wfSwiQmFja2dyb3VuZCI6eyIkaWQiOiI1NTYiLCJDb2xvciI6eyIkaWQiOiI1NTciLCJBIjoyNTUsIlIiOjI1NSwiRyI6MTUzLCJCIjozOX19LCJJc1Zpc2libGUiOnRydWUsIldpZHRoIjowLjAsIkhlaWdodCI6MTIuMCwiQm9yZGVyU3R5bGUiOnsiJGlkIjoiNTU4IiwiTGluZUNvbG9yIjp7IiRyZWYiOiIxMTgifSwiTGluZVdlaWdodCI6MC4wLCJMaW5lVHlwZSI6MCwiUGFyZW50U3R5bGUiOm51bGx9LCJQYXJlbnRTdHlsZSI6bnVsbH0sIlRpdGxlU3R5bGUiOnsiJGlkIjoiNTU5IiwiRm9udFNldHRpbmdzIjp7IiRpZCI6IjU2MCIsIkZvbnRTaXplIjo5LCJGb250TmFtZSI6IkFyaWFsIiwiSXNCb2xkIjpmYWxzZSwiSXNJdGFsaWMiOmZhbHNlLCJJc1VuZGVybGluZWQiOmZhbHNlLCJQYXJlbnRTdHlsZSI6bnVsbH0sIkF1dG9TaXplIjowLCJGb3JlZ3JvdW5kIjp7IiRpZCI6IjU2MSIsIkNvbG9yIjp7IiRpZCI6IjU2MiIsIkEiOjI1NSwiUiI6MTg1LCJHIjoxMDksIkIiOjB9fSwiTWF4V2lkdGgiOjk2MC4wLCJNYXhIZWlnaHQiOiJJbmZpbml0eSIsIlNtYXJ0Rm9yZWdyb3VuZElzQWN0aXZlIjpmYWxzZSwiSG9yaXpvbnRhbEFsaWdubWVudCI6MCwiVmVydGljYWxBbGlnbm1lbnQiOjAsIlNtYXJ0Rm9yZWdyb3VuZCI6bnVsbCwiQmFja2dyb3VuZEZpbGxUeXBlIjowLCJNYXJnaW4iOnsiJGlkIjoiNTYzIiwiVG9wIjowLjAsIkxlZnQiOjAuMCwiUmlnaHQiOjAuMCwiQm90dG9tIjowLjB9LCJQYWRkaW5nIjp7IiRpZCI6IjU2NCIsIlRvcCI6MC4wLCJMZWZ0IjowLjAsIlJpZ2h0IjowLjAsIkJvdHRvbSI6MC4wfSwiQmFja2dyb3VuZCI6eyIkcmVmIjoiMTI2In0sIklzVmlzaWJsZSI6dHJ1ZSwiV2lkdGgiOjAuMCwiSGVpZ2h0IjowLjAsIkJvcmRlclN0eWxlIjp7IiRpZCI6IjU2NSIsIkxpbmVDb2xvciI6bnVsbCwiTGluZVdlaWdodCI6MC4wLCJMaW5lVHlwZSI6MCwiUGFyZW50U3R5bGUiOm51bGx9LCJQYXJlbnRTdHlsZSI6bnVsbH0sIkRhdGVTdHlsZSI6eyIkaWQiOiI1NjYiLCJGb250U2V0dGluZ3MiOnsiJGlkIjoiNTY3IiwiRm9udFNpemUiOjksIkZvbnROYW1lIjoiQXJpYWwiLCJJc0JvbGQiOmZhbHNlLCJJc0l0YWxpYyI6ZmFsc2UsIklzVW5kZXJsaW5lZCI6ZmFsc2UsIlBhcmVudFN0eWxlIjpudWxsfSwiQXV0b1NpemUiOjAsIkZvcmVncm91bmQiOnsiJGlkIjoiNTY4IiwiQ29sb3IiOnsiJGlkIjoiNTY5IiwiQSI6MjU1LCJSIjoyNTUsIkciOjE1MywiQiI6Mzl9fSwiTWF4V2lkdGgiOjk2MC4wLCJNYXhIZWlnaHQiOiJJbmZpbml0eSIsIlNtYXJ0Rm9yZWdyb3VuZElzQWN0aXZlIjpmYWxzZSwiSG9yaXpvbnRhbEFsaWdubWVudCI6MCwiVmVydGljYWxBbGlnbm1lbnQiOjAsIlNtYXJ0Rm9yZWdyb3VuZCI6bnVsbCwiQmFja2dyb3VuZEZpbGxUeXBlIjowLCJNYXJnaW4iOnsiJGlkIjoiNTcwIiwiVG9wIjowLjAsIkxlZnQiOjAuMCwiUmlnaHQiOjAuMCwiQm90dG9tIjowLjB9LCJQYWRkaW5nIjp7IiRpZCI6IjU3MSIsIlRvcCI6MC4wLCJMZWZ0IjowLjAsIlJpZ2h0IjowLjAsIkJvdHRvbSI6MC4wfSwiQmFja2dyb3VuZCI6eyIkcmVmIjoiMTMzIn0sIklzVmlzaWJsZSI6ZmFsc2UsIldpZHRoIjowLjAsIkhlaWdodCI6MC4wLCJCb3JkZXJTdHlsZSI6eyIkaWQiOiI1NzIiLCJMaW5lQ29sb3IiOm51bGwsIkxpbmVXZWlnaHQiOjAuMCwiTGluZVR5cGUiOjAsIlBhcmVudFN0eWxlIjpudWxsfSwiUGFyZW50U3R5bGUiOm51bGx9LCJEYXRlRm9ybWF0Ijp7IiRpZCI6IjU3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Tc0IiwiRm9ybWF0IjowLCJJc1Zpc2libGUiOmZhbHNlLCJMYXN0S25vd25WaXNpYmlsaXR5U3RhdGUiOmZhbHNlfSwiSXNWaXNpYmxlIjp0cnVlLCJQYXJlbnRTdHlsZSI6bnVsbH0sIkluZGV4IjoxMCwiU21hcnREdXJhdGlvbkFjdGl2YXRlZCI6ZmFsc2UsIkRhdGVGb3JtYXQiOnsiJHJlZiI6IjU3MyJ9LCJXZWVrTnVtYmVyaW5nIjp7IiRpZCI6IjU3NSIsIkZvcm1hdCI6MCwiSXNWaXNpYmxlIjpmYWxzZSwiTGFzdEtub3duVmlzaWJpbGl0eVN0YXRlIjpmYWxzZX0sIklkIjoiMzY1MGY3ZmUtM2U5Ny00ZTdiLWFlYjMtOGYzOTkyYWFjZDcwIiwiSW1wb3J0SWQiOm51bGwsIlRpdGxlIjoiU21hcnRwaG9uZSBUZXN0IiwiTm90ZSI6bnVsbCwiSHlwZXJsaW5rIjp7IiRpZCI6IjU3NiIsIkFkZHJlc3MiOiIiLCJTdWJBZGRyZXNzIjoiIn0sIklzQ2hhbmdlZCI6ZmFsc2UsIklzTmV3IjpmYWxzZX0seyIkaWQiOiI1NzciLCJHcm91cE5hbWUiOm51bGwsIlN0YXJ0RGF0ZSI6IjIwMjEtMDItMjZUMDA6MDA6MDBaIiwiRW5kRGF0ZSI6IjIwMjEtMDMtMDZUMjM6NTk6MDBaIiwiUGVyY2VudGFnZUNvbXBsZXRlIjowLjAsIlN0eWxlIjp7IiRpZCI6IjU3OCIsIlNoYXBlIjo1LCJTaGFwZVRoaWNrbmVzcyI6MywiRHVyYXRpb25Gb3JtYXQiOjAsIkluY2x1ZGVOb25Xb3JraW5nRGF5c0luRHVyYXRpb24iOmZhbHNlLCJQZXJjZW50YWdlQ29tcGxldGVTdHlsZSI6eyIkaWQiOiI1NzkiLCJGb250U2V0dGluZ3MiOnsiJGlkIjoiNTgw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U4MSIsIlRvcCI6MC4wLCJMZWZ0IjowLjAsIlJpZ2h0IjowLjAsIkJvdHRvbSI6MC4wfSwiUGFkZGluZyI6eyIkaWQiOiI1ODIiLCJUb3AiOjAuMCwiTGVmdCI6MC4wLCJSaWdodCI6MC4wLCJCb3R0b20iOjAuMH0sIkJhY2tncm91bmQiOnsiJHJlZiI6Ijk4In0sIklzVmlzaWJsZSI6dHJ1ZSwiV2lkdGgiOjAuMCwiSGVpZ2h0IjowLjAsIkJvcmRlclN0eWxlIjp7IiRpZCI6IjU4MyIsIkxpbmVDb2xvciI6bnVsbCwiTGluZVdlaWdodCI6MC4wLCJMaW5lVHlwZSI6MCwiUGFyZW50U3R5bGUiOm51bGx9LCJQYXJlbnRTdHlsZSI6bnVsbH0sIkR1cmF0aW9uU3R5bGUiOnsiJGlkIjoiNTg0IiwiRm9udFNldHRpbmdzIjp7IiRpZCI6IjU4NSIsIkZvbnRTaXplIjo4LCJGb250TmFtZSI6IkFyaWFsIiwiSXNCb2xkIjpmYWxzZSwiSXNJdGFsaWMiOmZhbHNlLCJJc1VuZGVybGluZWQiOmZhbHNlLCJQYXJlbnRTdHlsZSI6bnVsbH0sIkF1dG9TaXplIjowLCJGb3JlZ3JvdW5kIjp7IiRpZCI6IjU4NiIsIkNvbG9yIjp7IiRpZCI6IjU4Ny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U4OCIsIlRvcCI6MC4wLCJMZWZ0IjowLjAsIlJpZ2h0IjowLjAsIkJvdHRvbSI6MC4wfSwiUGFkZGluZyI6eyIkaWQiOiI1ODkiLCJUb3AiOjAuMCwiTGVmdCI6MC4wLCJSaWdodCI6MC4wLCJCb3R0b20iOjAuMH0sIkJhY2tncm91bmQiOnsiJHJlZiI6IjEwNSJ9LCJJc1Zpc2libGUiOnRydWUsIldpZHRoIjowLjAsIkhlaWdodCI6MC4wLCJCb3JkZXJTdHlsZSI6eyIkaWQiOiI1OTAiLCJMaW5lQ29sb3IiOm51bGwsIkxpbmVXZWlnaHQiOjAuMCwiTGluZVR5cGUiOjAsIlBhcmVudFN0eWxlIjpudWxsfSwiUGFyZW50U3R5bGUiOm51bGx9LCJIb3Jpem9udGFsQ29ubmVjdG9yU3R5bGUiOnsiJGlkIjoiNTkxIiwiTGluZUNvbG9yIjp7IiRyZWYiOiIxMDcifSwiTGluZVdlaWdodCI6MS4wLCJMaW5lVHlwZSI6MCwiUGFyZW50U3R5bGUiOm51bGx9LCJWZXJ0aWNhbENvbm5lY3RvclN0eWxlIjp7IiRpZCI6IjU5MiIsIkxpbmVDb2xvciI6eyIkaWQiOiI1OTMiLCIkdHlwZSI6Ik5MUkUuQ29tbW9uLkRvbS5Tb2xpZENvbG9yQnJ1c2gsIE5MUkUuQ29tbW9uIiwiQ29sb3IiOnsiJGlkIjoiNTk0IiwiQSI6MjU1LCJSIjoyMjMsIkciOjgzLCJCIjozOX19LCJMaW5lV2VpZ2h0Ijoy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1OTUiLCJNYXJnaW4iOnsiJGlkIjoiNTk2IiwiVG9wIjowLjAsIkxlZnQiOjQuMCwiUmlnaHQiOjQuMCwiQm90dG9tIjowLjB9LCJQYWRkaW5nIjp7IiRpZCI6IjU5NyIsIlRvcCI6MC4wLCJMZWZ0IjowLjAsIlJpZ2h0IjowLjAsIkJvdHRvbSI6MC4wfSwiQmFja2dyb3VuZCI6eyIkaWQiOiI1OTgiLCJDb2xvciI6eyIkaWQiOiI1OTkiLCJBIjoyNTUsIlIiOjIyMywiRyI6ODMsIkIiOjM5fX0sIklzVmlzaWJsZSI6dHJ1ZSwiV2lkdGgiOjAuMCwiSGVpZ2h0IjoxMi4wLCJCb3JkZXJTdHlsZSI6eyIkaWQiOiI2MDAiLCJMaW5lQ29sb3IiOnsiJHJlZiI6IjExOCJ9LCJMaW5lV2VpZ2h0IjowLjAsIkxpbmVUeXBlIjowLCJQYXJlbnRTdHlsZSI6bnVsbH0sIlBhcmVudFN0eWxlIjpudWxsfSwiVGl0bGVTdHlsZSI6eyIkaWQiOiI2MDEiLCJGb250U2V0dGluZ3MiOnsiJGlkIjoiNjAyIiwiRm9udFNpemUiOjksIkZvbnROYW1lIjoiQXJpYWwiLCJJc0JvbGQiOnRydWUsIklzSXRhbGljIjpmYWxzZSwiSXNVbmRlcmxpbmVkIjpmYWxzZSwiUGFyZW50U3R5bGUiOm51bGx9LCJBdXRvU2l6ZSI6MCwiRm9yZWdyb3VuZCI6eyIkaWQiOiI2MDMiLCJDb2xvciI6eyIkaWQiOiI2MDQiLCJBIjoyNTUsIlIiOjIyMywiRyI6ODMsIkIiOjM5fX0sIk1heFdpZHRoIjo5NjAuMCwiTWF4SGVpZ2h0IjoiSW5maW5pdHkiLCJTbWFydEZvcmVncm91bmRJc0FjdGl2ZSI6ZmFsc2UsIkhvcml6b250YWxBbGlnbm1lbnQiOjA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HJlZiI6IjEyNiJ9LCJJc1Zpc2libGUiOnRydWUsIldpZHRoIjowLjAsIkhlaWdodCI6MC4wLCJCb3JkZXJTdHlsZSI6eyIkaWQiOiI2MDciLCJMaW5lQ29sb3IiOm51bGwsIkxpbmVXZWlnaHQiOjAuMCwiTGluZVR5cGUiOjAsIlBhcmVudFN0eWxlIjpudWxsfSwiUGFyZW50U3R5bGUiOm51bGx9LCJEYXRlU3R5bGUiOnsiJGlkIjoiNjA4IiwiRm9udFNldHRpbmdzIjp7IiRpZCI6IjYwOSIsIkZvbnRTaXplIjo5LCJGb250TmFtZSI6IkFyaWFsIiwiSXNCb2xkIjpmYWxzZSwiSXNJdGFsaWMiOmZhbHNlLCJJc1VuZGVybGluZWQiOmZhbHNlLCJQYXJlbnRTdHlsZSI6bnVsbH0sIkF1dG9TaXplIjowLCJGb3JlZ3JvdW5kIjp7IiRpZCI6IjYxMCIsIkNvbG9yIjp7IiRyZWYiOiIxMzAifX0sIk1heFdpZHRoIjo5NjAuMCwiTWF4SGVpZ2h0IjoiSW5maW5pdHkiLCJTbWFydEZvcmVncm91bmRJc0FjdGl2ZSI6ZmFsc2UsIkhvcml6b250YWxBbGlnbm1lbnQiOjAsIlZlcnRpY2FsQWxpZ25tZW50IjowLCJTbWFydEZvcmVncm91bmQiOm51bGwsIkJhY2tncm91bmRGaWxsVHlwZSI6MCwiTWFyZ2luIjp7IiRpZCI6IjYxMSIsIlRvcCI6MC4wLCJMZWZ0IjowLjAsIlJpZ2h0IjowLjAsIkJvdHRvbSI6MC4wfSwiUGFkZGluZyI6eyIkaWQiOiI2MTIiLCJUb3AiOjAuMCwiTGVmdCI6MC4wLCJSaWdodCI6MC4wLCJCb3R0b20iOjAuMH0sIkJhY2tncm91bmQiOnsiJHJlZiI6IjEzMyJ9LCJJc1Zpc2libGUiOmZhbHNlLCJXaWR0aCI6MC4wLCJIZWlnaHQiOjAuMCwiQm9yZGVyU3R5bGUiOnsiJGlkIjoiNjEzIiwiTGluZUNvbG9yIjpudWxsLCJMaW5lV2VpZ2h0IjowLjAsIkxpbmVUeXBlIjowLCJQYXJlbnRTdHlsZSI6bnVsbH0sIlBhcmVudFN0eWxlIjpudWxsfSwiRGF0ZUZvcm1hdCI6eyIkaWQiOiI2M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YxNSIsIkZvcm1hdCI6MCwiSXNWaXNpYmxlIjpmYWxzZSwiTGFzdEtub3duVmlzaWJpbGl0eVN0YXRlIjpmYWxzZX0sIklzVmlzaWJsZSI6dHJ1ZSwiUGFyZW50U3R5bGUiOm51bGx9LCJJbmRleCI6MTEsIlNtYXJ0RHVyYXRpb25BY3RpdmF0ZWQiOmZhbHNlLCJEYXRlRm9ybWF0Ijp7IiRyZWYiOiI2MTQifSwiV2Vla051bWJlcmluZyI6eyIkaWQiOiI2MTYiLCJGb3JtYXQiOjAsIklzVmlzaWJsZSI6ZmFsc2UsIkxhc3RLbm93blZpc2liaWxpdHlTdGF0ZSI6ZmFsc2V9LCJJZCI6ImFlZjI2M2ZkLTI1MmYtNDE1OC04Nzg3LWQxMDUxMzUzZjQ2YSIsIkltcG9ydElkIjpudWxsLCJUaXRsZSI6IlBDIEltYWdlIFNpZ24tT2ZmIiwiTm90ZSI6bnVsbCwiSHlwZXJsaW5rIjp7IiRpZCI6IjYxNyIsIkFkZHJlc3MiOiIiLCJTdWJBZGRyZXNzIjoiIn0sIklzQ2hhbmdlZCI6ZmFsc2UsIklzTmV3IjpmYWxzZX0seyIkaWQiOiI2MTgiLCJHcm91cE5hbWUiOm51bGwsIlN0YXJ0RGF0ZSI6IjIwMjEtMDItMjhUMDA6MDA6MDBaIiwiRW5kRGF0ZSI6IjIwMjEtMDMtMDdUMjM6NTk6MDBaIiwiUGVyY2VudGFnZUNvbXBsZXRlIjowLjAsIlN0eWxlIjp7IiRpZCI6IjYxOSIsIlNoYXBlIjo1LCJTaGFwZVRoaWNrbmVzcyI6MywiRHVyYXRpb25Gb3JtYXQiOjAsIkluY2x1ZGVOb25Xb3JraW5nRGF5c0luRHVyYXRpb24iOmZhbHNlLCJQZXJjZW50YWdlQ29tcGxldGVTdHlsZSI6eyIkaWQiOiI2MjAiLCJGb250U2V0dGluZ3MiOnsiJGlkIjoiNjIx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YyMiIsIlRvcCI6MC4wLCJMZWZ0IjowLjAsIlJpZ2h0IjowLjAsIkJvdHRvbSI6MC4wfSwiUGFkZGluZyI6eyIkaWQiOiI2MjMiLCJUb3AiOjAuMCwiTGVmdCI6MC4wLCJSaWdodCI6MC4wLCJCb3R0b20iOjAuMH0sIkJhY2tncm91bmQiOnsiJHJlZiI6Ijk4In0sIklzVmlzaWJsZSI6dHJ1ZSwiV2lkdGgiOjAuMCwiSGVpZ2h0IjowLjAsIkJvcmRlclN0eWxlIjp7IiRpZCI6IjYyNCIsIkxpbmVDb2xvciI6bnVsbCwiTGluZVdlaWdodCI6MC4wLCJMaW5lVHlwZSI6MCwiUGFyZW50U3R5bGUiOm51bGx9LCJQYXJlbnRTdHlsZSI6bnVsbH0sIkR1cmF0aW9uU3R5bGUiOnsiJGlkIjoiNjI1IiwiRm9udFNldHRpbmdzIjp7IiRpZCI6IjYyNiIsIkZvbnRTaXplIjo4LCJGb250TmFtZSI6IkFyaWFsIiwiSXNCb2xkIjpmYWxzZSwiSXNJdGFsaWMiOmZhbHNlLCJJc1VuZGVybGluZWQiOmZhbHNlLCJQYXJlbnRTdHlsZSI6bnVsbH0sIkF1dG9TaXplIjowLCJGb3JlZ3JvdW5kIjp7IiRpZCI6IjYyNyIsIkNvbG9yIjp7IiRpZCI6IjYyOC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YyOSIsIlRvcCI6MC4wLCJMZWZ0IjowLjAsIlJpZ2h0IjowLjAsIkJvdHRvbSI6MC4wfSwiUGFkZGluZyI6eyIkaWQiOiI2MzAiLCJUb3AiOjAuMCwiTGVmdCI6MC4wLCJSaWdodCI6MC4wLCJCb3R0b20iOjAuMH0sIkJhY2tncm91bmQiOnsiJHJlZiI6IjEwNSJ9LCJJc1Zpc2libGUiOnRydWUsIldpZHRoIjowLjAsIkhlaWdodCI6MC4wLCJCb3JkZXJTdHlsZSI6eyIkaWQiOiI2MzEiLCJMaW5lQ29sb3IiOm51bGwsIkxpbmVXZWlnaHQiOjAuMCwiTGluZVR5cGUiOjAsIlBhcmVudFN0eWxlIjpudWxsfSwiUGFyZW50U3R5bGUiOm51bGx9LCJIb3Jpem9udGFsQ29ubmVjdG9yU3R5bGUiOnsiJGlkIjoiNjMyIiwiTGluZUNvbG9yIjp7IiRyZWYiOiIxMDcifSwiTGluZVdlaWdodCI6MS4wLCJMaW5lVHlwZSI6MCwiUGFyZW50U3R5bGUiOm51bGx9LCJWZXJ0aWNhbENvbm5lY3RvclN0eWxlIjp7IiRpZCI6IjYzMyIsIkxpbmVDb2xvciI6eyIkaWQiOiI2MzQiLCIkdHlwZSI6Ik5MUkUuQ29tbW9uLkRvbS5Tb2xpZENvbG9yQnJ1c2gsIE5MUkUuQ29tbW9uIiwiQ29sb3IiOnsiJGlkIjoiNjM1IiwiQSI6MjU1LCJSIjoyMjMsIkciOjgzLCJCIjozOX19LCJMaW5lV2VpZ2h0IjoyLjAsIkxpbmVUeXBlIjowLCJQYXJlbnRTdHlsZSI6bnVsbH0sIk1hcmdpbiI6bnVsbCwiU3RhcnREYXRlUG9zaXRpb24iOjYsIkVuZERhdGVQb3NpdGlvbiI6NiwiRGF0ZUlzVmlzaWJsZSI6ZmFsc2UsIlRpdGxlUG9zaXRpb24iOjUsIkR1cmF0aW9uUG9zaXRpb24iOjQsIlBlcmNlbnRhZ2VDb21wbGV0ZWRQb3NpdGlvbiI6NiwiU3BhY2luZyI6NSwiSXNCZWxvd1RpbWViYW5kIjpmYWxzZSwiUGVyY2VudGFnZUNvbXBsZXRlU2hhcGVPcGFjaXR5IjozNSwiU2hhcGVTdHlsZSI6eyIkaWQiOiI2MzYiLCJNYXJnaW4iOnsiJGlkIjoiNjM3IiwiVG9wIjowLjAsIkxlZnQiOjQuMCwiUmlnaHQiOjQuMCwiQm90dG9tIjowLjB9LCJQYWRkaW5nIjp7IiRpZCI6IjYzOCIsIlRvcCI6MC4wLCJMZWZ0IjowLjAsIlJpZ2h0IjowLjAsIkJvdHRvbSI6MC4wfSwiQmFja2dyb3VuZCI6eyIkaWQiOiI2MzkiLCJDb2xvciI6eyIkaWQiOiI2NDAiLCJBIjoyNTUsIlIiOjIyMywiRyI6ODMsIkIiOjM5fX0sIklzVmlzaWJsZSI6dHJ1ZSwiV2lkdGgiOjAuMCwiSGVpZ2h0IjoxMi4wLCJCb3JkZXJTdHlsZSI6eyIkaWQiOiI2NDEiLCJMaW5lQ29sb3IiOnsiJHJlZiI6IjExOCJ9LCJMaW5lV2VpZ2h0IjowLjAsIkxpbmVUeXBlIjowLCJQYXJlbnRTdHlsZSI6bnVsbH0sIlBhcmVudFN0eWxlIjpudWxsfSwiVGl0bGVTdHlsZSI6eyIkaWQiOiI2NDIiLCJGb250U2V0dGluZ3MiOnsiJGlkIjoiNjQzIiwiRm9udFNpemUiOjksIkZvbnROYW1lIjoiQXJpYWwiLCJJc0JvbGQiOnRydWUsIklzSXRhbGljIjpmYWxzZSwiSXNVbmRlcmxpbmVkIjpmYWxzZSwiUGFyZW50U3R5bGUiOm51bGx9LCJBdXRvU2l6ZSI6MCwiRm9yZWdyb3VuZCI6eyIkaWQiOiI2NDQiLCJDb2xvciI6eyIkaWQiOiI2NDUiLCJBIjoyNTUsIlIiOjIyMywiRyI6ODMsIkIiOjM5fX0sIk1heFdpZHRoIjo5NjAuMCwiTWF4SGVpZ2h0IjoiSW5maW5pdHkiLCJTbWFydEZvcmVncm91bmRJc0FjdGl2ZSI6ZmFsc2UsIkhvcml6b250YWxBbGlnbm1lbnQiOjAsIlZlcnRpY2FsQWxpZ25tZW50IjowLCJTbWFydEZvcmVncm91bmQiOm51bGwsIkJhY2tncm91bmRGaWxsVHlwZSI6MCwiTWFyZ2luIjp7IiRpZCI6IjY0NiIsIlRvcCI6MC4wLCJMZWZ0IjowLjAsIlJpZ2h0IjowLjAsIkJvdHRvbSI6MC4wfSwiUGFkZGluZyI6eyIkaWQiOiI2NDciLCJUb3AiOjAuMCwiTGVmdCI6MC4wLCJSaWdodCI6MC4wLCJCb3R0b20iOjAuMH0sIkJhY2tncm91bmQiOnsiJHJlZiI6IjEyNiJ9LCJJc1Zpc2libGUiOnRydWUsIldpZHRoIjowLjAsIkhlaWdodCI6MC4wLCJCb3JkZXJTdHlsZSI6eyIkaWQiOiI2NDgiLCJMaW5lQ29sb3IiOm51bGwsIkxpbmVXZWlnaHQiOjAuMCwiTGluZVR5cGUiOjAsIlBhcmVudFN0eWxlIjpudWxsfSwiUGFyZW50U3R5bGUiOm51bGx9LCJEYXRlU3R5bGUiOnsiJGlkIjoiNjQ5IiwiRm9udFNldHRpbmdzIjp7IiRpZCI6IjY1MCIsIkZvbnRTaXplIjo5LCJGb250TmFtZSI6IkFyaWFsIiwiSXNCb2xkIjpmYWxzZSwiSXNJdGFsaWMiOmZhbHNlLCJJc1VuZGVybGluZWQiOmZhbHNlLCJQYXJlbnRTdHlsZSI6bnVsbH0sIkF1dG9TaXplIjowLCJGb3JlZ3JvdW5kIjp7IiRpZCI6IjY1MSIsIkNvbG9yIjp7IiRyZWYiOiIxMzAifX0sIk1heFdpZHRoIjo5NjAuMCwiTWF4SGVpZ2h0IjoiSW5maW5pdHkiLCJTbWFydEZvcmVncm91bmRJc0FjdGl2ZSI6ZmFsc2UsIkhvcml6b250YWxBbGlnbm1lbnQiOjAsIlZlcnRpY2FsQWxpZ25tZW50IjowLCJTbWFydEZvcmVncm91bmQiOm51bGwsIkJhY2tncm91bmRGaWxsVHlwZSI6MCwiTWFyZ2luIjp7IiRpZCI6IjY1MiIsIlRvcCI6MC4wLCJMZWZ0IjowLjAsIlJpZ2h0IjowLjAsIkJvdHRvbSI6MC4wfSwiUGFkZGluZyI6eyIkaWQiOiI2NTMiLCJUb3AiOjAuMCwiTGVmdCI6MC4wLCJSaWdodCI6MC4wLCJCb3R0b20iOjAuMH0sIkJhY2tncm91bmQiOnsiJHJlZiI6IjEzMyJ9LCJJc1Zpc2libGUiOmZhbHNlLCJXaWR0aCI6MC4wLCJIZWlnaHQiOjAuMCwiQm9yZGVyU3R5bGUiOnsiJGlkIjoiNjU0IiwiTGluZUNvbG9yIjpudWxsLCJMaW5lV2VpZ2h0IjowLjAsIkxpbmVUeXBlIjowLCJQYXJlbnRTdHlsZSI6bnVsbH0sIlBhcmVudFN0eWxlIjpudWxsfSwiRGF0ZUZvcm1hdCI6eyIkaWQiOiI2NT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M1In19LCJXZWVrTnVtYmVyaW5nIjp7IiRpZCI6IjY1NiIsIkZvcm1hdCI6MCwiSXNWaXNpYmxlIjpmYWxzZSwiTGFzdEtub3duVmlzaWJpbGl0eVN0YXRlIjpmYWxzZX0sIklzVmlzaWJsZSI6dHJ1ZSwiUGFyZW50U3R5bGUiOm51bGx9LCJJbmRleCI6MTIsIlNtYXJ0RHVyYXRpb25BY3RpdmF0ZWQiOmZhbHNlLCJEYXRlRm9ybWF0Ijp7IiRyZWYiOiI2NTUifSwiV2Vla051bWJlcmluZyI6eyIkaWQiOiI2NTciLCJGb3JtYXQiOjAsIklzVmlzaWJsZSI6ZmFsc2UsIkxhc3RLbm93blZpc2liaWxpdHlTdGF0ZSI6ZmFsc2V9LCJJZCI6IjdkNTIwYTZhLTMzNWEtNGYzMi04MzNiLWI0MzAzN2FhMDNlZiIsIkltcG9ydElkIjpudWxsLCJUaXRsZSI6IlNtYXJ0cGhvbmUgSW1hZ2UgU2lnbi1PZmYiLCJOb3RlIjpudWxsLCJIeXBlcmxpbmsiOnsiJGlkIjoiNjU4IiwiQWRkcmVzcyI6IiIsIlN1YkFkZHJlc3MiOiIifSwiSXNDaGFuZ2VkIjpmYWxzZSwiSXNOZXciOmZhbHNlfSx7IiRpZCI6IjY1OSIsIkdyb3VwTmFtZSI6bnVsbCwiU3RhcnREYXRlIjoiMjAyMS0wMy0wNFQwMDowMDowMFoiLCJFbmREYXRlIjoiMjAyMS0wMy0wN1QyMzo1OTowMFoiLCJQZXJjZW50YWdlQ29tcGxldGUiOjAuMCwiU3R5bGUiOnsiJGlkIjoiNjYwIiwiU2hhcGUiOjcsIlNoYXBlVGhpY2tuZXNzIjozLCJEdXJhdGlvbkZvcm1hdCI6MCwiSW5jbHVkZU5vbldvcmtpbmdEYXlzSW5EdXJhdGlvbiI6ZmFsc2UsIlBlcmNlbnRhZ2VDb21wbGV0ZVN0eWxlIjp7IiRpZCI6IjY2MSIsIkZvbnRTZXR0aW5ncyI6eyIkaWQiOiI2NjIiLCJGb250U2l6ZSI6OSwiRm9udE5hbWUiOiJBcmlhbCIsIklzQm9sZCI6ZmFsc2UsIklzSXRhbGljIjpmYWxzZSwiSXNVbmRlcmxpbmVkIjpmYWxzZSwiUGFyZW50U3R5bGUiOm51bGx9LCJBdXRvU2l6ZSI6MCwiRm9yZWdyb3VuZCI6eyIkcmVmIjoiOTQifSwiTWF4V2lkdGgiOjk2MC4wLCJNYXhIZWlnaHQiOiJJbmZpbml0eSIsIlNtYXJ0Rm9yZWdyb3VuZElzQWN0aXZlIjpmYWxzZSwiSG9yaXpvbnRhbEFsaWdubWVudCI6MCwiVmVydGljYWxBbGlnbm1lbnQiOjAsIlNtYXJ0Rm9yZWdyb3VuZCI6bnVsbCwiQmFja2dyb3VuZEZpbGxUeXBlIjowLCJNYXJnaW4iOnsiJGlkIjoiNjYzIiwiVG9wIjowLjAsIkxlZnQiOjAuMCwiUmlnaHQiOjAuMCwiQm90dG9tIjowLjB9LCJQYWRkaW5nIjp7IiRpZCI6IjY2NCIsIlRvcCI6MC4wLCJMZWZ0IjowLjAsIlJpZ2h0IjowLjAsIkJvdHRvbSI6MC4wfSwiQmFja2dyb3VuZCI6eyIkcmVmIjoiOTgifSwiSXNWaXNpYmxlIjp0cnVlLCJXaWR0aCI6MC4wLCJIZWlnaHQiOjAuMCwiQm9yZGVyU3R5bGUiOnsiJGlkIjoiNjY1IiwiTGluZUNvbG9yIjpudWxsLCJMaW5lV2VpZ2h0IjowLjAsIkxpbmVUeXBlIjowLCJQYXJlbnRTdHlsZSI6bnVsbH0sIlBhcmVudFN0eWxlIjpudWxsfSwiRHVyYXRpb25TdHlsZSI6eyIkaWQiOiI2NjYiLCJGb250U2V0dGluZ3MiOnsiJGlkIjoiNjY3IiwiRm9udFNpemUiOjgsIkZvbnROYW1lIjoiQXJpYWwiLCJJc0JvbGQiOmZhbHNlLCJJc0l0YWxpYyI6ZmFsc2UsIklzVW5kZXJsaW5lZCI6ZmFsc2UsIlBhcmVudFN0eWxlIjpudWxsfSwiQXV0b1NpemUiOjAsIkZvcmVncm91bmQiOnsiJGlkIjoiNjY4IiwiQ29sb3IiOnsiJGlkIjoiNjY5IiwiQSI6MjU1LCJSIjo2NSwiRyI6MTM4LCJCIjoxNzl9fSwiTWF4V2lkdGgiOjk2MC4wLCJNYXhIZWlnaHQiOiJJbmZpbml0eSIsIlNtYXJ0Rm9yZWdyb3VuZElzQWN0aXZlIjpmYWxzZSwiSG9yaXpvbnRhbEFsaWdubWVudCI6MCwiVmVydGljYWxBbGlnbm1lbnQiOjAsIlNtYXJ0Rm9yZWdyb3VuZCI6bnVsbCwiQmFja2dyb3VuZEZpbGxUeXBlIjowLCJNYXJnaW4iOnsiJGlkIjoiNjcwIiwiVG9wIjowLjAsIkxlZnQiOjAuMCwiUmlnaHQiOjAuMCwiQm90dG9tIjowLjB9LCJQYWRkaW5nIjp7IiRpZCI6IjY3MSIsIlRvcCI6MC4wLCJMZWZ0IjowLjAsIlJpZ2h0IjowLjAsIkJvdHRvbSI6MC4wfSwiQmFja2dyb3VuZCI6eyIkcmVmIjoiMTA1In0sIklzVmlzaWJsZSI6dHJ1ZSwiV2lkdGgiOjAuMCwiSGVpZ2h0IjowLjAsIkJvcmRlclN0eWxlIjp7IiRpZCI6IjY3MiIsIkxpbmVDb2xvciI6bnVsbCwiTGluZVdlaWdodCI6MC4wLCJMaW5lVHlwZSI6MCwiUGFyZW50U3R5bGUiOm51bGx9LCJQYXJlbnRTdHlsZSI6bnVsbH0sIkhvcml6b250YWxDb25uZWN0b3JTdHlsZSI6eyIkaWQiOiI2NzMiLCJMaW5lQ29sb3IiOnsiJHJlZiI6IjEwNyJ9LCJMaW5lV2VpZ2h0IjoxLjAsIkxpbmVUeXBlIjowLCJQYXJlbnRTdHlsZSI6bnVsbH0sIlZlcnRpY2FsQ29ubmVjdG9yU3R5bGUiOnsiJGlkIjoiNjc0IiwiTGluZUNvbG9yIjp7IiRyZWYiOiIxMTAifSwiTGluZVdlaWdodCI6MC4wLCJMaW5lVHlwZSI6MCwiUGFyZW50U3R5bGUiOm51bGx9LCJNYXJnaW4iOm51bGwsIlN0YXJ0RGF0ZVBvc2l0aW9uIjo2LCJFbmREYXRlUG9zaXRpb24iOjYsIkRhdGVJc1Zpc2libGUiOmZhbHNlLCJUaXRsZVBvc2l0aW9uIjo1LCJEdXJhdGlvblBvc2l0aW9uIjo0LCJQZXJjZW50YWdlQ29tcGxldGVkUG9zaXRpb24iOjYsIlNwYWNpbmciOjUsIklzQmVsb3dUaW1lYmFuZCI6ZmFsc2UsIlBlcmNlbnRhZ2VDb21wbGV0ZVNoYXBlT3BhY2l0eSI6MzUsIlNoYXBlU3R5bGUiOnsiJGlkIjoiNjc1IiwiTWFyZ2luIjp7IiRpZCI6IjY3NiIsIlRvcCI6MC4wLCJMZWZ0Ijo0LjAsIlJpZ2h0Ijo0LjAsIkJvdHRvbSI6MC4wfSwiUGFkZGluZyI6eyIkaWQiOiI2NzciLCJUb3AiOjAuMCwiTGVmdCI6MC4wLCJSaWdodCI6MC4wLCJCb3R0b20iOjAuMH0sIkJhY2tncm91bmQiOnsiJGlkIjoiNjc4IiwiQ29sb3IiOnsiJGlkIjoiNjc5IiwiQSI6MjU1LCJSIjoxMzEsIkciOjEzMSwiQiI6MTMxfX0sIklzVmlzaWJsZSI6dHJ1ZSwiV2lkdGgiOjAuMCwiSGVpZ2h0IjoxMi4wLCJCb3JkZXJTdHlsZSI6eyIkaWQiOiI2ODAiLCJMaW5lQ29sb3IiOnsiJHJlZiI6IjExOCJ9LCJMaW5lV2VpZ2h0IjowLjAsIkxpbmVUeXBlIjowLCJQYXJlbnRTdHlsZSI6bnVsbH0sIlBhcmVudFN0eWxlIjpudWxsfSwiVGl0bGVTdHlsZSI6eyIkaWQiOiI2ODEiLCJGb250U2V0dGluZ3MiOnsiJGlkIjoiNjgyIiwiRm9udFNpemUiOjksIkZvbnROYW1lIjoiQXJpYWwiLCJJc0JvbGQiOmZhbHNlLCJJc0l0YWxpYyI6ZmFsc2UsIklzVW5kZXJsaW5lZCI6ZmFsc2UsIlBhcmVudFN0eWxlIjpudWxsfSwiQXV0b1NpemUiOjAsIkZvcmVncm91bmQiOnsiJGlkIjoiNjgzIiwiQ29sb3IiOnsiJGlkIjoiNjg0IiwiQSI6MjU1LCJSIjo5NCwiRyI6OTQsIkIiOjk0fX0sIk1heFdpZHRoIjo5NjAuMCwiTWF4SGVpZ2h0IjoiSW5maW5pdHkiLCJTbWFydEZvcmVncm91bmRJc0FjdGl2ZSI6ZmFsc2UsIkhvcml6b250YWxBbGlnbm1lbnQiOjAsIlZlcnRpY2FsQWxpZ25tZW50IjowLCJTbWFydEZvcmVncm91bmQiOm51bGwsIkJhY2tncm91bmRGaWxsVHlwZSI6MCwiTWFyZ2luIjp7IiRpZCI6IjY4NSIsIlRvcCI6MC4wLCJMZWZ0IjowLjAsIlJpZ2h0IjowLjAsIkJvdHRvbSI6MC4wfSwiUGFkZGluZyI6eyIkaWQiOiI2ODYiLCJUb3AiOjAuMCwiTGVmdCI6MC4wLCJSaWdodCI6MC4wLCJCb3R0b20iOjAuMH0sIkJhY2tncm91bmQiOnsiJHJlZiI6IjEyNiJ9LCJJc1Zpc2libGUiOnRydWUsIldpZHRoIjowLjAsIkhlaWdodCI6MC4wLCJCb3JkZXJTdHlsZSI6eyIkaWQiOiI2ODciLCJMaW5lQ29sb3IiOm51bGwsIkxpbmVXZWlnaHQiOjAuMCwiTGluZVR5cGUiOjAsIlBhcmVudFN0eWxlIjpudWxsfSwiUGFyZW50U3R5bGUiOm51bGx9LCJEYXRlU3R5bGUiOnsiJGlkIjoiNjg4IiwiRm9udFNldHRpbmdzIjp7IiRpZCI6IjY4OSIsIkZvbnRTaXplIjo5LCJGb250TmFtZSI6IkFyaWFsIiwiSXNCb2xkIjpmYWxzZSwiSXNJdGFsaWMiOmZhbHNlLCJJc1VuZGVybGluZWQiOmZhbHNlLCJQYXJlbnRTdHlsZSI6bnVsbH0sIkF1dG9TaXplIjowLCJGb3JlZ3JvdW5kIjp7IiRpZCI6IjY5MCIsIkNvbG9yIjp7IiRpZCI6IjY5MSIsIkEiOjI1NSwiUiI6MTMxLCJHIjoxMzEsIkIiOjEzMX19LCJNYXhXaWR0aCI6OTYwLjAsIk1heEhlaWdodCI6IkluZmluaXR5IiwiU21hcnRGb3JlZ3JvdW5kSXNBY3RpdmUiOmZhbHNlLCJIb3Jpem9udGFsQWxpZ25tZW50IjowLCJWZXJ0aWNhbEFsaWdubWVudCI6MCwiU21hcnRGb3JlZ3JvdW5kIjpudWxsLCJCYWNrZ3JvdW5kRmlsbFR5cGUiOjAsIk1hcmdpbiI6eyIkaWQiOiI2OTIiLCJUb3AiOjAuMCwiTGVmdCI6MC4wLCJSaWdodCI6MC4wLCJCb3R0b20iOjAuMH0sIlBhZGRpbmciOnsiJGlkIjoiNjkzIiwiVG9wIjowLjAsIkxlZnQiOjAuMCwiUmlnaHQiOjAuMCwiQm90dG9tIjowLjB9LCJCYWNrZ3JvdW5kIjp7IiRyZWYiOiIxMzMifSwiSXNWaXNpYmxlIjpmYWxzZSwiV2lkdGgiOjAuMCwiSGVpZ2h0IjowLjAsIkJvcmRlclN0eWxlIjp7IiRpZCI6IjY5NCIsIkxpbmVDb2xvciI6bnVsbCwiTGluZVdlaWdodCI6MC4wLCJMaW5lVHlwZSI6MCwiUGFyZW50U3R5bGUiOm51bGx9LCJQYXJlbnRTdHlsZSI6bnVsbH0sIkRhdGVGb3JtYXQiOnsiJGlkIjoiNjk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zNSJ9fSwiV2Vla051bWJlcmluZyI6eyIkaWQiOiI2OTYiLCJGb3JtYXQiOjAsIklzVmlzaWJsZSI6ZmFsc2UsIkxhc3RLbm93blZpc2liaWxpdHlTdGF0ZSI6ZmFsc2V9LCJJc1Zpc2libGUiOnRydWUsIlBhcmVudFN0eWxlIjpudWxsfSwiSW5kZXgiOjEzLCJTbWFydER1cmF0aW9uQWN0aXZhdGVkIjpmYWxzZSwiRGF0ZUZvcm1hdCI6eyIkcmVmIjoiNjk1In0sIldlZWtOdW1iZXJpbmciOnsiJGlkIjoiNjk3IiwiRm9ybWF0IjowLCJJc1Zpc2libGUiOmZhbHNlLCJMYXN0S25vd25WaXNpYmlsaXR5U3RhdGUiOmZhbHNlfSwiSWQiOiJiMTU1ZTc1NC01NjAxLTQxMzAtYmUzZS0yMGQ4NDMyNjk4NGEiLCJJbXBvcnRJZCI6bnVsbCwiVGl0bGUiOiJEb2N1bWVudGF0aW9uIiwiTm90ZSI6bnVsbCwiSHlwZXJsaW5rIjp7IiRpZCI6IjY5OCIsIkFkZHJlc3MiOiIiLCJTdWJBZGRyZXNzIjoiIn0sIklzQ2hhbmdlZCI6ZmFsc2UsIklzTmV3IjpmYWxzZX0seyIkaWQiOiI2OTkiLCJHcm91cE5hbWUiOm51bGwsIlN0YXJ0RGF0ZSI6IjIwMjEtMDMtMTBUMDA6MDA6MDBaIiwiRW5kRGF0ZSI6IjIwMjEtMDMtMTJUMjM6NTk6MDBaIiwiUGVyY2VudGFnZUNvbXBsZXRlIjowLjAsIlN0eWxlIjp7IiRpZCI6IjcwMCIsIlNoYXBlIjo3LCJTaGFwZVRoaWNrbmVzcyI6MywiRHVyYXRpb25Gb3JtYXQiOjAsIkluY2x1ZGVOb25Xb3JraW5nRGF5c0luRHVyYXRpb24iOmZhbHNlLCJQZXJjZW50YWdlQ29tcGxldGVTdHlsZSI6eyIkaWQiOiI3MDEiLCJGb250U2V0dGluZ3MiOnsiJGlkIjoiNzAyIiwiRm9udFNpemUiOjksIkZvbnROYW1lIjoiQXJpYWwiLCJJc0JvbGQiOmZhbHNlLCJJc0l0YWxpYyI6ZmFsc2UsIklzVW5kZXJsaW5lZCI6ZmFsc2UsIlBhcmVudFN0eWxlIjpudWxsfSwiQXV0b1NpemUiOjAsIkZvcmVncm91bmQiOnsiJHJlZiI6Ijk0In0sIk1heFdpZHRoIjo5NjAuMCwiTWF4SGVpZ2h0IjoiSW5maW5pdHkiLCJTbWFydEZvcmVncm91bmRJc0FjdGl2ZSI6ZmFsc2UsIkhvcml6b250YWxBbGlnbm1lbnQiOjAsIlZlcnRpY2FsQWxpZ25tZW50IjowLCJTbWFydEZvcmVncm91bmQiOm51bGwsIkJhY2tncm91bmRGaWxsVHlwZSI6MCwiTWFyZ2luIjp7IiRpZCI6IjcwMyIsIlRvcCI6MC4wLCJMZWZ0IjowLjAsIlJpZ2h0IjowLjAsIkJvdHRvbSI6MC4wfSwiUGFkZGluZyI6eyIkaWQiOiI3MDQiLCJUb3AiOjAuMCwiTGVmdCI6MC4wLCJSaWdodCI6MC4wLCJCb3R0b20iOjAuMH0sIkJhY2tncm91bmQiOnsiJHJlZiI6Ijk4In0sIklzVmlzaWJsZSI6dHJ1ZSwiV2lkdGgiOjAuMCwiSGVpZ2h0IjowLjAsIkJvcmRlclN0eWxlIjp7IiRpZCI6IjcwNSIsIkxpbmVDb2xvciI6bnVsbCwiTGluZVdlaWdodCI6MC4wLCJMaW5lVHlwZSI6MCwiUGFyZW50U3R5bGUiOm51bGx9LCJQYXJlbnRTdHlsZSI6bnVsbH0sIkR1cmF0aW9uU3R5bGUiOnsiJGlkIjoiNzA2IiwiRm9udFNldHRpbmdzIjp7IiRpZCI6IjcwNyIsIkZvbnRTaXplIjo4LCJGb250TmFtZSI6IkFyaWFsIiwiSXNCb2xkIjpmYWxzZSwiSXNJdGFsaWMiOmZhbHNlLCJJc1VuZGVybGluZWQiOmZhbHNlLCJQYXJlbnRTdHlsZSI6bnVsbH0sIkF1dG9TaXplIjowLCJGb3JlZ3JvdW5kIjp7IiRpZCI6IjcwOCIsIkNvbG9yIjp7IiRpZCI6IjcwOSIsIkEiOjI1NSwiUiI6NjUsIkciOjEzOCwiQiI6MTc5fX0sIk1heFdpZHRoIjo5NjAuMCwiTWF4SGVpZ2h0IjoiSW5maW5pdHkiLCJTbWFydEZvcmVncm91bmRJc0FjdGl2ZSI6ZmFsc2UsIkhvcml6b250YWxBbGlnbm1lbnQiOjAsIlZlcnRpY2FsQWxpZ25tZW50IjowLCJTbWFydEZvcmVncm91bmQiOm51bGwsIkJhY2tncm91bmRGaWxsVHlwZSI6MCwiTWFyZ2luIjp7IiRpZCI6IjcxMCIsIlRvcCI6MC4wLCJMZWZ0IjowLjAsIlJpZ2h0IjowLjAsIkJvdHRvbSI6MC4wfSwiUGFkZGluZyI6eyIkaWQiOiI3MTEiLCJUb3AiOjAuMCwiTGVmdCI6MC4wLCJSaWdodCI6MC4wLCJCb3R0b20iOjAuMH0sIkJhY2tncm91bmQiOnsiJHJlZiI6IjEwNSJ9LCJJc1Zpc2libGUiOnRydWUsIldpZHRoIjowLjAsIkhlaWdodCI6MC4wLCJCb3JkZXJTdHlsZSI6eyIkaWQiOiI3MTIiLCJMaW5lQ29sb3IiOm51bGwsIkxpbmVXZWlnaHQiOjAuMCwiTGluZVR5cGUiOjAsIlBhcmVudFN0eWxlIjpudWxsfSwiUGFyZW50U3R5bGUiOm51bGx9LCJIb3Jpem9udGFsQ29ubmVjdG9yU3R5bGUiOnsiJGlkIjoiNzEzIiwiTGluZUNvbG9yIjp7IiRyZWYiOiIxMDcifSwiTGluZVdlaWdodCI6MS4wLCJMaW5lVHlwZSI6MCwiUGFyZW50U3R5bGUiOm51bGx9LCJWZXJ0aWNhbENvbm5lY3RvclN0eWxlIjp7IiRpZCI6IjcxNCIsIkxpbmVDb2xvciI6eyIkcmVmIjoiMTEwIn0sIkxpbmVXZWlnaHQiOjA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mZhbHNlLCJQZXJjZW50YWdlQ29tcGxldGVTaGFwZU9wYWNpdHkiOjM1LCJTaGFwZVN0eWxlIjp7IiRpZCI6IjcxNSIsIk1hcmdpbiI6eyIkaWQiOiI3MTYiLCJUb3AiOjAuMCwiTGVmdCI6NC4wLCJSaWdodCI6NC4wLCJCb3R0b20iOjAuMH0sIlBhZGRpbmciOnsiJGlkIjoiNzE3IiwiVG9wIjowLjAsIkxlZnQiOjAuMCwiUmlnaHQiOjAuMCwiQm90dG9tIjowLjB9LCJCYWNrZ3JvdW5kIjp7IiRpZCI6IjcxOCIsIkNvbG9yIjp7IiRpZCI6IjcxOSIsIkEiOjI1NSwiUiI6MTMxLCJHIjoxMzEsIkIiOjEzMX19LCJJc1Zpc2libGUiOnRydWUsIldpZHRoIjowLjAsIkhlaWdodCI6MTIuMCwiQm9yZGVyU3R5bGUiOnsiJGlkIjoiNzIwIiwiTGluZUNvbG9yIjp7IiRyZWYiOiIxMTgifSwiTGluZVdlaWdodCI6MC4wLCJMaW5lVHlwZSI6MCwiUGFyZW50U3R5bGUiOm51bGx9LCJQYXJlbnRTdHlsZSI6bnVsbH0sIlRpdGxlU3R5bGUiOnsiJGlkIjoiNzIxIiwiRm9udFNldHRpbmdzIjp7IiRpZCI6IjcyMiIsIkZvbnRTaXplIjo5LCJGb250TmFtZSI6IkFyaWFsIiwiSXNCb2xkIjpmYWxzZSwiSXNJdGFsaWMiOmZhbHNlLCJJc1VuZGVybGluZWQiOmZhbHNlLCJQYXJlbnRTdHlsZSI6bnVsbH0sIkF1dG9TaXplIjowLCJGb3JlZ3JvdW5kIjp7IiRpZCI6IjcyMyIsIkNvbG9yIjp7IiRpZCI6IjcyNCIsIkEiOjI1NSwiUiI6OTQsIkciOjk0LCJCIjo5NH19LCJNYXhXaWR0aCI6OTYwLjAsIk1heEhlaWdodCI6IkluZmluaXR5IiwiU21hcnRGb3JlZ3JvdW5kSXNBY3RpdmUiOmZhbHNlLCJIb3Jpem9udGFsQWxpZ25tZW50IjowLCJWZXJ0aWNhbEFsaWdubWVudCI6MCwiU21hcnRGb3JlZ3JvdW5kIjpudWxsLCJCYWNrZ3JvdW5kRmlsbFR5cGUiOjAsIk1hcmdpbiI6eyIkaWQiOiI3MjUiLCJUb3AiOjAuMCwiTGVmdCI6MC4wLCJSaWdodCI6MC4wLCJCb3R0b20iOjAuMH0sIlBhZGRpbmciOnsiJGlkIjoiNzI2IiwiVG9wIjowLjAsIkxlZnQiOjAuMCwiUmlnaHQiOjAuMCwiQm90dG9tIjowLjB9LCJCYWNrZ3JvdW5kIjp7IiRyZWYiOiIxMjYifSwiSXNWaXNpYmxlIjp0cnVlLCJXaWR0aCI6MC4wLCJIZWlnaHQiOjAuMCwiQm9yZGVyU3R5bGUiOnsiJGlkIjoiNzI3IiwiTGluZUNvbG9yIjpudWxsLCJMaW5lV2VpZ2h0IjowLjAsIkxpbmVUeXBlIjowLCJQYXJlbnRTdHlsZSI6bnVsbH0sIlBhcmVudFN0eWxlIjpudWxsfSwiRGF0ZVN0eWxlIjp7IiRpZCI6IjcyOCIsIkZvbnRTZXR0aW5ncyI6eyIkaWQiOiI3MjkiLCJGb250U2l6ZSI6OSwiRm9udE5hbWUiOiJBcmlhbCIsIklzQm9sZCI6ZmFsc2UsIklzSXRhbGljIjpmYWxzZSwiSXNVbmRlcmxpbmVkIjpmYWxzZSwiUGFyZW50U3R5bGUiOm51bGx9LCJBdXRvU2l6ZSI6MCwiRm9yZWdyb3VuZCI6eyIkaWQiOiI3MzAiLCJDb2xvciI6eyIkaWQiOiI3MzEiLCJBIjoyNTUsIlIiOjEzMSwiRyI6MTMxLCJCIjoxMzF9fSwiTWF4V2lkdGgiOjk2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MTMzIn0sIklzVmlzaWJsZSI6ZmFsc2UsIldpZHRoIjowLjAsIkhlaWdodCI6MC4wLCJCb3JkZXJTdHlsZSI6eyIkaWQiOiI3MzQiLCJMaW5lQ29sb3IiOm51bGwsIkxpbmVXZWlnaHQiOjAuMCwiTGluZVR5cGUiOjAsIlBhcmVudFN0eWxlIjpudWxsfSwiUGFyZW50U3R5bGUiOm51bGx9LCJEYXRlRm9ybWF0Ijp7IiRpZCI6Ijcz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zUifX0sIldlZWtOdW1iZXJpbmciOnsiJGlkIjoiNzM2IiwiRm9ybWF0IjowLCJJc1Zpc2libGUiOmZhbHNlLCJMYXN0S25vd25WaXNpYmlsaXR5U3RhdGUiOmZhbHNlfSwiSXNWaXNpYmxlIjp0cnVlLCJQYXJlbnRTdHlsZSI6bnVsbH0sIkluZGV4IjoxNCwiU21hcnREdXJhdGlvbkFjdGl2YXRlZCI6ZmFsc2UsIkRhdGVGb3JtYXQiOnsiJHJlZiI6IjczNSJ9LCJXZWVrTnVtYmVyaW5nIjp7IiRpZCI6IjczNyIsIkZvcm1hdCI6MCwiSXNWaXNpYmxlIjpmYWxzZSwiTGFzdEtub3duVmlzaWJpbGl0eVN0YXRlIjpmYWxzZX0sIklkIjoiNTQwMWJiMjMtYWY5YS00NzZlLTlmMDQtMGRmOTI4MmJjNzM0IiwiSW1wb3J0SWQiOm51bGwsIlRpdGxlIjoiSGVscGRlc2sgVHJhaW5pbmciLCJOb3RlIjpudWxsLCJIeXBlcmxpbmsiOnsiJGlkIjoiNzM4IiwiQWRkcmVzcyI6IiIsIlN1YkFkZHJlc3MiOiIifSwiSXNDaGFuZ2VkIjpmYWxzZSwiSXNOZXciOmZhbHNlfV0sIlN3aW1sYW5lcyI6W10sIk1zUHJvamVjdEl0ZW1zVHJlZSI6eyIkaWQiOiI3MzkiLCJSb290Ijp7IkltcG9ydElkIjpudWxsLCJJc0ltcG9ydGVkIjpmYWxzZSwiQ2hpbGRyZW4iOltdfX0sIk1ldGFkYXRhIjp7IiRpZCI6Ijc0MCIsIlJlY2VudENvbG9yc0NvbGxlY3Rpb24iOiJbXCIjRkY4MzgzODNcIixcIiNGRkRGNTMyN1wiLFwiI0ZGQTZCNzI3XCIsXCIjRkZGRjk5MjdcIixcIiNGRjMxNjg4NlwiLFwiI0ZGNUU1RTVFXCJdIn0sIlNldHRpbmdzIjp7IiRpZCI6Ijc0MSIsIkltcGFPcHRpb25zIjp7IiRpZCI6Ijc0Mi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zQzIiwiVXNlVGltZSI6ZmFsc2UsIldvcmtEYXlTdGFydCI6IjAwOjAwOjAwIiwiV29ya0RheUVuZCI6IjIzOjU5OjAwIn0sIkxhc3RVc2VkVGVtcGxhdGVJZCI6IjM2ZTY2NjE0LTNkMDYtNGE4Mi05ZTk3LWJjYTdjODViYzAwZ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07T00:00:00.0000000Z"/>
  <p:tag name="OTLENDDATE" val="2021-02-14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21T00:00:00.0000000Z"/>
  <p:tag name="OTLENDDATE" val="2021-02-27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21T00:00:00.0000000Z"/>
  <p:tag name="OTLENDDATE" val="2021-02-27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26T00:00:00.0000000Z"/>
  <p:tag name="OTLENDDATE" val="2021-03-06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3-04T00:00:00.0000000Z"/>
  <p:tag name="OTLENDDATE" val="2021-03-07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2-07T00:00:00.0000000Z"/>
  <p:tag name="OTLENDDATE" val="2021-02-14T23:59:00.0000000Z"/>
  <p:tag name="OTLPERCENTAGE" val="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5"/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1-03-2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d"/>
  <p:tag name="OTLTIMEBANDSCALETYPE" val="Days"/>
  <p:tag name="OTLTIMEBANDSHAPETYPE" val="ModernTimeband"/>
  <p:tag name="OTLTIMEBANDSHAPEHEIGHT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2021-02-05T15:14:49Z</dcterms:created>
  <dcterms:modified xsi:type="dcterms:W3CDTF">2024-03-21T13:21:41Z</dcterms:modified>
</cp:coreProperties>
</file>