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" dt="2020-12-09T21:29:4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z Szabo" userId="42e7e467-1161-451a-9926-179cfa22533b" providerId="ADAL" clId="{710AC600-54DC-B942-8EBA-223E84510A54}"/>
    <pc:docChg chg="modSld">
      <pc:chgData name="Terez Szabo" userId="42e7e467-1161-451a-9926-179cfa22533b" providerId="ADAL" clId="{710AC600-54DC-B942-8EBA-223E84510A54}" dt="2020-12-09T21:29:48.044" v="138" actId="20577"/>
      <pc:docMkLst>
        <pc:docMk/>
      </pc:docMkLst>
      <pc:sldChg chg="modSp mod">
        <pc:chgData name="Terez Szabo" userId="42e7e467-1161-451a-9926-179cfa22533b" providerId="ADAL" clId="{710AC600-54DC-B942-8EBA-223E84510A54}" dt="2020-12-09T21:29:00.078" v="128" actId="20577"/>
        <pc:sldMkLst>
          <pc:docMk/>
          <pc:sldMk cId="799758839" sldId="258"/>
        </pc:sldMkLst>
        <pc:spChg chg="mod">
          <ac:chgData name="Terez Szabo" userId="42e7e467-1161-451a-9926-179cfa22533b" providerId="ADAL" clId="{710AC600-54DC-B942-8EBA-223E84510A54}" dt="2020-12-09T21:29:00.078" v="128" actId="20577"/>
          <ac:spMkLst>
            <pc:docMk/>
            <pc:sldMk cId="799758839" sldId="258"/>
            <ac:spMk id="3" creationId="{5DC56CEF-023A-D148-B143-8321A08ECC09}"/>
          </ac:spMkLst>
        </pc:spChg>
      </pc:sldChg>
      <pc:sldChg chg="modSp mod">
        <pc:chgData name="Terez Szabo" userId="42e7e467-1161-451a-9926-179cfa22533b" providerId="ADAL" clId="{710AC600-54DC-B942-8EBA-223E84510A54}" dt="2020-12-09T21:29:48.044" v="138" actId="20577"/>
        <pc:sldMkLst>
          <pc:docMk/>
          <pc:sldMk cId="3587188991" sldId="259"/>
        </pc:sldMkLst>
        <pc:spChg chg="mod">
          <ac:chgData name="Terez Szabo" userId="42e7e467-1161-451a-9926-179cfa22533b" providerId="ADAL" clId="{710AC600-54DC-B942-8EBA-223E84510A54}" dt="2020-12-09T21:29:48.044" v="138" actId="20577"/>
          <ac:spMkLst>
            <pc:docMk/>
            <pc:sldMk cId="3587188991" sldId="259"/>
            <ac:spMk id="3" creationId="{50374378-1AB9-1747-AC27-6AB5640650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4C1C-D37B-7F4B-8DEC-3EEA70156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Team 4</a:t>
            </a:r>
          </a:p>
          <a:p>
            <a:r>
              <a:rPr lang="en-CH" dirty="0"/>
              <a:t>Dominik, Maeva, Julianna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</a:p>
          <a:p>
            <a:pPr lvl="2"/>
            <a:r>
              <a:rPr lang="en-CH" dirty="0"/>
              <a:t>Smoking</a:t>
            </a:r>
          </a:p>
          <a:p>
            <a:pPr lvl="2"/>
            <a:r>
              <a:rPr lang="en-CH" dirty="0"/>
              <a:t>Alcohol consumption</a:t>
            </a:r>
          </a:p>
          <a:p>
            <a:pPr lvl="2"/>
            <a:r>
              <a:rPr lang="en-CH" dirty="0"/>
              <a:t>Unemployment rate</a:t>
            </a:r>
          </a:p>
          <a:p>
            <a:pPr lvl="2"/>
            <a:r>
              <a:rPr lang="en-CH" dirty="0"/>
              <a:t>Population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Loaded the original dataset into MySQL from a csv</a:t>
            </a:r>
          </a:p>
          <a:p>
            <a:r>
              <a:rPr lang="en-CH" dirty="0"/>
              <a:t>Realized sharing a file this way may cause complications</a:t>
            </a:r>
          </a:p>
          <a:p>
            <a:pPr lvl="2"/>
            <a:r>
              <a:rPr lang="en-CH" dirty="0"/>
              <a:t>Hosted our MySQL database on a AWS instance</a:t>
            </a:r>
          </a:p>
          <a:p>
            <a:r>
              <a:rPr lang="en-CH" dirty="0"/>
              <a:t>Using this connection, reproductivity was ensured</a:t>
            </a:r>
          </a:p>
          <a:p>
            <a:r>
              <a:rPr lang="en-CH" dirty="0"/>
              <a:t>Added the country codes through REST “name” functionality</a:t>
            </a:r>
          </a:p>
          <a:p>
            <a:r>
              <a:rPr lang="en-CH" dirty="0"/>
              <a:t>The World Development Indicators (WDIs) were loaded directly into KNIME using the API extraction</a:t>
            </a:r>
          </a:p>
          <a:p>
            <a:pPr lvl="2"/>
            <a:r>
              <a:rPr lang="en-CH" dirty="0"/>
              <a:t>Used an .xlsx file with the API codes hosted on OneDrive for reproductivity</a:t>
            </a:r>
          </a:p>
        </p:txBody>
      </p:sp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Filtered country code maping column</a:t>
            </a:r>
          </a:p>
          <a:p>
            <a:r>
              <a:rPr lang="en-CH" dirty="0"/>
              <a:t>Joined the table with the country code</a:t>
            </a:r>
          </a:p>
          <a:p>
            <a:r>
              <a:rPr lang="en-CH" dirty="0"/>
              <a:t>Variables in KNIME</a:t>
            </a:r>
          </a:p>
          <a:p>
            <a:r>
              <a:rPr lang="en-GB" dirty="0"/>
              <a:t>World </a:t>
            </a:r>
            <a:r>
              <a:rPr lang="en-GB"/>
              <a:t>bank API </a:t>
            </a:r>
            <a:r>
              <a:rPr lang="en-GB" dirty="0"/>
              <a:t>implementation until  the join after the loop ending including data wrangling problems and decisions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Filtered out all missing values</a:t>
            </a:r>
          </a:p>
          <a:p>
            <a:r>
              <a:rPr lang="en-CH" dirty="0"/>
              <a:t>Using a histogram, realized that 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3EBE-FA6A-124E-B515-930E691D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Factors influencing Suicides</vt:lpstr>
      <vt:lpstr>Source of the data</vt:lpstr>
      <vt:lpstr>Data infrastructure</vt:lpstr>
      <vt:lpstr>Etl data pipeline</vt:lpstr>
      <vt:lpstr>Data visualization - cleaning</vt:lpstr>
      <vt:lpstr>Data Visualization – general facts</vt:lpstr>
      <vt:lpstr>Data visualization – total population</vt:lpstr>
      <vt:lpstr>Data visualization –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4</cp:revision>
  <dcterms:created xsi:type="dcterms:W3CDTF">2020-12-09T20:46:39Z</dcterms:created>
  <dcterms:modified xsi:type="dcterms:W3CDTF">2020-12-09T21:29:59Z</dcterms:modified>
</cp:coreProperties>
</file>