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4C1C-D37B-7F4B-8DEC-3EEA70156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Team 4</a:t>
            </a:r>
          </a:p>
          <a:p>
            <a:r>
              <a:rPr lang="en-CH" dirty="0"/>
              <a:t>Dominik, Maeva, Julianna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</a:p>
          <a:p>
            <a:pPr lvl="2"/>
            <a:r>
              <a:rPr lang="en-CH" dirty="0"/>
              <a:t>Smoking</a:t>
            </a:r>
          </a:p>
          <a:p>
            <a:pPr lvl="2"/>
            <a:r>
              <a:rPr lang="en-CH" dirty="0"/>
              <a:t>Alcohol consumption</a:t>
            </a:r>
          </a:p>
          <a:p>
            <a:pPr lvl="2"/>
            <a:r>
              <a:rPr lang="en-CH" dirty="0"/>
              <a:t>Unemployment rate</a:t>
            </a:r>
          </a:p>
          <a:p>
            <a:pPr lvl="2"/>
            <a:r>
              <a:rPr lang="en-CH" dirty="0"/>
              <a:t>Population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Loaded the original dataset into MySQL from a csv</a:t>
            </a:r>
          </a:p>
          <a:p>
            <a:r>
              <a:rPr lang="en-CH" dirty="0"/>
              <a:t>Realized sharing a file this way may cause complications</a:t>
            </a:r>
          </a:p>
          <a:p>
            <a:pPr lvl="2"/>
            <a:r>
              <a:rPr lang="en-CH" dirty="0"/>
              <a:t>Hosted our MySQL database on a AWS instance</a:t>
            </a:r>
          </a:p>
          <a:p>
            <a:r>
              <a:rPr lang="en-CH" dirty="0"/>
              <a:t>Using this connection, reproductivity was ensured</a:t>
            </a:r>
          </a:p>
          <a:p>
            <a:r>
              <a:rPr lang="en-CH" dirty="0"/>
              <a:t>Added the country codes through REST “name” functionality</a:t>
            </a:r>
          </a:p>
          <a:p>
            <a:r>
              <a:rPr lang="en-CH" dirty="0"/>
              <a:t>The World Development Indicators (WDIs) were loaded directly into Knime using the API extraction</a:t>
            </a:r>
          </a:p>
          <a:p>
            <a:pPr lvl="2"/>
            <a:r>
              <a:rPr lang="en-CH" dirty="0"/>
              <a:t>Used an .xlsx file with the API codes hosted on OneDrive for reproductivity</a:t>
            </a:r>
          </a:p>
        </p:txBody>
      </p:sp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Filtered out all missing values</a:t>
            </a:r>
          </a:p>
          <a:p>
            <a:r>
              <a:rPr lang="en-CH" dirty="0"/>
              <a:t>Using a histogram, realized that 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3EBE-FA6A-124E-B515-930E691D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271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Factors influencing Suicides</vt:lpstr>
      <vt:lpstr>Source of the data</vt:lpstr>
      <vt:lpstr>Data infrastructure</vt:lpstr>
      <vt:lpstr>Etl data pipeline</vt:lpstr>
      <vt:lpstr>Data visualization - cleaning</vt:lpstr>
      <vt:lpstr>Data Visualization – general facts</vt:lpstr>
      <vt:lpstr>Data visualization – total population</vt:lpstr>
      <vt:lpstr>Data visualization –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4</cp:revision>
  <dcterms:created xsi:type="dcterms:W3CDTF">2020-12-09T20:46:39Z</dcterms:created>
  <dcterms:modified xsi:type="dcterms:W3CDTF">2020-12-09T21:24:59Z</dcterms:modified>
</cp:coreProperties>
</file>