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8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CF74-C010-4F23-952F-6D8CAD20EB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aK-6tJCrd6p8qBe1IHfxUR0sHCtXrTJwpzemalZdKU/edit?usp=sharing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934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DA3 </a:t>
            </a:r>
            <a:br>
              <a:rPr lang="hu-HU" dirty="0" smtClean="0"/>
            </a:br>
            <a:r>
              <a:rPr lang="hu-HU" dirty="0" err="1" smtClean="0"/>
              <a:t>Assignment</a:t>
            </a:r>
            <a:r>
              <a:rPr lang="hu-HU" dirty="0" smtClean="0"/>
              <a:t> 1</a:t>
            </a:r>
            <a:br>
              <a:rPr lang="hu-HU" dirty="0" smtClean="0"/>
            </a:br>
            <a:r>
              <a:rPr lang="hu-HU" dirty="0" smtClean="0"/>
              <a:t>Airbnb </a:t>
            </a:r>
            <a:r>
              <a:rPr lang="hu-HU" dirty="0" err="1" smtClean="0"/>
              <a:t>prediction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30 </a:t>
            </a:r>
            <a:r>
              <a:rPr lang="hu-HU" dirty="0" err="1" smtClean="0"/>
              <a:t>points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in </a:t>
            </a:r>
            <a:r>
              <a:rPr lang="hu-HU" dirty="0" err="1" smtClean="0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/>
              <a:t>Your task will be to help a company operating small and </a:t>
            </a:r>
            <a:r>
              <a:rPr lang="en-US" dirty="0" smtClean="0"/>
              <a:t>mid-size</a:t>
            </a:r>
            <a:r>
              <a:rPr lang="hu-HU" dirty="0" smtClean="0"/>
              <a:t> </a:t>
            </a:r>
            <a:r>
              <a:rPr lang="hu-HU" b="1" dirty="0" smtClean="0"/>
              <a:t>apartments </a:t>
            </a:r>
            <a:r>
              <a:rPr lang="en-US" dirty="0" smtClean="0"/>
              <a:t>hosting </a:t>
            </a:r>
            <a:r>
              <a:rPr lang="hu-HU" b="1" dirty="0" smtClean="0"/>
              <a:t>2</a:t>
            </a:r>
            <a:r>
              <a:rPr lang="en-US" b="1" dirty="0" smtClean="0"/>
              <a:t>-6 </a:t>
            </a:r>
            <a:r>
              <a:rPr lang="en-US" b="1" dirty="0"/>
              <a:t>guests</a:t>
            </a:r>
            <a:r>
              <a:rPr lang="en-US" dirty="0"/>
              <a:t>. </a:t>
            </a:r>
            <a:r>
              <a:rPr lang="hu-HU" dirty="0" smtClean="0"/>
              <a:t>The </a:t>
            </a:r>
            <a:r>
              <a:rPr lang="hu-HU" dirty="0" err="1" smtClean="0"/>
              <a:t>company</a:t>
            </a:r>
            <a:r>
              <a:rPr lang="hu-HU" dirty="0" smtClean="0"/>
              <a:t> is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price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apartments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market. </a:t>
            </a:r>
          </a:p>
          <a:p>
            <a:r>
              <a:rPr lang="en-US" dirty="0" smtClean="0"/>
              <a:t>Build a </a:t>
            </a:r>
            <a:r>
              <a:rPr lang="hu-HU" dirty="0" err="1" smtClean="0"/>
              <a:t>price</a:t>
            </a:r>
            <a:r>
              <a:rPr lang="hu-HU" dirty="0" smtClean="0"/>
              <a:t> </a:t>
            </a:r>
            <a:r>
              <a:rPr lang="en-US" dirty="0" smtClean="0"/>
              <a:t>prediction model similarly to how we did in</a:t>
            </a:r>
            <a:r>
              <a:rPr lang="hu-HU" dirty="0" smtClean="0"/>
              <a:t> </a:t>
            </a:r>
            <a:r>
              <a:rPr lang="en-US" dirty="0" smtClean="0"/>
              <a:t>our </a:t>
            </a:r>
            <a:r>
              <a:rPr lang="en-US" dirty="0"/>
              <a:t>case study for London. </a:t>
            </a:r>
            <a:endParaRPr lang="hu-HU" dirty="0" smtClean="0"/>
          </a:p>
          <a:p>
            <a:r>
              <a:rPr lang="en-US" dirty="0" smtClean="0"/>
              <a:t>Discuss </a:t>
            </a:r>
            <a:r>
              <a:rPr lang="en-US" dirty="0"/>
              <a:t>your modeling decisions and compare your results to those </a:t>
            </a:r>
            <a:r>
              <a:rPr lang="en-US" dirty="0" smtClean="0"/>
              <a:t>of</a:t>
            </a:r>
            <a:r>
              <a:rPr lang="hu-H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case study. </a:t>
            </a:r>
          </a:p>
        </p:txBody>
      </p:sp>
    </p:spTree>
    <p:extLst>
      <p:ext uri="{BB962C8B-B14F-4D97-AF65-F5344CB8AC3E}">
        <p14:creationId xmlns:p14="http://schemas.microsoft.com/office/powerpoint/2010/main" val="5162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website we got the </a:t>
            </a:r>
            <a:r>
              <a:rPr lang="en-US" dirty="0" err="1"/>
              <a:t>airbnb</a:t>
            </a:r>
            <a:r>
              <a:rPr lang="en-US" dirty="0"/>
              <a:t> dataset from: </a:t>
            </a:r>
            <a:r>
              <a:rPr lang="en-US" dirty="0">
                <a:hlinkClick r:id="rId2"/>
              </a:rPr>
              <a:t>http://insideairbnb.com/get-the-data.html</a:t>
            </a:r>
            <a:r>
              <a:rPr lang="hu-HU" dirty="0"/>
              <a:t> </a:t>
            </a:r>
            <a:r>
              <a:rPr lang="en-US" dirty="0"/>
              <a:t>and download data from </a:t>
            </a:r>
            <a:r>
              <a:rPr lang="en-US" b="1" dirty="0"/>
              <a:t>another city</a:t>
            </a:r>
            <a:r>
              <a:rPr lang="hu-HU" b="1" dirty="0"/>
              <a:t> </a:t>
            </a:r>
          </a:p>
          <a:p>
            <a:r>
              <a:rPr lang="hu-HU" i="1" dirty="0" err="1"/>
              <a:t>Any</a:t>
            </a:r>
            <a:r>
              <a:rPr lang="hu-HU" i="1" dirty="0"/>
              <a:t> city </a:t>
            </a:r>
            <a:r>
              <a:rPr lang="hu-HU" i="1" dirty="0" err="1"/>
              <a:t>with</a:t>
            </a:r>
            <a:r>
              <a:rPr lang="hu-HU" i="1" dirty="0"/>
              <a:t> </a:t>
            </a:r>
            <a:r>
              <a:rPr lang="hu-HU" i="1" dirty="0" err="1"/>
              <a:t>at</a:t>
            </a:r>
            <a:r>
              <a:rPr lang="hu-HU" i="1" dirty="0"/>
              <a:t> </a:t>
            </a:r>
            <a:r>
              <a:rPr lang="hu-HU" i="1" dirty="0" err="1"/>
              <a:t>least</a:t>
            </a:r>
            <a:r>
              <a:rPr lang="hu-HU" i="1" dirty="0"/>
              <a:t> 10k </a:t>
            </a:r>
            <a:r>
              <a:rPr lang="hu-HU" i="1" dirty="0" err="1"/>
              <a:t>rows</a:t>
            </a:r>
            <a:r>
              <a:rPr lang="hu-HU" i="1" dirty="0"/>
              <a:t> (</a:t>
            </a:r>
            <a:r>
              <a:rPr lang="hu-HU" i="1" dirty="0" err="1"/>
              <a:t>not</a:t>
            </a:r>
            <a:r>
              <a:rPr lang="hu-HU" i="1" dirty="0"/>
              <a:t> London) </a:t>
            </a:r>
            <a:r>
              <a:rPr lang="hu-HU" i="1" dirty="0" err="1"/>
              <a:t>any</a:t>
            </a:r>
            <a:r>
              <a:rPr lang="hu-HU" i="1" dirty="0"/>
              <a:t> </a:t>
            </a:r>
            <a:r>
              <a:rPr lang="hu-HU" i="1" dirty="0" err="1"/>
              <a:t>date</a:t>
            </a:r>
            <a:endParaRPr lang="hu-HU" i="1" dirty="0"/>
          </a:p>
          <a:p>
            <a:r>
              <a:rPr lang="hu-HU" i="1" dirty="0" err="1"/>
              <a:t>Everybody</a:t>
            </a:r>
            <a:r>
              <a:rPr lang="hu-HU" i="1" dirty="0"/>
              <a:t> </a:t>
            </a:r>
            <a:r>
              <a:rPr lang="hu-HU" i="1" dirty="0" err="1"/>
              <a:t>will</a:t>
            </a:r>
            <a:r>
              <a:rPr lang="hu-HU" i="1" dirty="0"/>
              <a:t> </a:t>
            </a:r>
            <a:r>
              <a:rPr lang="hu-HU" i="1" dirty="0" err="1"/>
              <a:t>have</a:t>
            </a:r>
            <a:r>
              <a:rPr lang="hu-HU" i="1" dirty="0"/>
              <a:t> a </a:t>
            </a:r>
            <a:r>
              <a:rPr lang="hu-HU" i="1" dirty="0" err="1"/>
              <a:t>different</a:t>
            </a:r>
            <a:r>
              <a:rPr lang="hu-HU" i="1" dirty="0"/>
              <a:t> city - </a:t>
            </a:r>
            <a:r>
              <a:rPr lang="hu-HU" i="1" dirty="0" err="1"/>
              <a:t>Please</a:t>
            </a:r>
            <a:r>
              <a:rPr lang="hu-HU" i="1" dirty="0"/>
              <a:t> </a:t>
            </a:r>
            <a:r>
              <a:rPr lang="hu-HU" b="1" i="1" dirty="0" err="1"/>
              <a:t>sign</a:t>
            </a:r>
            <a:r>
              <a:rPr lang="hu-HU" b="1" i="1" dirty="0"/>
              <a:t> </a:t>
            </a:r>
            <a:r>
              <a:rPr lang="hu-HU" b="1" i="1" dirty="0" err="1"/>
              <a:t>up</a:t>
            </a:r>
            <a:r>
              <a:rPr lang="hu-HU" b="1" i="1" dirty="0"/>
              <a:t> </a:t>
            </a:r>
            <a:r>
              <a:rPr lang="hu-HU" i="1" dirty="0" err="1"/>
              <a:t>for</a:t>
            </a:r>
            <a:r>
              <a:rPr lang="hu-HU" i="1" dirty="0"/>
              <a:t> a city </a:t>
            </a:r>
            <a:r>
              <a:rPr lang="hu-HU" i="1" dirty="0">
                <a:hlinkClick r:id="rId3"/>
              </a:rPr>
              <a:t>HERE</a:t>
            </a:r>
            <a:r>
              <a:rPr lang="en-US" dirty="0"/>
              <a:t>. </a:t>
            </a:r>
            <a:endParaRPr lang="hu-HU" dirty="0"/>
          </a:p>
          <a:p>
            <a:r>
              <a:rPr lang="hu-HU" dirty="0"/>
              <a:t>May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date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Regarding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You may use other variables we used in class, </a:t>
            </a:r>
          </a:p>
          <a:p>
            <a:r>
              <a:rPr lang="hu-HU" dirty="0" smtClean="0"/>
              <a:t>You may do different feature engineering</a:t>
            </a:r>
          </a:p>
          <a:p>
            <a:r>
              <a:rPr lang="hu-HU" dirty="0" smtClean="0"/>
              <a:t>You may make other sample design </a:t>
            </a:r>
            <a:r>
              <a:rPr lang="hu-HU" dirty="0" err="1" smtClean="0"/>
              <a:t>decisions</a:t>
            </a:r>
            <a:endParaRPr lang="hu-HU" dirty="0" smtClean="0"/>
          </a:p>
          <a:p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en-US" dirty="0"/>
          </a:p>
          <a:p>
            <a:endParaRPr lang="hu-HU" dirty="0" smtClean="0"/>
          </a:p>
          <a:p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least</a:t>
            </a:r>
            <a:r>
              <a:rPr lang="hu-HU" dirty="0" smtClean="0"/>
              <a:t> 3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and </a:t>
            </a:r>
            <a:r>
              <a:rPr lang="hu-HU" dirty="0" err="1" smtClean="0"/>
              <a:t>compare</a:t>
            </a:r>
            <a:r>
              <a:rPr lang="hu-HU" dirty="0" smtClean="0"/>
              <a:t> performance</a:t>
            </a:r>
          </a:p>
          <a:p>
            <a:pPr lvl="1"/>
            <a:r>
              <a:rPr lang="hu-HU" dirty="0" err="1" smtClean="0"/>
              <a:t>Argue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choice</a:t>
            </a:r>
            <a:r>
              <a:rPr lang="hu-HU" dirty="0" smtClean="0"/>
              <a:t> of </a:t>
            </a:r>
            <a:r>
              <a:rPr lang="hu-HU" dirty="0" err="1" smtClean="0"/>
              <a:t>models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92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Scoring	</a:t>
            </a:r>
            <a:r>
              <a:rPr lang="hu-HU" dirty="0" err="1" smtClean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smtClean="0"/>
              <a:t>prep, label and feature </a:t>
            </a:r>
            <a:r>
              <a:rPr lang="hu-HU" dirty="0" err="1" smtClean="0"/>
              <a:t>engineering</a:t>
            </a:r>
            <a:r>
              <a:rPr lang="hu-HU" dirty="0" smtClean="0"/>
              <a:t> </a:t>
            </a:r>
            <a:r>
              <a:rPr lang="hu-HU" dirty="0" smtClean="0"/>
              <a:t>(30%)</a:t>
            </a:r>
            <a:endParaRPr lang="hu-HU" dirty="0" smtClean="0"/>
          </a:p>
          <a:p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smtClean="0"/>
              <a:t>building, </a:t>
            </a:r>
            <a:r>
              <a:rPr lang="hu-HU" dirty="0" err="1" smtClean="0"/>
              <a:t>prediction</a:t>
            </a:r>
            <a:r>
              <a:rPr lang="hu-HU" dirty="0" smtClean="0"/>
              <a:t> </a:t>
            </a:r>
            <a:r>
              <a:rPr lang="hu-HU" dirty="0" smtClean="0"/>
              <a:t>and model </a:t>
            </a:r>
            <a:r>
              <a:rPr lang="hu-HU" dirty="0" err="1" smtClean="0"/>
              <a:t>selection</a:t>
            </a:r>
            <a:r>
              <a:rPr lang="hu-HU" dirty="0" smtClean="0"/>
              <a:t> </a:t>
            </a:r>
            <a:r>
              <a:rPr lang="hu-HU" dirty="0" smtClean="0"/>
              <a:t>(40%)</a:t>
            </a:r>
            <a:endParaRPr lang="hu-HU" dirty="0" smtClean="0"/>
          </a:p>
          <a:p>
            <a:r>
              <a:rPr lang="hu-HU" dirty="0" err="1" smtClean="0"/>
              <a:t>Discussion</a:t>
            </a:r>
            <a:r>
              <a:rPr lang="hu-HU" dirty="0" smtClean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steps</a:t>
            </a:r>
            <a:r>
              <a:rPr lang="hu-HU" dirty="0" smtClean="0"/>
              <a:t>, </a:t>
            </a:r>
            <a:r>
              <a:rPr lang="hu-HU" dirty="0" err="1" smtClean="0"/>
              <a:t>decisions</a:t>
            </a:r>
            <a:r>
              <a:rPr lang="hu-HU" dirty="0" smtClean="0"/>
              <a:t> and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smtClean="0"/>
              <a:t>(</a:t>
            </a:r>
            <a:r>
              <a:rPr lang="hu-HU" dirty="0" smtClean="0"/>
              <a:t>15%)</a:t>
            </a:r>
          </a:p>
          <a:p>
            <a:r>
              <a:rPr lang="hu-HU" dirty="0" err="1" smtClean="0"/>
              <a:t>Quality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write-up</a:t>
            </a:r>
            <a:r>
              <a:rPr lang="hu-HU" dirty="0"/>
              <a:t> </a:t>
            </a:r>
            <a:r>
              <a:rPr lang="hu-HU" dirty="0" smtClean="0"/>
              <a:t>(15%)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markdown </a:t>
            </a:r>
            <a:r>
              <a:rPr lang="hu-HU" dirty="0" err="1" smtClean="0"/>
              <a:t>html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pdf</a:t>
            </a:r>
            <a:r>
              <a:rPr lang="hu-HU" dirty="0" smtClean="0"/>
              <a:t> </a:t>
            </a:r>
            <a:r>
              <a:rPr lang="en-US" dirty="0" smtClean="0"/>
              <a:t>document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en-US" dirty="0" smtClean="0"/>
              <a:t>tables </a:t>
            </a:r>
            <a:r>
              <a:rPr lang="en-US" dirty="0"/>
              <a:t>and </a:t>
            </a:r>
            <a:r>
              <a:rPr lang="en-US" dirty="0" smtClean="0"/>
              <a:t>graphs</a:t>
            </a:r>
            <a:r>
              <a:rPr lang="hu-HU" dirty="0" smtClean="0"/>
              <a:t> and </a:t>
            </a:r>
            <a:r>
              <a:rPr lang="hu-HU" dirty="0" err="1" smtClean="0"/>
              <a:t>commentary</a:t>
            </a:r>
            <a:endParaRPr lang="hu-HU" dirty="0" smtClean="0"/>
          </a:p>
          <a:p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, no </a:t>
            </a:r>
            <a:r>
              <a:rPr lang="hu-HU" dirty="0" err="1" smtClean="0"/>
              <a:t>code</a:t>
            </a:r>
            <a:r>
              <a:rPr lang="hu-HU" dirty="0" smtClean="0"/>
              <a:t>. </a:t>
            </a:r>
          </a:p>
          <a:p>
            <a:pPr lvl="1"/>
            <a:r>
              <a:rPr lang="hu-HU" dirty="0" err="1" smtClean="0"/>
              <a:t>Only</a:t>
            </a:r>
            <a:r>
              <a:rPr lang="hu-HU" dirty="0" smtClean="0"/>
              <a:t> add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snippets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wanna</a:t>
            </a:r>
            <a:r>
              <a:rPr lang="hu-HU" dirty="0" smtClean="0"/>
              <a:t> </a:t>
            </a:r>
            <a:r>
              <a:rPr lang="hu-HU" dirty="0" err="1" smtClean="0"/>
              <a:t>explain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. </a:t>
            </a:r>
          </a:p>
          <a:p>
            <a:r>
              <a:rPr lang="hu-HU" dirty="0"/>
              <a:t>Add „ </a:t>
            </a:r>
            <a:r>
              <a:rPr lang="hu-HU" dirty="0" err="1"/>
              <a:t>code_download</a:t>
            </a:r>
            <a:r>
              <a:rPr lang="hu-HU" dirty="0"/>
              <a:t>: </a:t>
            </a:r>
            <a:r>
              <a:rPr lang="hu-HU" dirty="0" err="1" smtClean="0"/>
              <a:t>yes</a:t>
            </a:r>
            <a:r>
              <a:rPr lang="hu-HU" dirty="0" smtClean="0"/>
              <a:t>” </a:t>
            </a:r>
            <a:r>
              <a:rPr lang="hu-HU" dirty="0" err="1" smtClean="0"/>
              <a:t>to</a:t>
            </a:r>
            <a:r>
              <a:rPr lang="hu-HU" dirty="0" smtClean="0"/>
              <a:t> YAML (I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thus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5314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248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DA3  Assignment 1 Airbnb prediction models  30 points Individual or in Pairs</vt:lpstr>
      <vt:lpstr>Tasks</vt:lpstr>
      <vt:lpstr>Getting data</vt:lpstr>
      <vt:lpstr>Regarding tasks</vt:lpstr>
      <vt:lpstr>Scoring weights</vt:lpstr>
      <vt:lpstr>To submit</vt:lpstr>
    </vt:vector>
  </TitlesOfParts>
  <Company>MTA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DA3 Assignment 1 Airbnb prediction models</dc:title>
  <dc:creator>BG</dc:creator>
  <cp:lastModifiedBy>Békés Gábor</cp:lastModifiedBy>
  <cp:revision>11</cp:revision>
  <dcterms:created xsi:type="dcterms:W3CDTF">2020-01-12T11:16:49Z</dcterms:created>
  <dcterms:modified xsi:type="dcterms:W3CDTF">2021-01-14T08:39:15Z</dcterms:modified>
</cp:coreProperties>
</file>