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7" r:id="rId4"/>
    <p:sldId id="268" r:id="rId5"/>
    <p:sldId id="262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ECBC-84DD-4E9F-B5A6-7A72D6A5B559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BFAF-8F81-4857-89CD-80E3E27870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94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ECBC-84DD-4E9F-B5A6-7A72D6A5B559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BFAF-8F81-4857-89CD-80E3E27870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440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ECBC-84DD-4E9F-B5A6-7A72D6A5B559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BFAF-8F81-4857-89CD-80E3E27870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745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ECBC-84DD-4E9F-B5A6-7A72D6A5B559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BFAF-8F81-4857-89CD-80E3E27870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428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ECBC-84DD-4E9F-B5A6-7A72D6A5B559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BFAF-8F81-4857-89CD-80E3E27870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316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ECBC-84DD-4E9F-B5A6-7A72D6A5B559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BFAF-8F81-4857-89CD-80E3E27870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773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ECBC-84DD-4E9F-B5A6-7A72D6A5B559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BFAF-8F81-4857-89CD-80E3E27870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378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ECBC-84DD-4E9F-B5A6-7A72D6A5B559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BFAF-8F81-4857-89CD-80E3E27870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361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ECBC-84DD-4E9F-B5A6-7A72D6A5B559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BFAF-8F81-4857-89CD-80E3E27870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642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ECBC-84DD-4E9F-B5A6-7A72D6A5B559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BFAF-8F81-4857-89CD-80E3E27870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4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ECBC-84DD-4E9F-B5A6-7A72D6A5B559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BFAF-8F81-4857-89CD-80E3E27870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774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5ECBC-84DD-4E9F-B5A6-7A72D6A5B559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BFAF-8F81-4857-89CD-80E3E27870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784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39346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DA3 </a:t>
            </a:r>
            <a:br>
              <a:rPr lang="hu-HU" dirty="0" smtClean="0"/>
            </a:br>
            <a:r>
              <a:rPr lang="hu-HU" dirty="0" err="1" smtClean="0"/>
              <a:t>Assignment</a:t>
            </a:r>
            <a:r>
              <a:rPr lang="hu-HU" dirty="0" smtClean="0"/>
              <a:t> 3</a:t>
            </a:r>
            <a:br>
              <a:rPr lang="hu-HU" dirty="0" smtClean="0"/>
            </a:br>
            <a:r>
              <a:rPr lang="hu-HU" dirty="0" smtClean="0"/>
              <a:t>3 </a:t>
            </a:r>
            <a:r>
              <a:rPr lang="hu-HU" dirty="0" err="1" smtClean="0"/>
              <a:t>options</a:t>
            </a:r>
            <a:r>
              <a:rPr lang="hu-HU" dirty="0" smtClean="0"/>
              <a:t>, </a:t>
            </a:r>
            <a:r>
              <a:rPr lang="hu-HU" dirty="0" err="1" smtClean="0"/>
              <a:t>choose</a:t>
            </a:r>
            <a:r>
              <a:rPr lang="hu-HU" dirty="0" smtClean="0"/>
              <a:t> </a:t>
            </a:r>
            <a:r>
              <a:rPr lang="hu-HU" dirty="0" err="1" smtClean="0"/>
              <a:t>one</a:t>
            </a:r>
            <a:r>
              <a:rPr lang="hu-HU" dirty="0" smtClean="0"/>
              <a:t>.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15 </a:t>
            </a:r>
            <a:r>
              <a:rPr lang="hu-HU" dirty="0" err="1" smtClean="0"/>
              <a:t>points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Individual</a:t>
            </a:r>
            <a:r>
              <a:rPr lang="hu-H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5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Option</a:t>
            </a:r>
            <a:r>
              <a:rPr lang="hu-HU" dirty="0" smtClean="0"/>
              <a:t> 1 </a:t>
            </a:r>
            <a:r>
              <a:rPr lang="hu-HU" dirty="0" err="1" smtClean="0"/>
              <a:t>Swimming</a:t>
            </a:r>
            <a:r>
              <a:rPr lang="hu-HU" dirty="0" smtClean="0"/>
              <a:t> </a:t>
            </a:r>
            <a:r>
              <a:rPr lang="hu-HU" dirty="0" err="1" smtClean="0"/>
              <a:t>pool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Use the ABQ swimming pool data</a:t>
            </a:r>
          </a:p>
          <a:p>
            <a:pPr lvl="1"/>
            <a:r>
              <a:rPr lang="hu-HU" dirty="0" smtClean="0"/>
              <a:t>Also shared in google drive we used in DA2</a:t>
            </a:r>
          </a:p>
          <a:p>
            <a:r>
              <a:rPr lang="hu-HU" dirty="0" smtClean="0"/>
              <a:t>Find all the open air pools and combine sales</a:t>
            </a:r>
          </a:p>
          <a:p>
            <a:r>
              <a:rPr lang="hu-HU" dirty="0"/>
              <a:t>Clean and filter as you see fit -- create a daily data</a:t>
            </a:r>
          </a:p>
          <a:p>
            <a:r>
              <a:rPr lang="hu-HU" dirty="0" smtClean="0"/>
              <a:t>Build </a:t>
            </a:r>
            <a:r>
              <a:rPr lang="hu-HU" dirty="0"/>
              <a:t>a daily predictive model that can forecast </a:t>
            </a:r>
            <a:r>
              <a:rPr lang="hu-HU" dirty="0" smtClean="0"/>
              <a:t>12 </a:t>
            </a:r>
            <a:r>
              <a:rPr lang="hu-HU" dirty="0"/>
              <a:t>months ahead</a:t>
            </a:r>
          </a:p>
          <a:p>
            <a:r>
              <a:rPr lang="hu-HU" dirty="0" smtClean="0"/>
              <a:t>Build three different models and compare performance</a:t>
            </a:r>
          </a:p>
          <a:p>
            <a:r>
              <a:rPr lang="hu-HU" dirty="0"/>
              <a:t>Write a short report on your steps and result. 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8624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Option</a:t>
            </a:r>
            <a:r>
              <a:rPr lang="hu-HU" dirty="0" smtClean="0"/>
              <a:t> 2 Best </a:t>
            </a:r>
            <a:r>
              <a:rPr lang="hu-HU" dirty="0" err="1" smtClean="0"/>
              <a:t>hotels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hotels-</a:t>
            </a:r>
            <a:r>
              <a:rPr lang="en-US" dirty="0" err="1"/>
              <a:t>vienna</a:t>
            </a:r>
            <a:r>
              <a:rPr lang="en-US" dirty="0"/>
              <a:t> data to predict hotel price using hotel </a:t>
            </a:r>
            <a:r>
              <a:rPr lang="en-US" dirty="0" smtClean="0"/>
              <a:t>characteristics</a:t>
            </a:r>
            <a:r>
              <a:rPr lang="hu-HU" dirty="0" smtClean="0"/>
              <a:t>.</a:t>
            </a:r>
            <a:endParaRPr lang="en-US" dirty="0"/>
          </a:p>
          <a:p>
            <a:pPr lvl="1"/>
            <a:r>
              <a:rPr lang="hu-HU" dirty="0" smtClean="0"/>
              <a:t>Consider the hotels-vienna dataset we used in DA2</a:t>
            </a:r>
          </a:p>
          <a:p>
            <a:pPr lvl="1"/>
            <a:r>
              <a:rPr lang="hu-HU" dirty="0" smtClean="0"/>
              <a:t>Filter the data to single date like weekday in November 2017</a:t>
            </a:r>
          </a:p>
          <a:p>
            <a:r>
              <a:rPr lang="hu-HU" dirty="0" err="1" smtClean="0"/>
              <a:t>Build</a:t>
            </a:r>
            <a:r>
              <a:rPr lang="hu-HU" dirty="0" smtClean="0"/>
              <a:t> </a:t>
            </a:r>
            <a:r>
              <a:rPr lang="hu-HU" dirty="0" smtClean="0"/>
              <a:t>a (1) linear regression, (2) a CART and a (3) random forest predictive model for hotel price</a:t>
            </a:r>
          </a:p>
          <a:p>
            <a:r>
              <a:rPr lang="en-US" dirty="0" smtClean="0"/>
              <a:t>Find </a:t>
            </a:r>
            <a:r>
              <a:rPr lang="en-US" dirty="0"/>
              <a:t>the five best deals in the entire original data </a:t>
            </a:r>
            <a:r>
              <a:rPr lang="hu-HU" dirty="0" smtClean="0"/>
              <a:t>for these three models </a:t>
            </a:r>
            <a:r>
              <a:rPr lang="en-US" dirty="0" smtClean="0"/>
              <a:t>and </a:t>
            </a:r>
            <a:r>
              <a:rPr lang="en-US" dirty="0"/>
              <a:t>compare them to </a:t>
            </a:r>
            <a:r>
              <a:rPr lang="en-US" dirty="0" smtClean="0"/>
              <a:t>the</a:t>
            </a:r>
            <a:r>
              <a:rPr lang="hu-HU" dirty="0" smtClean="0"/>
              <a:t> </a:t>
            </a:r>
            <a:r>
              <a:rPr lang="en-US" dirty="0" smtClean="0"/>
              <a:t>list </a:t>
            </a:r>
            <a:r>
              <a:rPr lang="en-US" dirty="0"/>
              <a:t>from Chapter 10</a:t>
            </a:r>
            <a:r>
              <a:rPr lang="en-US" dirty="0" smtClean="0"/>
              <a:t>.</a:t>
            </a:r>
            <a:endParaRPr lang="hu-HU" dirty="0" smtClean="0"/>
          </a:p>
          <a:p>
            <a:pPr lvl="1"/>
            <a:r>
              <a:rPr lang="hu-HU" dirty="0" smtClean="0"/>
              <a:t>Hotel ID</a:t>
            </a:r>
            <a:r>
              <a:rPr lang="hu-HU" dirty="0"/>
              <a:t>: </a:t>
            </a:r>
            <a:r>
              <a:rPr lang="hu-HU" dirty="0" smtClean="0"/>
              <a:t>(#1) </a:t>
            </a:r>
            <a:r>
              <a:rPr lang="en-US" dirty="0" smtClean="0"/>
              <a:t>21912</a:t>
            </a:r>
            <a:r>
              <a:rPr lang="hu-HU" dirty="0"/>
              <a:t>, </a:t>
            </a:r>
            <a:r>
              <a:rPr lang="hu-HU" dirty="0" smtClean="0"/>
              <a:t>(#2) </a:t>
            </a:r>
            <a:r>
              <a:rPr lang="en-US" dirty="0" smtClean="0"/>
              <a:t>21975</a:t>
            </a:r>
            <a:r>
              <a:rPr lang="hu-HU" dirty="0"/>
              <a:t>,</a:t>
            </a:r>
            <a:r>
              <a:rPr lang="en-US" dirty="0"/>
              <a:t> </a:t>
            </a:r>
            <a:r>
              <a:rPr lang="hu-HU" dirty="0" smtClean="0"/>
              <a:t>(#3) </a:t>
            </a:r>
            <a:r>
              <a:rPr lang="en-US" dirty="0" smtClean="0"/>
              <a:t>22344</a:t>
            </a:r>
            <a:r>
              <a:rPr lang="hu-HU" dirty="0" smtClean="0"/>
              <a:t>, (#4)</a:t>
            </a:r>
            <a:r>
              <a:rPr lang="en-US" dirty="0" smtClean="0"/>
              <a:t> </a:t>
            </a:r>
            <a:r>
              <a:rPr lang="en-US" dirty="0"/>
              <a:t>22080</a:t>
            </a:r>
            <a:r>
              <a:rPr lang="hu-HU" dirty="0"/>
              <a:t>, </a:t>
            </a:r>
            <a:r>
              <a:rPr lang="hu-HU" dirty="0" smtClean="0"/>
              <a:t>(#) </a:t>
            </a:r>
            <a:r>
              <a:rPr lang="en-US" dirty="0" smtClean="0"/>
              <a:t>22184</a:t>
            </a:r>
            <a:endParaRPr lang="hu-HU" dirty="0"/>
          </a:p>
          <a:p>
            <a:pPr lvl="1"/>
            <a:r>
              <a:rPr lang="hu-HU" dirty="0" smtClean="0"/>
              <a:t>This means eventually rerunning the best model on the whole dataset</a:t>
            </a:r>
          </a:p>
          <a:p>
            <a:r>
              <a:rPr lang="hu-HU" dirty="0"/>
              <a:t>Write a short report on your steps and result. </a:t>
            </a: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7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Option</a:t>
            </a:r>
            <a:r>
              <a:rPr lang="hu-HU" dirty="0" smtClean="0"/>
              <a:t> 3 Hotel </a:t>
            </a:r>
            <a:r>
              <a:rPr lang="hu-HU" dirty="0" err="1" smtClean="0"/>
              <a:t>model</a:t>
            </a:r>
            <a:r>
              <a:rPr lang="hu-HU" dirty="0" smtClean="0"/>
              <a:t> </a:t>
            </a:r>
            <a:r>
              <a:rPr lang="hu-HU" dirty="0" err="1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Use the hotels-europe data</a:t>
            </a:r>
          </a:p>
          <a:p>
            <a:pPr marL="228600" lvl="1">
              <a:spcBef>
                <a:spcPts val="1000"/>
              </a:spcBef>
            </a:pPr>
            <a:r>
              <a:rPr lang="hu-HU" dirty="0"/>
              <a:t>Filter the data to single date like weekday in November </a:t>
            </a:r>
            <a:r>
              <a:rPr lang="hu-HU" dirty="0" smtClean="0"/>
              <a:t>2017</a:t>
            </a:r>
          </a:p>
          <a:p>
            <a:pPr marL="228600" lvl="1">
              <a:spcBef>
                <a:spcPts val="1000"/>
              </a:spcBef>
            </a:pPr>
            <a:r>
              <a:rPr lang="hu-HU" dirty="0" err="1"/>
              <a:t>Explore</a:t>
            </a:r>
            <a:r>
              <a:rPr lang="hu-HU" dirty="0"/>
              <a:t> </a:t>
            </a:r>
            <a:r>
              <a:rPr lang="hu-HU" dirty="0" err="1"/>
              <a:t>variables</a:t>
            </a:r>
            <a:r>
              <a:rPr lang="hu-HU" dirty="0"/>
              <a:t> </a:t>
            </a:r>
            <a:r>
              <a:rPr lang="hu-HU" dirty="0" err="1"/>
              <a:t>unused</a:t>
            </a:r>
            <a:r>
              <a:rPr lang="hu-HU" dirty="0"/>
              <a:t> in </a:t>
            </a:r>
            <a:r>
              <a:rPr lang="hu-HU" dirty="0" err="1"/>
              <a:t>earlier</a:t>
            </a:r>
            <a:r>
              <a:rPr lang="hu-HU" dirty="0"/>
              <a:t> </a:t>
            </a:r>
            <a:r>
              <a:rPr lang="hu-HU" dirty="0" err="1"/>
              <a:t>case</a:t>
            </a:r>
            <a:r>
              <a:rPr lang="hu-HU" dirty="0"/>
              <a:t> </a:t>
            </a:r>
            <a:r>
              <a:rPr lang="hu-HU" dirty="0" err="1" smtClean="0"/>
              <a:t>studies</a:t>
            </a:r>
            <a:r>
              <a:rPr lang="hu-HU" dirty="0" smtClean="0"/>
              <a:t>,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may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them</a:t>
            </a:r>
            <a:endParaRPr lang="hu-HU" dirty="0"/>
          </a:p>
          <a:p>
            <a:r>
              <a:rPr lang="hu-HU" dirty="0" smtClean="0"/>
              <a:t>Filter </a:t>
            </a:r>
            <a:r>
              <a:rPr lang="hu-HU" dirty="0" smtClean="0"/>
              <a:t>on these cities: </a:t>
            </a:r>
            <a:r>
              <a:rPr lang="en-US" dirty="0"/>
              <a:t>Berlin, Munich, Vienna, Budapest, Prague, Warsaw</a:t>
            </a:r>
            <a:endParaRPr lang="hu-HU" dirty="0" smtClean="0"/>
          </a:p>
          <a:p>
            <a:r>
              <a:rPr lang="hu-HU" dirty="0" smtClean="0"/>
              <a:t>Build </a:t>
            </a:r>
            <a:r>
              <a:rPr lang="hu-HU" dirty="0"/>
              <a:t>a (1) linear regression, a (2) CART and a (3) random forest predictive model for hotel </a:t>
            </a:r>
            <a:r>
              <a:rPr lang="hu-HU" dirty="0" err="1" smtClean="0"/>
              <a:t>price</a:t>
            </a:r>
            <a:r>
              <a:rPr lang="hu-HU" dirty="0" smtClean="0"/>
              <a:t> </a:t>
            </a:r>
            <a:r>
              <a:rPr lang="hu-HU" dirty="0" smtClean="0"/>
              <a:t>(+ </a:t>
            </a:r>
            <a:r>
              <a:rPr lang="hu-HU" dirty="0" err="1" smtClean="0"/>
              <a:t>may</a:t>
            </a:r>
            <a:r>
              <a:rPr lang="hu-HU" dirty="0" smtClean="0"/>
              <a:t> </a:t>
            </a:r>
            <a:r>
              <a:rPr lang="hu-HU" dirty="0" smtClean="0"/>
              <a:t>add a boosting model)</a:t>
            </a:r>
          </a:p>
          <a:p>
            <a:r>
              <a:rPr lang="hu-HU" dirty="0" err="1" smtClean="0"/>
              <a:t>Compare</a:t>
            </a:r>
            <a:r>
              <a:rPr lang="hu-HU" dirty="0" smtClean="0"/>
              <a:t> </a:t>
            </a:r>
            <a:r>
              <a:rPr lang="hu-HU" dirty="0" smtClean="0"/>
              <a:t>predictive performance</a:t>
            </a:r>
          </a:p>
          <a:p>
            <a:r>
              <a:rPr lang="hu-HU" dirty="0" smtClean="0"/>
              <a:t>Write a short report on your steps and result.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758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 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Submit</a:t>
            </a:r>
            <a:r>
              <a:rPr lang="hu-HU" dirty="0" smtClean="0"/>
              <a:t> </a:t>
            </a:r>
            <a:r>
              <a:rPr lang="hu-HU" dirty="0"/>
              <a:t>a markdown in </a:t>
            </a:r>
            <a:r>
              <a:rPr lang="hu-HU" dirty="0" err="1" smtClean="0"/>
              <a:t>html</a:t>
            </a:r>
            <a:r>
              <a:rPr lang="hu-HU" dirty="0" smtClean="0"/>
              <a:t> (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download</a:t>
            </a:r>
            <a:r>
              <a:rPr lang="hu-HU" dirty="0" smtClean="0"/>
              <a:t> </a:t>
            </a:r>
            <a:r>
              <a:rPr lang="hu-HU" dirty="0" err="1" smtClean="0"/>
              <a:t>option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)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pdf</a:t>
            </a:r>
            <a:r>
              <a:rPr lang="hu-HU" dirty="0" smtClean="0"/>
              <a:t> + </a:t>
            </a:r>
            <a:r>
              <a:rPr lang="hu-HU" dirty="0"/>
              <a:t>code. </a:t>
            </a:r>
            <a:endParaRPr lang="hu-HU" dirty="0" smtClean="0"/>
          </a:p>
          <a:p>
            <a:r>
              <a:rPr lang="hu-HU" dirty="0" err="1" smtClean="0"/>
              <a:t>Report</a:t>
            </a:r>
            <a:r>
              <a:rPr lang="hu-HU" dirty="0" smtClean="0"/>
              <a:t> can be short and to the point. 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322</Words>
  <Application>Microsoft Office PowerPoint</Application>
  <PresentationFormat>Szélesvásznú</PresentationFormat>
  <Paragraphs>31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DA3  Assignment 3 3 options, choose one.  15 points Individual </vt:lpstr>
      <vt:lpstr>Option 1 Swimming pool</vt:lpstr>
      <vt:lpstr>Option 2 Best hotels with ML</vt:lpstr>
      <vt:lpstr>Option 3 Hotel model comparison</vt:lpstr>
      <vt:lpstr>To submit</vt:lpstr>
    </vt:vector>
  </TitlesOfParts>
  <Company>MTA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BG</dc:creator>
  <cp:lastModifiedBy>Békés Gábor</cp:lastModifiedBy>
  <cp:revision>16</cp:revision>
  <dcterms:created xsi:type="dcterms:W3CDTF">2019-01-27T16:19:58Z</dcterms:created>
  <dcterms:modified xsi:type="dcterms:W3CDTF">2021-01-29T09:52:51Z</dcterms:modified>
</cp:coreProperties>
</file>