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INGRESS"/>
          <p:cNvSpPr txBox="1"/>
          <p:nvPr/>
        </p:nvSpPr>
        <p:spPr>
          <a:xfrm>
            <a:off x="2411037" y="704850"/>
            <a:ext cx="223469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INGRESS</a:t>
            </a:r>
          </a:p>
        </p:txBody>
      </p:sp>
      <p:sp>
        <p:nvSpPr>
          <p:cNvPr id="167" name="User"/>
          <p:cNvSpPr txBox="1"/>
          <p:nvPr/>
        </p:nvSpPr>
        <p:spPr>
          <a:xfrm>
            <a:off x="5497490" y="1554857"/>
            <a:ext cx="91097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168" name="Rectangle"/>
          <p:cNvSpPr/>
          <p:nvPr/>
        </p:nvSpPr>
        <p:spPr>
          <a:xfrm>
            <a:off x="4654760" y="3016250"/>
            <a:ext cx="2596432" cy="886421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9" name="Line"/>
          <p:cNvSpPr/>
          <p:nvPr/>
        </p:nvSpPr>
        <p:spPr>
          <a:xfrm>
            <a:off x="5952976" y="2282364"/>
            <a:ext cx="1" cy="697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0" name="Line"/>
          <p:cNvSpPr/>
          <p:nvPr/>
        </p:nvSpPr>
        <p:spPr>
          <a:xfrm>
            <a:off x="6003776" y="3938650"/>
            <a:ext cx="1" cy="80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1" name="Line"/>
          <p:cNvSpPr/>
          <p:nvPr/>
        </p:nvSpPr>
        <p:spPr>
          <a:xfrm flipH="1">
            <a:off x="4800754" y="5697131"/>
            <a:ext cx="989107" cy="9891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2" name="Line"/>
          <p:cNvSpPr/>
          <p:nvPr/>
        </p:nvSpPr>
        <p:spPr>
          <a:xfrm>
            <a:off x="6250186" y="5712870"/>
            <a:ext cx="1193657" cy="95911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3" name="L3/L4 ELB"/>
          <p:cNvSpPr txBox="1"/>
          <p:nvPr/>
        </p:nvSpPr>
        <p:spPr>
          <a:xfrm>
            <a:off x="5020288" y="3187077"/>
            <a:ext cx="18653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L3/L4 ELB</a:t>
            </a:r>
          </a:p>
        </p:txBody>
      </p:sp>
      <p:sp>
        <p:nvSpPr>
          <p:cNvPr id="174" name="Rectangle"/>
          <p:cNvSpPr/>
          <p:nvPr/>
        </p:nvSpPr>
        <p:spPr>
          <a:xfrm>
            <a:off x="4705560" y="4754463"/>
            <a:ext cx="2596432" cy="886421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5" name="L7 LB"/>
          <p:cNvSpPr txBox="1"/>
          <p:nvPr/>
        </p:nvSpPr>
        <p:spPr>
          <a:xfrm>
            <a:off x="5354171" y="4868023"/>
            <a:ext cx="10702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L7 LB</a:t>
            </a:r>
          </a:p>
        </p:txBody>
      </p:sp>
      <p:sp>
        <p:nvSpPr>
          <p:cNvPr id="176" name="Rectangle"/>
          <p:cNvSpPr/>
          <p:nvPr/>
        </p:nvSpPr>
        <p:spPr>
          <a:xfrm>
            <a:off x="3448260" y="6722218"/>
            <a:ext cx="2596432" cy="886421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7" name="Service 1"/>
          <p:cNvSpPr txBox="1"/>
          <p:nvPr/>
        </p:nvSpPr>
        <p:spPr>
          <a:xfrm>
            <a:off x="3893226" y="6854278"/>
            <a:ext cx="17065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Service 1</a:t>
            </a:r>
          </a:p>
        </p:txBody>
      </p:sp>
      <p:sp>
        <p:nvSpPr>
          <p:cNvPr id="178" name="Rectangle"/>
          <p:cNvSpPr/>
          <p:nvPr/>
        </p:nvSpPr>
        <p:spPr>
          <a:xfrm>
            <a:off x="6445460" y="6729121"/>
            <a:ext cx="2596432" cy="88642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9" name="Service 2"/>
          <p:cNvSpPr txBox="1"/>
          <p:nvPr/>
        </p:nvSpPr>
        <p:spPr>
          <a:xfrm>
            <a:off x="6890426" y="6854278"/>
            <a:ext cx="17065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Service 2</a:t>
            </a:r>
          </a:p>
        </p:txBody>
      </p:sp>
      <p:sp>
        <p:nvSpPr>
          <p:cNvPr id="180" name="Service type = LoadBalancer"/>
          <p:cNvSpPr txBox="1"/>
          <p:nvPr/>
        </p:nvSpPr>
        <p:spPr>
          <a:xfrm>
            <a:off x="7627025" y="3192760"/>
            <a:ext cx="426307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Service type = LoadBalancer</a:t>
            </a:r>
          </a:p>
        </p:txBody>
      </p:sp>
      <p:sp>
        <p:nvSpPr>
          <p:cNvPr id="181" name="Kubernetes Ingress"/>
          <p:cNvSpPr txBox="1"/>
          <p:nvPr/>
        </p:nvSpPr>
        <p:spPr>
          <a:xfrm>
            <a:off x="7652425" y="4810873"/>
            <a:ext cx="29156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Kubernetes Ingress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NGRESS terminates TLS"/>
          <p:cNvSpPr txBox="1"/>
          <p:nvPr/>
        </p:nvSpPr>
        <p:spPr>
          <a:xfrm>
            <a:off x="810837" y="628650"/>
            <a:ext cx="578815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INGRESS terminates TLS</a:t>
            </a:r>
          </a:p>
        </p:txBody>
      </p:sp>
      <p:sp>
        <p:nvSpPr>
          <p:cNvPr id="184" name="User"/>
          <p:cNvSpPr txBox="1"/>
          <p:nvPr/>
        </p:nvSpPr>
        <p:spPr>
          <a:xfrm>
            <a:off x="5754814" y="1840107"/>
            <a:ext cx="91097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185" name="Rectangle"/>
          <p:cNvSpPr/>
          <p:nvPr/>
        </p:nvSpPr>
        <p:spPr>
          <a:xfrm>
            <a:off x="4912083" y="3301500"/>
            <a:ext cx="2596433" cy="886421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6210300" y="2567615"/>
            <a:ext cx="0" cy="697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Line"/>
          <p:cNvSpPr/>
          <p:nvPr/>
        </p:nvSpPr>
        <p:spPr>
          <a:xfrm>
            <a:off x="6261100" y="4223901"/>
            <a:ext cx="0" cy="80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8" name="Line"/>
          <p:cNvSpPr/>
          <p:nvPr/>
        </p:nvSpPr>
        <p:spPr>
          <a:xfrm flipH="1">
            <a:off x="5058078" y="5982382"/>
            <a:ext cx="989107" cy="9891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9" name="Line"/>
          <p:cNvSpPr/>
          <p:nvPr/>
        </p:nvSpPr>
        <p:spPr>
          <a:xfrm>
            <a:off x="6507509" y="5998120"/>
            <a:ext cx="1193658" cy="95911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0" name="L3/L4 ELB"/>
          <p:cNvSpPr txBox="1"/>
          <p:nvPr/>
        </p:nvSpPr>
        <p:spPr>
          <a:xfrm>
            <a:off x="5277611" y="3472327"/>
            <a:ext cx="18653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L3/L4 ELB</a:t>
            </a:r>
          </a:p>
        </p:txBody>
      </p:sp>
      <p:sp>
        <p:nvSpPr>
          <p:cNvPr id="191" name="Rectangle"/>
          <p:cNvSpPr/>
          <p:nvPr/>
        </p:nvSpPr>
        <p:spPr>
          <a:xfrm>
            <a:off x="4962883" y="5039713"/>
            <a:ext cx="2596433" cy="886422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2" name="L7 LB"/>
          <p:cNvSpPr txBox="1"/>
          <p:nvPr/>
        </p:nvSpPr>
        <p:spPr>
          <a:xfrm>
            <a:off x="5611495" y="5153274"/>
            <a:ext cx="10702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L7 LB</a:t>
            </a:r>
          </a:p>
        </p:txBody>
      </p:sp>
      <p:sp>
        <p:nvSpPr>
          <p:cNvPr id="193" name="Rectangle"/>
          <p:cNvSpPr/>
          <p:nvPr/>
        </p:nvSpPr>
        <p:spPr>
          <a:xfrm>
            <a:off x="3705583" y="7007469"/>
            <a:ext cx="2596433" cy="886421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4" name="Service 1"/>
          <p:cNvSpPr txBox="1"/>
          <p:nvPr/>
        </p:nvSpPr>
        <p:spPr>
          <a:xfrm>
            <a:off x="4150550" y="7139529"/>
            <a:ext cx="17065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Service 1</a:t>
            </a:r>
          </a:p>
        </p:txBody>
      </p:sp>
      <p:sp>
        <p:nvSpPr>
          <p:cNvPr id="195" name="Rectangle"/>
          <p:cNvSpPr/>
          <p:nvPr/>
        </p:nvSpPr>
        <p:spPr>
          <a:xfrm>
            <a:off x="6702783" y="7014372"/>
            <a:ext cx="2596433" cy="886421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Service 2"/>
          <p:cNvSpPr txBox="1"/>
          <p:nvPr/>
        </p:nvSpPr>
        <p:spPr>
          <a:xfrm>
            <a:off x="7147750" y="7139529"/>
            <a:ext cx="17065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Service 2</a:t>
            </a:r>
          </a:p>
        </p:txBody>
      </p:sp>
      <p:sp>
        <p:nvSpPr>
          <p:cNvPr id="197" name="https"/>
          <p:cNvSpPr txBox="1"/>
          <p:nvPr/>
        </p:nvSpPr>
        <p:spPr>
          <a:xfrm>
            <a:off x="6855649" y="2474710"/>
            <a:ext cx="8461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https</a:t>
            </a:r>
          </a:p>
        </p:txBody>
      </p:sp>
      <p:sp>
        <p:nvSpPr>
          <p:cNvPr id="198" name="https"/>
          <p:cNvSpPr txBox="1"/>
          <p:nvPr/>
        </p:nvSpPr>
        <p:spPr>
          <a:xfrm>
            <a:off x="7122349" y="4294120"/>
            <a:ext cx="8461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https</a:t>
            </a:r>
          </a:p>
        </p:txBody>
      </p:sp>
      <p:sp>
        <p:nvSpPr>
          <p:cNvPr id="199" name="http"/>
          <p:cNvSpPr txBox="1"/>
          <p:nvPr/>
        </p:nvSpPr>
        <p:spPr>
          <a:xfrm>
            <a:off x="7577931" y="5995920"/>
            <a:ext cx="70516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http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