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ali Chakilam" initials="VC" lastIdx="1" clrIdx="0">
    <p:extLst>
      <p:ext uri="{19B8F6BF-5375-455C-9EA6-DF929625EA0E}">
        <p15:presenceInfo xmlns:p15="http://schemas.microsoft.com/office/powerpoint/2012/main" userId="Vishaali Chakil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ali Chakilam" userId="e024950542a33354" providerId="LiveId" clId="{521632B2-9050-4776-BED3-24484D0168F1}"/>
    <pc:docChg chg="undo custSel addSld delSld modSld">
      <pc:chgData name="Vishaali Chakilam" userId="e024950542a33354" providerId="LiveId" clId="{521632B2-9050-4776-BED3-24484D0168F1}" dt="2023-03-23T19:52:34.071" v="1291" actId="5793"/>
      <pc:docMkLst>
        <pc:docMk/>
      </pc:docMkLst>
      <pc:sldChg chg="modSp mod modTransition">
        <pc:chgData name="Vishaali Chakilam" userId="e024950542a33354" providerId="LiveId" clId="{521632B2-9050-4776-BED3-24484D0168F1}" dt="2023-03-23T17:54:51.199" v="1121" actId="1076"/>
        <pc:sldMkLst>
          <pc:docMk/>
          <pc:sldMk cId="3681681668" sldId="256"/>
        </pc:sldMkLst>
        <pc:spChg chg="mod">
          <ac:chgData name="Vishaali Chakilam" userId="e024950542a33354" providerId="LiveId" clId="{521632B2-9050-4776-BED3-24484D0168F1}" dt="2023-03-23T17:54:51.199" v="1121" actId="1076"/>
          <ac:spMkLst>
            <pc:docMk/>
            <pc:sldMk cId="3681681668" sldId="256"/>
            <ac:spMk id="3" creationId="{B0A9E7DC-2A8B-A937-31CF-03F88380C5F2}"/>
          </ac:spMkLst>
        </pc:spChg>
      </pc:sldChg>
      <pc:sldChg chg="modTransition">
        <pc:chgData name="Vishaali Chakilam" userId="e024950542a33354" providerId="LiveId" clId="{521632B2-9050-4776-BED3-24484D0168F1}" dt="2023-03-23T16:18:30.645" v="3"/>
        <pc:sldMkLst>
          <pc:docMk/>
          <pc:sldMk cId="28331534" sldId="257"/>
        </pc:sldMkLst>
      </pc:sldChg>
      <pc:sldChg chg="modSp mod modTransition">
        <pc:chgData name="Vishaali Chakilam" userId="e024950542a33354" providerId="LiveId" clId="{521632B2-9050-4776-BED3-24484D0168F1}" dt="2023-03-23T17:18:50.917" v="544" actId="20577"/>
        <pc:sldMkLst>
          <pc:docMk/>
          <pc:sldMk cId="1670674200" sldId="258"/>
        </pc:sldMkLst>
        <pc:spChg chg="mod">
          <ac:chgData name="Vishaali Chakilam" userId="e024950542a33354" providerId="LiveId" clId="{521632B2-9050-4776-BED3-24484D0168F1}" dt="2023-03-23T17:18:50.917" v="544" actId="20577"/>
          <ac:spMkLst>
            <pc:docMk/>
            <pc:sldMk cId="1670674200" sldId="258"/>
            <ac:spMk id="3" creationId="{E9A37315-2D38-0503-1BF2-B03153C88C80}"/>
          </ac:spMkLst>
        </pc:spChg>
      </pc:sldChg>
      <pc:sldChg chg="addSp delSp modSp mod modTransition">
        <pc:chgData name="Vishaali Chakilam" userId="e024950542a33354" providerId="LiveId" clId="{521632B2-9050-4776-BED3-24484D0168F1}" dt="2023-03-23T18:26:31.405" v="1151" actId="478"/>
        <pc:sldMkLst>
          <pc:docMk/>
          <pc:sldMk cId="2240786557" sldId="259"/>
        </pc:sldMkLst>
        <pc:spChg chg="mod">
          <ac:chgData name="Vishaali Chakilam" userId="e024950542a33354" providerId="LiveId" clId="{521632B2-9050-4776-BED3-24484D0168F1}" dt="2023-03-23T18:22:45.935" v="1147" actId="20577"/>
          <ac:spMkLst>
            <pc:docMk/>
            <pc:sldMk cId="2240786557" sldId="259"/>
            <ac:spMk id="12" creationId="{FD1A7590-3255-164A-6167-7B5EA9C77398}"/>
          </ac:spMkLst>
        </pc:spChg>
        <pc:picChg chg="add del mod modCrop">
          <ac:chgData name="Vishaali Chakilam" userId="e024950542a33354" providerId="LiveId" clId="{521632B2-9050-4776-BED3-24484D0168F1}" dt="2023-03-23T18:26:31.405" v="1151" actId="478"/>
          <ac:picMkLst>
            <pc:docMk/>
            <pc:sldMk cId="2240786557" sldId="259"/>
            <ac:picMk id="4" creationId="{1E40ECB5-045D-D0FE-61B0-C9EAFEDE3F91}"/>
          </ac:picMkLst>
        </pc:picChg>
      </pc:sldChg>
      <pc:sldChg chg="modSp mod modTransition">
        <pc:chgData name="Vishaali Chakilam" userId="e024950542a33354" providerId="LiveId" clId="{521632B2-9050-4776-BED3-24484D0168F1}" dt="2023-03-23T19:16:23.824" v="1289" actId="27636"/>
        <pc:sldMkLst>
          <pc:docMk/>
          <pc:sldMk cId="1224978757" sldId="260"/>
        </pc:sldMkLst>
        <pc:spChg chg="mod">
          <ac:chgData name="Vishaali Chakilam" userId="e024950542a33354" providerId="LiveId" clId="{521632B2-9050-4776-BED3-24484D0168F1}" dt="2023-03-23T16:20:10.367" v="9" actId="27636"/>
          <ac:spMkLst>
            <pc:docMk/>
            <pc:sldMk cId="1224978757" sldId="260"/>
            <ac:spMk id="2" creationId="{DD4B49B5-3005-EBB9-E78F-4208D81C313A}"/>
          </ac:spMkLst>
        </pc:spChg>
        <pc:spChg chg="mod">
          <ac:chgData name="Vishaali Chakilam" userId="e024950542a33354" providerId="LiveId" clId="{521632B2-9050-4776-BED3-24484D0168F1}" dt="2023-03-23T19:16:23.824" v="1289" actId="27636"/>
          <ac:spMkLst>
            <pc:docMk/>
            <pc:sldMk cId="1224978757" sldId="260"/>
            <ac:spMk id="3" creationId="{78CE4B44-3E8F-C627-1003-2E014B053DCE}"/>
          </ac:spMkLst>
        </pc:spChg>
      </pc:sldChg>
      <pc:sldChg chg="addSp delSp modSp mod modTransition">
        <pc:chgData name="Vishaali Chakilam" userId="e024950542a33354" providerId="LiveId" clId="{521632B2-9050-4776-BED3-24484D0168F1}" dt="2023-03-23T17:53:10.039" v="1119" actId="1076"/>
        <pc:sldMkLst>
          <pc:docMk/>
          <pc:sldMk cId="3281799286" sldId="261"/>
        </pc:sldMkLst>
        <pc:spChg chg="add del mod">
          <ac:chgData name="Vishaali Chakilam" userId="e024950542a33354" providerId="LiveId" clId="{521632B2-9050-4776-BED3-24484D0168F1}" dt="2023-03-23T17:49:55.172" v="1099" actId="21"/>
          <ac:spMkLst>
            <pc:docMk/>
            <pc:sldMk cId="3281799286" sldId="261"/>
            <ac:spMk id="2" creationId="{AA750AAA-816E-B0B7-3DDC-C757F62F0737}"/>
          </ac:spMkLst>
        </pc:spChg>
        <pc:spChg chg="add mod">
          <ac:chgData name="Vishaali Chakilam" userId="e024950542a33354" providerId="LiveId" clId="{521632B2-9050-4776-BED3-24484D0168F1}" dt="2023-03-23T17:53:10.039" v="1119" actId="1076"/>
          <ac:spMkLst>
            <pc:docMk/>
            <pc:sldMk cId="3281799286" sldId="261"/>
            <ac:spMk id="5" creationId="{E527793A-C050-BE32-0A45-84767F945AF5}"/>
          </ac:spMkLst>
        </pc:spChg>
        <pc:spChg chg="mod">
          <ac:chgData name="Vishaali Chakilam" userId="e024950542a33354" providerId="LiveId" clId="{521632B2-9050-4776-BED3-24484D0168F1}" dt="2023-03-23T17:49:13.835" v="1090" actId="6549"/>
          <ac:spMkLst>
            <pc:docMk/>
            <pc:sldMk cId="3281799286" sldId="261"/>
            <ac:spMk id="8" creationId="{C8C74E91-AB70-FB7A-968B-BC4BD3D91FEB}"/>
          </ac:spMkLst>
        </pc:spChg>
        <pc:spChg chg="del mod">
          <ac:chgData name="Vishaali Chakilam" userId="e024950542a33354" providerId="LiveId" clId="{521632B2-9050-4776-BED3-24484D0168F1}" dt="2023-03-23T17:50:39.191" v="1112" actId="478"/>
          <ac:spMkLst>
            <pc:docMk/>
            <pc:sldMk cId="3281799286" sldId="261"/>
            <ac:spMk id="21" creationId="{B1C9FCBD-D441-C4AE-8D45-A806B4444009}"/>
          </ac:spMkLst>
        </pc:spChg>
        <pc:picChg chg="add mod">
          <ac:chgData name="Vishaali Chakilam" userId="e024950542a33354" providerId="LiveId" clId="{521632B2-9050-4776-BED3-24484D0168F1}" dt="2023-03-23T17:51:20.501" v="1115" actId="14100"/>
          <ac:picMkLst>
            <pc:docMk/>
            <pc:sldMk cId="3281799286" sldId="261"/>
            <ac:picMk id="4" creationId="{B1DC0C0C-B1E7-3157-07FE-2ED4954DD296}"/>
          </ac:picMkLst>
        </pc:picChg>
        <pc:picChg chg="del mod">
          <ac:chgData name="Vishaali Chakilam" userId="e024950542a33354" providerId="LiveId" clId="{521632B2-9050-4776-BED3-24484D0168F1}" dt="2023-03-23T17:49:55.172" v="1099" actId="21"/>
          <ac:picMkLst>
            <pc:docMk/>
            <pc:sldMk cId="3281799286" sldId="261"/>
            <ac:picMk id="20" creationId="{B3E9B6A9-9AA0-85D8-33BC-FD39B4E01018}"/>
          </ac:picMkLst>
        </pc:picChg>
      </pc:sldChg>
      <pc:sldChg chg="modTransition">
        <pc:chgData name="Vishaali Chakilam" userId="e024950542a33354" providerId="LiveId" clId="{521632B2-9050-4776-BED3-24484D0168F1}" dt="2023-03-23T16:19:05.669" v="6"/>
        <pc:sldMkLst>
          <pc:docMk/>
          <pc:sldMk cId="1444477816" sldId="262"/>
        </pc:sldMkLst>
      </pc:sldChg>
      <pc:sldChg chg="addSp delSp modSp mod modTransition modClrScheme chgLayout">
        <pc:chgData name="Vishaali Chakilam" userId="e024950542a33354" providerId="LiveId" clId="{521632B2-9050-4776-BED3-24484D0168F1}" dt="2023-03-23T17:57:16.205" v="1128" actId="20577"/>
        <pc:sldMkLst>
          <pc:docMk/>
          <pc:sldMk cId="3695686653" sldId="263"/>
        </pc:sldMkLst>
        <pc:spChg chg="mod ord">
          <ac:chgData name="Vishaali Chakilam" userId="e024950542a33354" providerId="LiveId" clId="{521632B2-9050-4776-BED3-24484D0168F1}" dt="2023-03-23T17:31:47.131" v="1017" actId="700"/>
          <ac:spMkLst>
            <pc:docMk/>
            <pc:sldMk cId="3695686653" sldId="263"/>
            <ac:spMk id="2" creationId="{A859132A-CCC1-3605-C2FE-4BF578F5772E}"/>
          </ac:spMkLst>
        </pc:spChg>
        <pc:spChg chg="add del mod">
          <ac:chgData name="Vishaali Chakilam" userId="e024950542a33354" providerId="LiveId" clId="{521632B2-9050-4776-BED3-24484D0168F1}" dt="2023-03-23T17:32:15.846" v="1029" actId="478"/>
          <ac:spMkLst>
            <pc:docMk/>
            <pc:sldMk cId="3695686653" sldId="263"/>
            <ac:spMk id="3" creationId="{019C7D95-964F-15F4-6F19-0DCE7855288F}"/>
          </ac:spMkLst>
        </pc:spChg>
        <pc:spChg chg="add mod ord">
          <ac:chgData name="Vishaali Chakilam" userId="e024950542a33354" providerId="LiveId" clId="{521632B2-9050-4776-BED3-24484D0168F1}" dt="2023-03-23T17:37:00.234" v="1041" actId="27636"/>
          <ac:spMkLst>
            <pc:docMk/>
            <pc:sldMk cId="3695686653" sldId="263"/>
            <ac:spMk id="4" creationId="{2EB1481C-8CC9-4252-6B83-0ECCFF139039}"/>
          </ac:spMkLst>
        </pc:spChg>
        <pc:spChg chg="add mod ord">
          <ac:chgData name="Vishaali Chakilam" userId="e024950542a33354" providerId="LiveId" clId="{521632B2-9050-4776-BED3-24484D0168F1}" dt="2023-03-23T17:57:16.205" v="1128" actId="20577"/>
          <ac:spMkLst>
            <pc:docMk/>
            <pc:sldMk cId="3695686653" sldId="263"/>
            <ac:spMk id="6" creationId="{38CD5F2B-7007-980B-6B4F-AACF797B305F}"/>
          </ac:spMkLst>
        </pc:spChg>
        <pc:picChg chg="mod modCrop">
          <ac:chgData name="Vishaali Chakilam" userId="e024950542a33354" providerId="LiveId" clId="{521632B2-9050-4776-BED3-24484D0168F1}" dt="2023-03-23T17:32:59.983" v="1037" actId="1076"/>
          <ac:picMkLst>
            <pc:docMk/>
            <pc:sldMk cId="3695686653" sldId="263"/>
            <ac:picMk id="5" creationId="{87732230-BE79-341F-2435-04F7BF9AED6F}"/>
          </ac:picMkLst>
        </pc:picChg>
      </pc:sldChg>
      <pc:sldChg chg="addSp modSp mod modTransition modClrScheme chgLayout">
        <pc:chgData name="Vishaali Chakilam" userId="e024950542a33354" providerId="LiveId" clId="{521632B2-9050-4776-BED3-24484D0168F1}" dt="2023-03-23T19:52:34.071" v="1291" actId="5793"/>
        <pc:sldMkLst>
          <pc:docMk/>
          <pc:sldMk cId="2290384982" sldId="264"/>
        </pc:sldMkLst>
        <pc:spChg chg="mod ord">
          <ac:chgData name="Vishaali Chakilam" userId="e024950542a33354" providerId="LiveId" clId="{521632B2-9050-4776-BED3-24484D0168F1}" dt="2023-03-23T17:37:11.592" v="1043" actId="700"/>
          <ac:spMkLst>
            <pc:docMk/>
            <pc:sldMk cId="2290384982" sldId="264"/>
            <ac:spMk id="2" creationId="{A06516B6-C3AD-8C4A-ED62-8510FEB33D42}"/>
          </ac:spMkLst>
        </pc:spChg>
        <pc:spChg chg="add mod ord">
          <ac:chgData name="Vishaali Chakilam" userId="e024950542a33354" providerId="LiveId" clId="{521632B2-9050-4776-BED3-24484D0168F1}" dt="2023-03-23T19:52:34.071" v="1291" actId="5793"/>
          <ac:spMkLst>
            <pc:docMk/>
            <pc:sldMk cId="2290384982" sldId="264"/>
            <ac:spMk id="3" creationId="{98D43D27-E169-B58B-A59F-28C1CB699986}"/>
          </ac:spMkLst>
        </pc:spChg>
        <pc:picChg chg="mod ord modCrop">
          <ac:chgData name="Vishaali Chakilam" userId="e024950542a33354" providerId="LiveId" clId="{521632B2-9050-4776-BED3-24484D0168F1}" dt="2023-03-23T17:37:48.112" v="1051" actId="1076"/>
          <ac:picMkLst>
            <pc:docMk/>
            <pc:sldMk cId="2290384982" sldId="264"/>
            <ac:picMk id="5" creationId="{9950ACE8-D4B4-A6C7-54EE-CAFC74772D40}"/>
          </ac:picMkLst>
        </pc:picChg>
      </pc:sldChg>
      <pc:sldChg chg="modSp mod modTransition">
        <pc:chgData name="Vishaali Chakilam" userId="e024950542a33354" providerId="LiveId" clId="{521632B2-9050-4776-BED3-24484D0168F1}" dt="2023-03-23T16:52:33.314" v="496" actId="403"/>
        <pc:sldMkLst>
          <pc:docMk/>
          <pc:sldMk cId="23650124" sldId="265"/>
        </pc:sldMkLst>
        <pc:spChg chg="mod">
          <ac:chgData name="Vishaali Chakilam" userId="e024950542a33354" providerId="LiveId" clId="{521632B2-9050-4776-BED3-24484D0168F1}" dt="2023-03-23T16:52:33.314" v="496" actId="403"/>
          <ac:spMkLst>
            <pc:docMk/>
            <pc:sldMk cId="23650124" sldId="265"/>
            <ac:spMk id="3" creationId="{1047D43E-1BEC-26F8-7D28-E3D09919234D}"/>
          </ac:spMkLst>
        </pc:spChg>
      </pc:sldChg>
      <pc:sldChg chg="modSp mod modTransition addCm delCm">
        <pc:chgData name="Vishaali Chakilam" userId="e024950542a33354" providerId="LiveId" clId="{521632B2-9050-4776-BED3-24484D0168F1}" dt="2023-03-23T18:49:29.073" v="1268" actId="20577"/>
        <pc:sldMkLst>
          <pc:docMk/>
          <pc:sldMk cId="3299036457" sldId="266"/>
        </pc:sldMkLst>
        <pc:spChg chg="mod">
          <ac:chgData name="Vishaali Chakilam" userId="e024950542a33354" providerId="LiveId" clId="{521632B2-9050-4776-BED3-24484D0168F1}" dt="2023-03-23T18:49:29.073" v="1268" actId="20577"/>
          <ac:spMkLst>
            <pc:docMk/>
            <pc:sldMk cId="3299036457" sldId="266"/>
            <ac:spMk id="3" creationId="{D254ADDA-EB2C-4736-50B7-88CA79E4ABA0}"/>
          </ac:spMkLst>
        </pc:spChg>
      </pc:sldChg>
      <pc:sldChg chg="new del">
        <pc:chgData name="Vishaali Chakilam" userId="e024950542a33354" providerId="LiveId" clId="{521632B2-9050-4776-BED3-24484D0168F1}" dt="2023-03-23T17:36:55.124" v="1039" actId="680"/>
        <pc:sldMkLst>
          <pc:docMk/>
          <pc:sldMk cId="172721248" sldId="267"/>
        </pc:sldMkLst>
      </pc:sldChg>
      <pc:sldChg chg="addSp delSp modSp new del mod modClrScheme chgLayout">
        <pc:chgData name="Vishaali Chakilam" userId="e024950542a33354" providerId="LiveId" clId="{521632B2-9050-4776-BED3-24484D0168F1}" dt="2023-03-23T17:53:16.845" v="1120" actId="2696"/>
        <pc:sldMkLst>
          <pc:docMk/>
          <pc:sldMk cId="3203023430" sldId="267"/>
        </pc:sldMkLst>
        <pc:spChg chg="mod ord">
          <ac:chgData name="Vishaali Chakilam" userId="e024950542a33354" providerId="LiveId" clId="{521632B2-9050-4776-BED3-24484D0168F1}" dt="2023-03-23T17:49:39.526" v="1097" actId="700"/>
          <ac:spMkLst>
            <pc:docMk/>
            <pc:sldMk cId="3203023430" sldId="267"/>
            <ac:spMk id="2" creationId="{6599C5F5-281E-88D8-0E62-E33699D42DE6}"/>
          </ac:spMkLst>
        </pc:spChg>
        <pc:spChg chg="del mod ord">
          <ac:chgData name="Vishaali Chakilam" userId="e024950542a33354" providerId="LiveId" clId="{521632B2-9050-4776-BED3-24484D0168F1}" dt="2023-03-23T17:49:39.526" v="1097" actId="700"/>
          <ac:spMkLst>
            <pc:docMk/>
            <pc:sldMk cId="3203023430" sldId="267"/>
            <ac:spMk id="3" creationId="{3142EAC3-CFF0-8ADE-6EA3-862B38B8395D}"/>
          </ac:spMkLst>
        </pc:spChg>
        <pc:spChg chg="add del mod ord">
          <ac:chgData name="Vishaali Chakilam" userId="e024950542a33354" providerId="LiveId" clId="{521632B2-9050-4776-BED3-24484D0168F1}" dt="2023-03-23T17:49:43.662" v="1098" actId="478"/>
          <ac:spMkLst>
            <pc:docMk/>
            <pc:sldMk cId="3203023430" sldId="267"/>
            <ac:spMk id="4" creationId="{555DD06F-DDC7-E38E-84E5-EAB3ECDC29F8}"/>
          </ac:spMkLst>
        </pc:spChg>
        <pc:spChg chg="add del mod ord">
          <ac:chgData name="Vishaali Chakilam" userId="e024950542a33354" providerId="LiveId" clId="{521632B2-9050-4776-BED3-24484D0168F1}" dt="2023-03-23T17:50:12.893" v="1104" actId="478"/>
          <ac:spMkLst>
            <pc:docMk/>
            <pc:sldMk cId="3203023430" sldId="267"/>
            <ac:spMk id="5" creationId="{6A1E25F6-3E91-F6C3-DEDC-06D7037BB069}"/>
          </ac:spMkLst>
        </pc:spChg>
        <pc:spChg chg="add del mod">
          <ac:chgData name="Vishaali Chakilam" userId="e024950542a33354" providerId="LiveId" clId="{521632B2-9050-4776-BED3-24484D0168F1}" dt="2023-03-23T17:53:00.357" v="1117" actId="21"/>
          <ac:spMkLst>
            <pc:docMk/>
            <pc:sldMk cId="3203023430" sldId="267"/>
            <ac:spMk id="7" creationId="{384BF0F7-3FFA-9416-D7E9-2C6F3C57567C}"/>
          </ac:spMkLst>
        </pc:spChg>
        <pc:picChg chg="add mod">
          <ac:chgData name="Vishaali Chakilam" userId="e024950542a33354" providerId="LiveId" clId="{521632B2-9050-4776-BED3-24484D0168F1}" dt="2023-03-23T17:52:16.697" v="1116" actId="1035"/>
          <ac:picMkLst>
            <pc:docMk/>
            <pc:sldMk cId="3203023430" sldId="267"/>
            <ac:picMk id="6" creationId="{EF9D4BD8-59FC-542E-AE60-A0687C56E8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ndtech.com/show/3851/everything-you-always-wanted-to-know-about-sdram-memory-but-were-afraid-to-ask/3" TargetMode="External"/><Relationship Id="rId7" Type="http://schemas.openxmlformats.org/officeDocument/2006/relationships/hyperlink" Target="https://github.com/dgupta2611/SV_Project_Winter_2023.git" TargetMode="External"/><Relationship Id="rId2" Type="http://schemas.openxmlformats.org/officeDocument/2006/relationships/hyperlink" Target="https://opencores.org/projects/sdram_axi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rificationacademy.com/forums/systemverilog/parameterized-assertionssva-bit-wise-using-generate-block" TargetMode="External"/><Relationship Id="rId5" Type="http://schemas.openxmlformats.org/officeDocument/2006/relationships/hyperlink" Target="https://www.micron.com/-/media/client/global/documents/products/data-sheet/dram/256mb_sdr.pdf" TargetMode="External"/><Relationship Id="rId4" Type="http://schemas.openxmlformats.org/officeDocument/2006/relationships/hyperlink" Target="https://github.com/lgeek/orpsoc/blob/master/bench/verilog/mt48lc16m16a2.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86F9-D10B-DBEE-EFB2-46732DB9F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907219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SDRAM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9E7DC-2A8B-A937-31CF-03F88380C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4290" y="4475769"/>
            <a:ext cx="2936452" cy="2538109"/>
          </a:xfrm>
        </p:spPr>
        <p:txBody>
          <a:bodyPr/>
          <a:lstStyle/>
          <a:p>
            <a:r>
              <a:rPr lang="en-US" b="1" dirty="0"/>
              <a:t>Group - 13</a:t>
            </a:r>
          </a:p>
          <a:p>
            <a:r>
              <a:rPr lang="en-US" dirty="0" err="1"/>
              <a:t>Divyanshi</a:t>
            </a:r>
            <a:r>
              <a:rPr lang="en-US" dirty="0"/>
              <a:t> Gupta</a:t>
            </a:r>
          </a:p>
          <a:p>
            <a:r>
              <a:rPr lang="en-US" dirty="0"/>
              <a:t>Neeharika </a:t>
            </a:r>
            <a:r>
              <a:rPr lang="en-US" dirty="0" err="1"/>
              <a:t>appineni</a:t>
            </a:r>
            <a:endParaRPr lang="en-US" dirty="0"/>
          </a:p>
          <a:p>
            <a:r>
              <a:rPr lang="en-US" dirty="0"/>
              <a:t>Mahesh </a:t>
            </a:r>
            <a:r>
              <a:rPr lang="en-US" dirty="0" err="1"/>
              <a:t>kambhampati</a:t>
            </a:r>
            <a:endParaRPr lang="en-US" dirty="0"/>
          </a:p>
          <a:p>
            <a:r>
              <a:rPr lang="en-US" dirty="0"/>
              <a:t>Vishaali rani </a:t>
            </a:r>
            <a:r>
              <a:rPr lang="en-US" dirty="0" err="1"/>
              <a:t>chakilam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8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3BDE-0478-A01A-584D-A1CD78A4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4ADDA-EB2C-4736-50B7-88CA79E4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used constraint randomization to give random write, read requests and data inputs to the controller.</a:t>
            </a:r>
          </a:p>
          <a:p>
            <a:r>
              <a:rPr lang="en-US" sz="2400" dirty="0"/>
              <a:t>Tasks are used to give the inputs to controller during ram requests.</a:t>
            </a:r>
          </a:p>
          <a:p>
            <a:r>
              <a:rPr lang="en-US" sz="2400" dirty="0"/>
              <a:t>An associative array is used to make a reference memory to verify the operations on the main memory.</a:t>
            </a:r>
          </a:p>
          <a:p>
            <a:r>
              <a:rPr lang="en-US" sz="2400" dirty="0"/>
              <a:t>Assertions are used to verify the functionality of the controller.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903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49B5-3005-EBB9-E78F-4208D81C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5400" dirty="0"/>
            </a:br>
            <a:r>
              <a:rPr lang="en-US" sz="5400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4B44-3E8F-C627-1003-2E014B053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4" y="2180496"/>
            <a:ext cx="11201504" cy="4420601"/>
          </a:xfrm>
        </p:spPr>
        <p:txBody>
          <a:bodyPr>
            <a:normAutofit fontScale="85000" lnSpcReduction="10000"/>
          </a:bodyPr>
          <a:lstStyle/>
          <a:p>
            <a:endParaRPr lang="en-US" sz="2400" dirty="0">
              <a:hlinkClick r:id="rId2"/>
            </a:endParaRPr>
          </a:p>
          <a:p>
            <a:endParaRPr lang="en-US" sz="2400" dirty="0">
              <a:hlinkClick r:id="rId2"/>
            </a:endParaRPr>
          </a:p>
          <a:p>
            <a:endParaRPr lang="en-US" sz="2400" dirty="0">
              <a:hlinkClick r:id="rId2"/>
            </a:endParaRPr>
          </a:p>
          <a:p>
            <a:r>
              <a:rPr lang="en-US" sz="2400" dirty="0">
                <a:hlinkClick r:id="rId2"/>
              </a:rPr>
              <a:t>https://opencores.org/projects/sdram_axi4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https://www.anandtech.com/show/3851/everything-you-always-wanted-to-know-about-sdram-memory-but-were-afraid-to-ask/3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https://github.com/lgeek/orpsoc/blob/master/bench/verilog/mt48lc16m16a2.v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https://www.micron.com/-/media/client/global/documents/products/data-sheet/dram/256mb_sdr.pdf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https://verificationacademy.com/forums/systemverilog/parameterized-assertionssva-bit-wise-using-generate-block</a:t>
            </a:r>
            <a:endParaRPr lang="en-US" sz="2400" dirty="0"/>
          </a:p>
          <a:p>
            <a:r>
              <a:rPr lang="en-US" sz="2400" dirty="0">
                <a:hlinkClick r:id="rId7"/>
              </a:rPr>
              <a:t>https://github.com/dgupta2611/SV_Project_Winter_2023.git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9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989E-72F3-8BB0-B839-E8AC48FA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739A-6428-C4CA-A178-5688BA76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r>
              <a:rPr lang="en-US" sz="2400" dirty="0"/>
              <a:t>Objective</a:t>
            </a:r>
          </a:p>
          <a:p>
            <a:r>
              <a:rPr lang="en-US" sz="2400" dirty="0"/>
              <a:t>SDRAM Controller design</a:t>
            </a:r>
          </a:p>
          <a:p>
            <a:r>
              <a:rPr lang="en-US" sz="2400" dirty="0"/>
              <a:t>Controller Memory Interface</a:t>
            </a:r>
          </a:p>
          <a:p>
            <a:r>
              <a:rPr lang="en-US" sz="2400"/>
              <a:t>Main Memory Specifications</a:t>
            </a:r>
          </a:p>
          <a:p>
            <a:r>
              <a:rPr lang="en-US" sz="2400" dirty="0"/>
              <a:t>Test Plan</a:t>
            </a:r>
          </a:p>
          <a:p>
            <a:r>
              <a:rPr lang="en-US" sz="2400" dirty="0"/>
              <a:t>Project contribution</a:t>
            </a:r>
          </a:p>
          <a:p>
            <a:r>
              <a:rPr lang="en-US" sz="2400" dirty="0"/>
              <a:t>Resources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8D25-95F9-31CD-CEDB-50899C6F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/>
              <a:t>OBjECTIVE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7315-2D38-0503-1BF2-B03153C88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Design an SDRAM Controller interfaced to a Micron 256Mb SDRAM (MT48LC16M16A2).</a:t>
            </a:r>
          </a:p>
          <a:p>
            <a:r>
              <a:rPr lang="en-US" sz="2800" dirty="0"/>
              <a:t>Implementing constraint randomization to generate stimulus.</a:t>
            </a:r>
          </a:p>
          <a:p>
            <a:r>
              <a:rPr lang="en-US" sz="2800" dirty="0"/>
              <a:t>Verifying the functionality of the SDRAM Controller using assertions.</a:t>
            </a:r>
          </a:p>
        </p:txBody>
      </p:sp>
    </p:spTree>
    <p:extLst>
      <p:ext uri="{BB962C8B-B14F-4D97-AF65-F5344CB8AC3E}">
        <p14:creationId xmlns:p14="http://schemas.microsoft.com/office/powerpoint/2010/main" val="167067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F08-F6FC-C02D-EC15-274B9EC1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/>
              <a:t>Sdram</a:t>
            </a:r>
            <a:r>
              <a:rPr lang="en-US" sz="4800" dirty="0"/>
              <a:t> controller design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D1A7590-3255-164A-6167-7B5EA9C7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32 bit address bus , but only 24 bits are used to access the memory addresses(16M x 16).</a:t>
            </a:r>
          </a:p>
          <a:p>
            <a:r>
              <a:rPr lang="en-US" sz="2400" dirty="0"/>
              <a:t>13 bits - row address, 9 bits - column address and 2 bits - bank address.</a:t>
            </a:r>
          </a:p>
          <a:p>
            <a:r>
              <a:rPr lang="en-US" sz="2400" dirty="0"/>
              <a:t>A single16-bit bus is used for read and write to memory.</a:t>
            </a:r>
          </a:p>
          <a:p>
            <a:r>
              <a:rPr lang="en-US" sz="2400" dirty="0"/>
              <a:t>Issues commands to the SDRAM to perform memory operations.</a:t>
            </a:r>
          </a:p>
          <a:p>
            <a:r>
              <a:rPr lang="en-US" sz="2400" dirty="0"/>
              <a:t>Reads and Writes are performed in bursts of length 2.</a:t>
            </a:r>
          </a:p>
          <a:p>
            <a:r>
              <a:rPr lang="en-US" sz="2400" dirty="0"/>
              <a:t>Open page policy.</a:t>
            </a:r>
          </a:p>
        </p:txBody>
      </p:sp>
    </p:spTree>
    <p:extLst>
      <p:ext uri="{BB962C8B-B14F-4D97-AF65-F5344CB8AC3E}">
        <p14:creationId xmlns:p14="http://schemas.microsoft.com/office/powerpoint/2010/main" val="22407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Title 7">
            <a:extLst>
              <a:ext uri="{FF2B5EF4-FFF2-40B4-BE49-F238E27FC236}">
                <a16:creationId xmlns:a16="http://schemas.microsoft.com/office/drawing/2014/main" id="{C8C74E91-AB70-FB7A-968B-BC4BD3D9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6693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Reset state transitions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11F515-C1AE-56BF-F3F5-D77C4A1F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8" y="2020255"/>
            <a:ext cx="7162214" cy="48754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DC0C0C-B1E7-3157-07FE-2ED4954DD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792" y="2249533"/>
            <a:ext cx="4880160" cy="384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132A-CCC1-3605-C2FE-4BF578F5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Read state transitions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1481C-8CC9-4252-6B83-0ECCFF1390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D5F2B-7007-980B-6B4F-AACF797B30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Ram request result in a state transition.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/>
              <a:t>PRECHARGE</a:t>
            </a:r>
            <a:r>
              <a:rPr lang="en-US" sz="2000" dirty="0"/>
              <a:t> state has a delay of TRP = 1 cycle.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TRCD delay during the ACTIVATE state is 1 cycle.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Read latency is 2 cycles during the READ_WAIT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32230-BE79-341F-2435-04F7BF9AE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" t="677" r="4853" b="3917"/>
          <a:stretch/>
        </p:blipFill>
        <p:spPr>
          <a:xfrm>
            <a:off x="118542" y="1933303"/>
            <a:ext cx="6069875" cy="47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8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16B6-C3AD-8C4A-ED62-8510FEB3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Write state transitions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0ACE8-D4B4-A6C7-54EE-CAFC74772D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845" r="5401" b="5185"/>
          <a:stretch/>
        </p:blipFill>
        <p:spPr>
          <a:xfrm>
            <a:off x="48170" y="2114512"/>
            <a:ext cx="5955414" cy="437337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3D27-E169-B58B-A59F-28C1CB69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8086" y="2800917"/>
            <a:ext cx="5422392" cy="36330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Ram request result in a state transition.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u="sng" dirty="0"/>
              <a:t>PRECHARGE</a:t>
            </a:r>
            <a:r>
              <a:rPr lang="en-US" sz="1800" dirty="0"/>
              <a:t> state has a delay of TRP = 1 cycle.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TRCD delay during the ACTIVATE state is 1 cycle.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0926B08F-F98F-B13F-E4B1-2F9763B3A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581192" y="2018997"/>
            <a:ext cx="9320455" cy="44621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80B57A1-7422-98F0-7AB7-A185870A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Controller memory interface</a:t>
            </a:r>
          </a:p>
        </p:txBody>
      </p:sp>
    </p:spTree>
    <p:extLst>
      <p:ext uri="{BB962C8B-B14F-4D97-AF65-F5344CB8AC3E}">
        <p14:creationId xmlns:p14="http://schemas.microsoft.com/office/powerpoint/2010/main" val="144447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F8DF-567C-AB50-F371-7D3F7DE3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Main Memory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D43E-1BEC-26F8-7D28-E3D09919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Micron 256Mb SDRAM (MT48LC16M16A2) has been used to interface with the controller. </a:t>
            </a:r>
          </a:p>
          <a:p>
            <a:r>
              <a:rPr lang="en-US" sz="2000" dirty="0"/>
              <a:t>It is a third party verified module.</a:t>
            </a:r>
          </a:p>
          <a:p>
            <a:r>
              <a:rPr lang="en-US" sz="2000" dirty="0"/>
              <a:t>The organization of the memory is 16M x 16.</a:t>
            </a:r>
          </a:p>
          <a:p>
            <a:r>
              <a:rPr lang="en-US" sz="2000" dirty="0"/>
              <a:t>The Mode register gives information about the burst length - 2, type – Sequential and CAS Latency – 2</a:t>
            </a:r>
          </a:p>
          <a:p>
            <a:r>
              <a:rPr lang="en-US" sz="2000" dirty="0"/>
              <a:t>It has a bidirectional 16-bit data bus.</a:t>
            </a:r>
          </a:p>
        </p:txBody>
      </p:sp>
    </p:spTree>
    <p:extLst>
      <p:ext uri="{BB962C8B-B14F-4D97-AF65-F5344CB8AC3E}">
        <p14:creationId xmlns:p14="http://schemas.microsoft.com/office/powerpoint/2010/main" val="236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453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Wingdings</vt:lpstr>
      <vt:lpstr>Wingdings 2</vt:lpstr>
      <vt:lpstr>Dividend</vt:lpstr>
      <vt:lpstr>SDRAM CONTROLLER</vt:lpstr>
      <vt:lpstr>INDEX</vt:lpstr>
      <vt:lpstr>OBjECTIVE</vt:lpstr>
      <vt:lpstr>Sdram controller design</vt:lpstr>
      <vt:lpstr>Reset state transitions</vt:lpstr>
      <vt:lpstr>Read state transitions</vt:lpstr>
      <vt:lpstr>Write state transitions</vt:lpstr>
      <vt:lpstr>Controller memory interface</vt:lpstr>
      <vt:lpstr>Main Memory Specifications</vt:lpstr>
      <vt:lpstr>Test plan</vt:lpstr>
      <vt:lpstr>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SDRAM CONTROLLER</dc:title>
  <dc:creator>Vishaali Chakilam</dc:creator>
  <cp:lastModifiedBy>Vishaali Chakilam</cp:lastModifiedBy>
  <cp:revision>4</cp:revision>
  <dcterms:created xsi:type="dcterms:W3CDTF">2023-03-23T04:13:58Z</dcterms:created>
  <dcterms:modified xsi:type="dcterms:W3CDTF">2023-03-23T21:48:05Z</dcterms:modified>
</cp:coreProperties>
</file>