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9" r:id="rId7"/>
    <p:sldId id="267" r:id="rId8"/>
    <p:sldId id="266" r:id="rId9"/>
    <p:sldId id="262" r:id="rId10"/>
    <p:sldId id="268" r:id="rId11"/>
    <p:sldId id="269" r:id="rId12"/>
    <p:sldId id="26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F77F14-37A7-42A4-B585-E8513232F8D5}" v="6" dt="2024-08-06T19:43:42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73"/>
  </p:normalViewPr>
  <p:slideViewPr>
    <p:cSldViewPr snapToGrid="0">
      <p:cViewPr varScale="1">
        <p:scale>
          <a:sx n="129" d="100"/>
          <a:sy n="129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rola, Darian" userId="2462822c-ecc0-4a3d-aed3-35ef57788da1" providerId="ADAL" clId="{FCF77F14-37A7-42A4-B585-E8513232F8D5}"/>
    <pc:docChg chg="undo custSel addSld delSld modSld sldOrd">
      <pc:chgData name="Gurrola, Darian" userId="2462822c-ecc0-4a3d-aed3-35ef57788da1" providerId="ADAL" clId="{FCF77F14-37A7-42A4-B585-E8513232F8D5}" dt="2024-08-06T20:21:03.968" v="5371" actId="478"/>
      <pc:docMkLst>
        <pc:docMk/>
      </pc:docMkLst>
      <pc:sldChg chg="modSp mod">
        <pc:chgData name="Gurrola, Darian" userId="2462822c-ecc0-4a3d-aed3-35ef57788da1" providerId="ADAL" clId="{FCF77F14-37A7-42A4-B585-E8513232F8D5}" dt="2024-08-06T18:47:48.758" v="3155" actId="20577"/>
        <pc:sldMkLst>
          <pc:docMk/>
          <pc:sldMk cId="947322436" sldId="257"/>
        </pc:sldMkLst>
        <pc:spChg chg="mod">
          <ac:chgData name="Gurrola, Darian" userId="2462822c-ecc0-4a3d-aed3-35ef57788da1" providerId="ADAL" clId="{FCF77F14-37A7-42A4-B585-E8513232F8D5}" dt="2024-08-06T18:47:48.758" v="3155" actId="20577"/>
          <ac:spMkLst>
            <pc:docMk/>
            <pc:sldMk cId="947322436" sldId="257"/>
            <ac:spMk id="4" creationId="{7CCF6305-72BF-BABB-489C-47964A4F008C}"/>
          </ac:spMkLst>
        </pc:spChg>
      </pc:sldChg>
      <pc:sldChg chg="addSp delSp modSp mod setBg setClrOvrMap">
        <pc:chgData name="Gurrola, Darian" userId="2462822c-ecc0-4a3d-aed3-35ef57788da1" providerId="ADAL" clId="{FCF77F14-37A7-42A4-B585-E8513232F8D5}" dt="2024-08-06T18:59:41.525" v="3181" actId="26606"/>
        <pc:sldMkLst>
          <pc:docMk/>
          <pc:sldMk cId="200931883" sldId="259"/>
        </pc:sldMkLst>
        <pc:spChg chg="mod">
          <ac:chgData name="Gurrola, Darian" userId="2462822c-ecc0-4a3d-aed3-35ef57788da1" providerId="ADAL" clId="{FCF77F14-37A7-42A4-B585-E8513232F8D5}" dt="2024-08-06T18:59:41.525" v="3181" actId="26606"/>
          <ac:spMkLst>
            <pc:docMk/>
            <pc:sldMk cId="200931883" sldId="259"/>
            <ac:spMk id="2" creationId="{2D705DC5-32D7-5B76-1ABF-4687CC59D497}"/>
          </ac:spMkLst>
        </pc:spChg>
        <pc:spChg chg="mod ord">
          <ac:chgData name="Gurrola, Darian" userId="2462822c-ecc0-4a3d-aed3-35ef57788da1" providerId="ADAL" clId="{FCF77F14-37A7-42A4-B585-E8513232F8D5}" dt="2024-08-06T18:59:41.525" v="3181" actId="26606"/>
          <ac:spMkLst>
            <pc:docMk/>
            <pc:sldMk cId="200931883" sldId="259"/>
            <ac:spMk id="3" creationId="{DE6D3D79-B7FD-7955-97AA-E0A3A2EECB9D}"/>
          </ac:spMkLst>
        </pc:spChg>
        <pc:spChg chg="add del">
          <ac:chgData name="Gurrola, Darian" userId="2462822c-ecc0-4a3d-aed3-35ef57788da1" providerId="ADAL" clId="{FCF77F14-37A7-42A4-B585-E8513232F8D5}" dt="2024-08-06T18:59:33.548" v="3176" actId="26606"/>
          <ac:spMkLst>
            <pc:docMk/>
            <pc:sldMk cId="200931883" sldId="259"/>
            <ac:spMk id="13" creationId="{4FAE1107-CEC3-4041-8BAA-CDB6F6759B35}"/>
          </ac:spMkLst>
        </pc:spChg>
        <pc:spChg chg="add del">
          <ac:chgData name="Gurrola, Darian" userId="2462822c-ecc0-4a3d-aed3-35ef57788da1" providerId="ADAL" clId="{FCF77F14-37A7-42A4-B585-E8513232F8D5}" dt="2024-08-06T18:59:37.905" v="3178" actId="26606"/>
          <ac:spMkLst>
            <pc:docMk/>
            <pc:sldMk cId="200931883" sldId="259"/>
            <ac:spMk id="18" creationId="{4038CB10-1F5C-4D54-9DF7-12586DE5B007}"/>
          </ac:spMkLst>
        </pc:spChg>
        <pc:spChg chg="add del">
          <ac:chgData name="Gurrola, Darian" userId="2462822c-ecc0-4a3d-aed3-35ef57788da1" providerId="ADAL" clId="{FCF77F14-37A7-42A4-B585-E8513232F8D5}" dt="2024-08-06T18:59:37.905" v="3178" actId="26606"/>
          <ac:spMkLst>
            <pc:docMk/>
            <pc:sldMk cId="200931883" sldId="259"/>
            <ac:spMk id="19" creationId="{73ED6512-6858-4552-B699-9A97FE9A4EA2}"/>
          </ac:spMkLst>
        </pc:spChg>
        <pc:spChg chg="add del">
          <ac:chgData name="Gurrola, Darian" userId="2462822c-ecc0-4a3d-aed3-35ef57788da1" providerId="ADAL" clId="{FCF77F14-37A7-42A4-B585-E8513232F8D5}" dt="2024-08-06T18:59:41.523" v="3180" actId="26606"/>
          <ac:spMkLst>
            <pc:docMk/>
            <pc:sldMk cId="200931883" sldId="259"/>
            <ac:spMk id="22" creationId="{B32DC26D-8B9B-4CC1-B3CC-D3EA0FB162CD}"/>
          </ac:spMkLst>
        </pc:spChg>
        <pc:picChg chg="mod ord">
          <ac:chgData name="Gurrola, Darian" userId="2462822c-ecc0-4a3d-aed3-35ef57788da1" providerId="ADAL" clId="{FCF77F14-37A7-42A4-B585-E8513232F8D5}" dt="2024-08-06T18:59:41.525" v="3181" actId="26606"/>
          <ac:picMkLst>
            <pc:docMk/>
            <pc:sldMk cId="200931883" sldId="259"/>
            <ac:picMk id="6" creationId="{28A44485-D2A7-2427-6D1D-D8CBAE393D0C}"/>
          </ac:picMkLst>
        </pc:picChg>
        <pc:cxnChg chg="add del">
          <ac:chgData name="Gurrola, Darian" userId="2462822c-ecc0-4a3d-aed3-35ef57788da1" providerId="ADAL" clId="{FCF77F14-37A7-42A4-B585-E8513232F8D5}" dt="2024-08-06T18:59:33.548" v="3176" actId="26606"/>
          <ac:cxnSpMkLst>
            <pc:docMk/>
            <pc:sldMk cId="200931883" sldId="259"/>
            <ac:cxnSpMk id="11" creationId="{9200C8B5-FB5A-4F8B-A9BD-693C051418A3}"/>
          </ac:cxnSpMkLst>
        </pc:cxnChg>
        <pc:cxnChg chg="add del">
          <ac:chgData name="Gurrola, Darian" userId="2462822c-ecc0-4a3d-aed3-35ef57788da1" providerId="ADAL" clId="{FCF77F14-37A7-42A4-B585-E8513232F8D5}" dt="2024-08-06T18:59:33.548" v="3176" actId="26606"/>
          <ac:cxnSpMkLst>
            <pc:docMk/>
            <pc:sldMk cId="200931883" sldId="259"/>
            <ac:cxnSpMk id="15" creationId="{1AEA88FB-F5DD-45CE-AAE1-7B33D0ABDD25}"/>
          </ac:cxnSpMkLst>
        </pc:cxnChg>
        <pc:cxnChg chg="add del">
          <ac:chgData name="Gurrola, Darian" userId="2462822c-ecc0-4a3d-aed3-35ef57788da1" providerId="ADAL" clId="{FCF77F14-37A7-42A4-B585-E8513232F8D5}" dt="2024-08-06T18:59:37.905" v="3178" actId="26606"/>
          <ac:cxnSpMkLst>
            <pc:docMk/>
            <pc:sldMk cId="200931883" sldId="259"/>
            <ac:cxnSpMk id="17" creationId="{15F1CC53-719A-4763-BF30-5E25A63CEF3C}"/>
          </ac:cxnSpMkLst>
        </pc:cxnChg>
        <pc:cxnChg chg="add del">
          <ac:chgData name="Gurrola, Darian" userId="2462822c-ecc0-4a3d-aed3-35ef57788da1" providerId="ADAL" clId="{FCF77F14-37A7-42A4-B585-E8513232F8D5}" dt="2024-08-06T18:59:41.523" v="3180" actId="26606"/>
          <ac:cxnSpMkLst>
            <pc:docMk/>
            <pc:sldMk cId="200931883" sldId="259"/>
            <ac:cxnSpMk id="21" creationId="{15F1CC53-719A-4763-BF30-5E25A63CEF3C}"/>
          </ac:cxnSpMkLst>
        </pc:cxnChg>
        <pc:cxnChg chg="add del">
          <ac:chgData name="Gurrola, Darian" userId="2462822c-ecc0-4a3d-aed3-35ef57788da1" providerId="ADAL" clId="{FCF77F14-37A7-42A4-B585-E8513232F8D5}" dt="2024-08-06T18:59:41.523" v="3180" actId="26606"/>
          <ac:cxnSpMkLst>
            <pc:docMk/>
            <pc:sldMk cId="200931883" sldId="259"/>
            <ac:cxnSpMk id="23" creationId="{FBB7ADC3-53A0-44F2-914A-78CADAF33411}"/>
          </ac:cxnSpMkLst>
        </pc:cxnChg>
        <pc:cxnChg chg="add">
          <ac:chgData name="Gurrola, Darian" userId="2462822c-ecc0-4a3d-aed3-35ef57788da1" providerId="ADAL" clId="{FCF77F14-37A7-42A4-B585-E8513232F8D5}" dt="2024-08-06T18:59:41.525" v="3181" actId="26606"/>
          <ac:cxnSpMkLst>
            <pc:docMk/>
            <pc:sldMk cId="200931883" sldId="259"/>
            <ac:cxnSpMk id="25" creationId="{9200C8B5-FB5A-4F8B-A9BD-693C051418A3}"/>
          </ac:cxnSpMkLst>
        </pc:cxnChg>
      </pc:sldChg>
      <pc:sldChg chg="addSp delSp new del mod">
        <pc:chgData name="Gurrola, Darian" userId="2462822c-ecc0-4a3d-aed3-35ef57788da1" providerId="ADAL" clId="{FCF77F14-37A7-42A4-B585-E8513232F8D5}" dt="2024-08-06T14:18:08.486" v="5" actId="680"/>
        <pc:sldMkLst>
          <pc:docMk/>
          <pc:sldMk cId="27242483" sldId="260"/>
        </pc:sldMkLst>
        <pc:inkChg chg="add del">
          <ac:chgData name="Gurrola, Darian" userId="2462822c-ecc0-4a3d-aed3-35ef57788da1" providerId="ADAL" clId="{FCF77F14-37A7-42A4-B585-E8513232F8D5}" dt="2024-08-06T14:18:08.198" v="4" actId="9405"/>
          <ac:inkMkLst>
            <pc:docMk/>
            <pc:sldMk cId="27242483" sldId="260"/>
            <ac:inkMk id="4" creationId="{380E222C-8ED2-F886-BBD4-B8E80E048DAF}"/>
          </ac:inkMkLst>
        </pc:inkChg>
      </pc:sldChg>
      <pc:sldChg chg="modSp new del mod">
        <pc:chgData name="Gurrola, Darian" userId="2462822c-ecc0-4a3d-aed3-35ef57788da1" providerId="ADAL" clId="{FCF77F14-37A7-42A4-B585-E8513232F8D5}" dt="2024-08-06T18:50:48.202" v="3161" actId="47"/>
        <pc:sldMkLst>
          <pc:docMk/>
          <pc:sldMk cId="1057388627" sldId="260"/>
        </pc:sldMkLst>
        <pc:spChg chg="mod">
          <ac:chgData name="Gurrola, Darian" userId="2462822c-ecc0-4a3d-aed3-35ef57788da1" providerId="ADAL" clId="{FCF77F14-37A7-42A4-B585-E8513232F8D5}" dt="2024-08-06T18:50:37.971" v="3157" actId="21"/>
          <ac:spMkLst>
            <pc:docMk/>
            <pc:sldMk cId="1057388627" sldId="260"/>
            <ac:spMk id="2" creationId="{B17ADADD-787F-5B31-32E5-EFF0344BE159}"/>
          </ac:spMkLst>
        </pc:spChg>
        <pc:spChg chg="mod">
          <ac:chgData name="Gurrola, Darian" userId="2462822c-ecc0-4a3d-aed3-35ef57788da1" providerId="ADAL" clId="{FCF77F14-37A7-42A4-B585-E8513232F8D5}" dt="2024-08-06T18:50:43.944" v="3159" actId="21"/>
          <ac:spMkLst>
            <pc:docMk/>
            <pc:sldMk cId="1057388627" sldId="260"/>
            <ac:spMk id="3" creationId="{BACA06AC-ABEA-6992-0B95-44C17B3BDC12}"/>
          </ac:spMkLst>
        </pc:spChg>
      </pc:sldChg>
      <pc:sldChg chg="new del">
        <pc:chgData name="Gurrola, Darian" userId="2462822c-ecc0-4a3d-aed3-35ef57788da1" providerId="ADAL" clId="{FCF77F14-37A7-42A4-B585-E8513232F8D5}" dt="2024-08-06T14:17:59.005" v="1" actId="680"/>
        <pc:sldMkLst>
          <pc:docMk/>
          <pc:sldMk cId="1564677354" sldId="260"/>
        </pc:sldMkLst>
      </pc:sldChg>
      <pc:sldChg chg="modSp new del mod">
        <pc:chgData name="Gurrola, Darian" userId="2462822c-ecc0-4a3d-aed3-35ef57788da1" providerId="ADAL" clId="{FCF77F14-37A7-42A4-B585-E8513232F8D5}" dt="2024-08-06T14:38:54.678" v="1280" actId="2696"/>
        <pc:sldMkLst>
          <pc:docMk/>
          <pc:sldMk cId="1179161285" sldId="261"/>
        </pc:sldMkLst>
        <pc:spChg chg="mod">
          <ac:chgData name="Gurrola, Darian" userId="2462822c-ecc0-4a3d-aed3-35ef57788da1" providerId="ADAL" clId="{FCF77F14-37A7-42A4-B585-E8513232F8D5}" dt="2024-08-06T14:38:51.463" v="1279" actId="20577"/>
          <ac:spMkLst>
            <pc:docMk/>
            <pc:sldMk cId="1179161285" sldId="261"/>
            <ac:spMk id="2" creationId="{96B407EE-9DF8-11F2-BA1F-994C798ECD70}"/>
          </ac:spMkLst>
        </pc:spChg>
      </pc:sldChg>
      <pc:sldChg chg="modSp new del mod modNotesTx">
        <pc:chgData name="Gurrola, Darian" userId="2462822c-ecc0-4a3d-aed3-35ef57788da1" providerId="ADAL" clId="{FCF77F14-37A7-42A4-B585-E8513232F8D5}" dt="2024-08-06T15:43:31.376" v="2320" actId="47"/>
        <pc:sldMkLst>
          <pc:docMk/>
          <pc:sldMk cId="1900356012" sldId="261"/>
        </pc:sldMkLst>
        <pc:spChg chg="mod">
          <ac:chgData name="Gurrola, Darian" userId="2462822c-ecc0-4a3d-aed3-35ef57788da1" providerId="ADAL" clId="{FCF77F14-37A7-42A4-B585-E8513232F8D5}" dt="2024-08-06T14:40:55.296" v="1329" actId="20577"/>
          <ac:spMkLst>
            <pc:docMk/>
            <pc:sldMk cId="1900356012" sldId="261"/>
            <ac:spMk id="2" creationId="{29FAE1A4-42B2-FB79-8DAD-2BF4DED4946C}"/>
          </ac:spMkLst>
        </pc:spChg>
        <pc:spChg chg="mod">
          <ac:chgData name="Gurrola, Darian" userId="2462822c-ecc0-4a3d-aed3-35ef57788da1" providerId="ADAL" clId="{FCF77F14-37A7-42A4-B585-E8513232F8D5}" dt="2024-08-06T15:41:34.379" v="2312" actId="20577"/>
          <ac:spMkLst>
            <pc:docMk/>
            <pc:sldMk cId="1900356012" sldId="261"/>
            <ac:spMk id="3" creationId="{F78B97D8-4BAC-B534-1AF2-D97F14E3C601}"/>
          </ac:spMkLst>
        </pc:spChg>
      </pc:sldChg>
      <pc:sldChg chg="modSp new mod">
        <pc:chgData name="Gurrola, Darian" userId="2462822c-ecc0-4a3d-aed3-35ef57788da1" providerId="ADAL" clId="{FCF77F14-37A7-42A4-B585-E8513232F8D5}" dt="2024-08-06T18:45:18.289" v="2979" actId="20577"/>
        <pc:sldMkLst>
          <pc:docMk/>
          <pc:sldMk cId="2539705956" sldId="262"/>
        </pc:sldMkLst>
        <pc:spChg chg="mod">
          <ac:chgData name="Gurrola, Darian" userId="2462822c-ecc0-4a3d-aed3-35ef57788da1" providerId="ADAL" clId="{FCF77F14-37A7-42A4-B585-E8513232F8D5}" dt="2024-08-06T15:37:35.468" v="2082" actId="20577"/>
          <ac:spMkLst>
            <pc:docMk/>
            <pc:sldMk cId="2539705956" sldId="262"/>
            <ac:spMk id="2" creationId="{D5FB38C9-86AD-C797-56F8-3FEE3DF3F2DD}"/>
          </ac:spMkLst>
        </pc:spChg>
        <pc:spChg chg="mod">
          <ac:chgData name="Gurrola, Darian" userId="2462822c-ecc0-4a3d-aed3-35ef57788da1" providerId="ADAL" clId="{FCF77F14-37A7-42A4-B585-E8513232F8D5}" dt="2024-08-06T18:45:18.289" v="2979" actId="20577"/>
          <ac:spMkLst>
            <pc:docMk/>
            <pc:sldMk cId="2539705956" sldId="262"/>
            <ac:spMk id="3" creationId="{62CBDF52-1B74-60BF-09E6-022CCE3D113A}"/>
          </ac:spMkLst>
        </pc:spChg>
      </pc:sldChg>
      <pc:sldChg chg="modSp new del mod ord">
        <pc:chgData name="Gurrola, Darian" userId="2462822c-ecc0-4a3d-aed3-35ef57788da1" providerId="ADAL" clId="{FCF77F14-37A7-42A4-B585-E8513232F8D5}" dt="2024-08-06T19:01:44.060" v="3239" actId="2696"/>
        <pc:sldMkLst>
          <pc:docMk/>
          <pc:sldMk cId="1775412928" sldId="263"/>
        </pc:sldMkLst>
        <pc:spChg chg="mod">
          <ac:chgData name="Gurrola, Darian" userId="2462822c-ecc0-4a3d-aed3-35ef57788da1" providerId="ADAL" clId="{FCF77F14-37A7-42A4-B585-E8513232F8D5}" dt="2024-08-06T15:37:47.558" v="2124" actId="20577"/>
          <ac:spMkLst>
            <pc:docMk/>
            <pc:sldMk cId="1775412928" sldId="263"/>
            <ac:spMk id="2" creationId="{E1149EE4-6DBC-00A6-8735-09A84D548D30}"/>
          </ac:spMkLst>
        </pc:spChg>
        <pc:spChg chg="mod">
          <ac:chgData name="Gurrola, Darian" userId="2462822c-ecc0-4a3d-aed3-35ef57788da1" providerId="ADAL" clId="{FCF77F14-37A7-42A4-B585-E8513232F8D5}" dt="2024-08-06T19:00:51.862" v="3234" actId="20577"/>
          <ac:spMkLst>
            <pc:docMk/>
            <pc:sldMk cId="1775412928" sldId="263"/>
            <ac:spMk id="3" creationId="{19BC3EB7-1BF3-88E4-095E-84E224D9AC89}"/>
          </ac:spMkLst>
        </pc:spChg>
      </pc:sldChg>
      <pc:sldChg chg="modSp new del mod">
        <pc:chgData name="Gurrola, Darian" userId="2462822c-ecc0-4a3d-aed3-35ef57788da1" providerId="ADAL" clId="{FCF77F14-37A7-42A4-B585-E8513232F8D5}" dt="2024-08-06T19:44:04.523" v="4352" actId="47"/>
        <pc:sldMkLst>
          <pc:docMk/>
          <pc:sldMk cId="2280812783" sldId="264"/>
        </pc:sldMkLst>
        <pc:spChg chg="mod">
          <ac:chgData name="Gurrola, Darian" userId="2462822c-ecc0-4a3d-aed3-35ef57788da1" providerId="ADAL" clId="{FCF77F14-37A7-42A4-B585-E8513232F8D5}" dt="2024-08-06T15:37:58.755" v="2142" actId="20577"/>
          <ac:spMkLst>
            <pc:docMk/>
            <pc:sldMk cId="2280812783" sldId="264"/>
            <ac:spMk id="2" creationId="{48151970-603D-862E-1C9E-53439B0E1AD8}"/>
          </ac:spMkLst>
        </pc:spChg>
        <pc:spChg chg="mod">
          <ac:chgData name="Gurrola, Darian" userId="2462822c-ecc0-4a3d-aed3-35ef57788da1" providerId="ADAL" clId="{FCF77F14-37A7-42A4-B585-E8513232F8D5}" dt="2024-08-06T19:43:35.682" v="4344" actId="21"/>
          <ac:spMkLst>
            <pc:docMk/>
            <pc:sldMk cId="2280812783" sldId="264"/>
            <ac:spMk id="3" creationId="{EABEF1B8-B175-09E8-08CE-35E78324E563}"/>
          </ac:spMkLst>
        </pc:spChg>
      </pc:sldChg>
      <pc:sldChg chg="modSp new mod">
        <pc:chgData name="Gurrola, Darian" userId="2462822c-ecc0-4a3d-aed3-35ef57788da1" providerId="ADAL" clId="{FCF77F14-37A7-42A4-B585-E8513232F8D5}" dt="2024-08-06T20:18:08.097" v="5354" actId="20577"/>
        <pc:sldMkLst>
          <pc:docMk/>
          <pc:sldMk cId="4078448391" sldId="265"/>
        </pc:sldMkLst>
        <pc:spChg chg="mod">
          <ac:chgData name="Gurrola, Darian" userId="2462822c-ecc0-4a3d-aed3-35ef57788da1" providerId="ADAL" clId="{FCF77F14-37A7-42A4-B585-E8513232F8D5}" dt="2024-08-06T15:38:07.303" v="2163" actId="20577"/>
          <ac:spMkLst>
            <pc:docMk/>
            <pc:sldMk cId="4078448391" sldId="265"/>
            <ac:spMk id="2" creationId="{E1D173E8-3922-53C5-CF05-2B1379360B89}"/>
          </ac:spMkLst>
        </pc:spChg>
        <pc:spChg chg="mod">
          <ac:chgData name="Gurrola, Darian" userId="2462822c-ecc0-4a3d-aed3-35ef57788da1" providerId="ADAL" clId="{FCF77F14-37A7-42A4-B585-E8513232F8D5}" dt="2024-08-06T20:18:08.097" v="5354" actId="20577"/>
          <ac:spMkLst>
            <pc:docMk/>
            <pc:sldMk cId="4078448391" sldId="265"/>
            <ac:spMk id="3" creationId="{630016E3-BC19-95D7-6540-DB4B2654CE59}"/>
          </ac:spMkLst>
        </pc:spChg>
      </pc:sldChg>
      <pc:sldChg chg="addSp delSp modSp new mod">
        <pc:chgData name="Gurrola, Darian" userId="2462822c-ecc0-4a3d-aed3-35ef57788da1" providerId="ADAL" clId="{FCF77F14-37A7-42A4-B585-E8513232F8D5}" dt="2024-08-06T15:43:20.224" v="2319" actId="27614"/>
        <pc:sldMkLst>
          <pc:docMk/>
          <pc:sldMk cId="3961701609" sldId="266"/>
        </pc:sldMkLst>
        <pc:spChg chg="mod">
          <ac:chgData name="Gurrola, Darian" userId="2462822c-ecc0-4a3d-aed3-35ef57788da1" providerId="ADAL" clId="{FCF77F14-37A7-42A4-B585-E8513232F8D5}" dt="2024-08-06T15:42:26.996" v="2314"/>
          <ac:spMkLst>
            <pc:docMk/>
            <pc:sldMk cId="3961701609" sldId="266"/>
            <ac:spMk id="2" creationId="{5737CFA0-0286-C148-C2CE-FCC98B38758A}"/>
          </ac:spMkLst>
        </pc:spChg>
        <pc:spChg chg="mod">
          <ac:chgData name="Gurrola, Darian" userId="2462822c-ecc0-4a3d-aed3-35ef57788da1" providerId="ADAL" clId="{FCF77F14-37A7-42A4-B585-E8513232F8D5}" dt="2024-08-06T15:42:32.077" v="2317" actId="27636"/>
          <ac:spMkLst>
            <pc:docMk/>
            <pc:sldMk cId="3961701609" sldId="266"/>
            <ac:spMk id="3" creationId="{56A73EE0-0BF6-894E-EF60-EDB3480D9399}"/>
          </ac:spMkLst>
        </pc:spChg>
        <pc:spChg chg="del mod">
          <ac:chgData name="Gurrola, Darian" userId="2462822c-ecc0-4a3d-aed3-35ef57788da1" providerId="ADAL" clId="{FCF77F14-37A7-42A4-B585-E8513232F8D5}" dt="2024-08-06T15:43:18.328" v="2318"/>
          <ac:spMkLst>
            <pc:docMk/>
            <pc:sldMk cId="3961701609" sldId="266"/>
            <ac:spMk id="4" creationId="{3F382AD4-CC9D-C374-DC52-C0E3D8F49381}"/>
          </ac:spMkLst>
        </pc:spChg>
        <pc:picChg chg="add mod">
          <ac:chgData name="Gurrola, Darian" userId="2462822c-ecc0-4a3d-aed3-35ef57788da1" providerId="ADAL" clId="{FCF77F14-37A7-42A4-B585-E8513232F8D5}" dt="2024-08-06T15:43:20.224" v="2319" actId="27614"/>
          <ac:picMkLst>
            <pc:docMk/>
            <pc:sldMk cId="3961701609" sldId="266"/>
            <ac:picMk id="6" creationId="{C4E29ABC-DD93-4A35-A089-ACB4236F1FD4}"/>
          </ac:picMkLst>
        </pc:picChg>
      </pc:sldChg>
      <pc:sldChg chg="addSp delSp modSp new mod">
        <pc:chgData name="Gurrola, Darian" userId="2462822c-ecc0-4a3d-aed3-35ef57788da1" providerId="ADAL" clId="{FCF77F14-37A7-42A4-B585-E8513232F8D5}" dt="2024-08-06T18:52:03.629" v="3174" actId="1076"/>
        <pc:sldMkLst>
          <pc:docMk/>
          <pc:sldMk cId="4194486850" sldId="267"/>
        </pc:sldMkLst>
        <pc:spChg chg="mod">
          <ac:chgData name="Gurrola, Darian" userId="2462822c-ecc0-4a3d-aed3-35ef57788da1" providerId="ADAL" clId="{FCF77F14-37A7-42A4-B585-E8513232F8D5}" dt="2024-08-06T18:50:40.371" v="3158"/>
          <ac:spMkLst>
            <pc:docMk/>
            <pc:sldMk cId="4194486850" sldId="267"/>
            <ac:spMk id="2" creationId="{C7D4639E-CE63-E52D-E6E7-C66889BA76AD}"/>
          </ac:spMkLst>
        </pc:spChg>
        <pc:spChg chg="mod">
          <ac:chgData name="Gurrola, Darian" userId="2462822c-ecc0-4a3d-aed3-35ef57788da1" providerId="ADAL" clId="{FCF77F14-37A7-42A4-B585-E8513232F8D5}" dt="2024-08-06T18:50:45.602" v="3160"/>
          <ac:spMkLst>
            <pc:docMk/>
            <pc:sldMk cId="4194486850" sldId="267"/>
            <ac:spMk id="3" creationId="{8635F62E-51ED-0ECA-83AD-686A236220DF}"/>
          </ac:spMkLst>
        </pc:spChg>
        <pc:spChg chg="del">
          <ac:chgData name="Gurrola, Darian" userId="2462822c-ecc0-4a3d-aed3-35ef57788da1" providerId="ADAL" clId="{FCF77F14-37A7-42A4-B585-E8513232F8D5}" dt="2024-08-06T18:50:59.560" v="3162"/>
          <ac:spMkLst>
            <pc:docMk/>
            <pc:sldMk cId="4194486850" sldId="267"/>
            <ac:spMk id="4" creationId="{D2D3A7E5-8424-8F1C-DB67-3686B8A5AFE2}"/>
          </ac:spMkLst>
        </pc:spChg>
        <pc:spChg chg="add del mod">
          <ac:chgData name="Gurrola, Darian" userId="2462822c-ecc0-4a3d-aed3-35ef57788da1" providerId="ADAL" clId="{FCF77F14-37A7-42A4-B585-E8513232F8D5}" dt="2024-08-06T18:51:50.045" v="3167"/>
          <ac:spMkLst>
            <pc:docMk/>
            <pc:sldMk cId="4194486850" sldId="267"/>
            <ac:spMk id="8" creationId="{5F39BE6D-4264-999A-C4DB-54B932193375}"/>
          </ac:spMkLst>
        </pc:spChg>
        <pc:picChg chg="add del mod">
          <ac:chgData name="Gurrola, Darian" userId="2462822c-ecc0-4a3d-aed3-35ef57788da1" providerId="ADAL" clId="{FCF77F14-37A7-42A4-B585-E8513232F8D5}" dt="2024-08-06T18:51:05.420" v="3166" actId="478"/>
          <ac:picMkLst>
            <pc:docMk/>
            <pc:sldMk cId="4194486850" sldId="267"/>
            <ac:picMk id="6" creationId="{956487DF-018B-8032-19AB-38A3F47BB08C}"/>
          </ac:picMkLst>
        </pc:picChg>
        <pc:picChg chg="add mod">
          <ac:chgData name="Gurrola, Darian" userId="2462822c-ecc0-4a3d-aed3-35ef57788da1" providerId="ADAL" clId="{FCF77F14-37A7-42A4-B585-E8513232F8D5}" dt="2024-08-06T18:52:03.629" v="3174" actId="1076"/>
          <ac:picMkLst>
            <pc:docMk/>
            <pc:sldMk cId="4194486850" sldId="267"/>
            <ac:picMk id="10" creationId="{99D045E4-9AE5-8212-97BC-7D9B4A4F08D6}"/>
          </ac:picMkLst>
        </pc:picChg>
      </pc:sldChg>
      <pc:sldChg chg="addSp delSp modSp new mod">
        <pc:chgData name="Gurrola, Darian" userId="2462822c-ecc0-4a3d-aed3-35ef57788da1" providerId="ADAL" clId="{FCF77F14-37A7-42A4-B585-E8513232F8D5}" dt="2024-08-06T19:12:53.956" v="3576" actId="1076"/>
        <pc:sldMkLst>
          <pc:docMk/>
          <pc:sldMk cId="183767070" sldId="268"/>
        </pc:sldMkLst>
        <pc:spChg chg="mod">
          <ac:chgData name="Gurrola, Darian" userId="2462822c-ecc0-4a3d-aed3-35ef57788da1" providerId="ADAL" clId="{FCF77F14-37A7-42A4-B585-E8513232F8D5}" dt="2024-08-06T19:01:40.253" v="3238"/>
          <ac:spMkLst>
            <pc:docMk/>
            <pc:sldMk cId="183767070" sldId="268"/>
            <ac:spMk id="2" creationId="{C1360060-C7BD-4915-8A9E-93E163A33787}"/>
          </ac:spMkLst>
        </pc:spChg>
        <pc:spChg chg="mod">
          <ac:chgData name="Gurrola, Darian" userId="2462822c-ecc0-4a3d-aed3-35ef57788da1" providerId="ADAL" clId="{FCF77F14-37A7-42A4-B585-E8513232F8D5}" dt="2024-08-06T19:10:01.589" v="3565" actId="20577"/>
          <ac:spMkLst>
            <pc:docMk/>
            <pc:sldMk cId="183767070" sldId="268"/>
            <ac:spMk id="3" creationId="{231C473E-B017-D716-692A-FEFC3FE3E84B}"/>
          </ac:spMkLst>
        </pc:spChg>
        <pc:spChg chg="del">
          <ac:chgData name="Gurrola, Darian" userId="2462822c-ecc0-4a3d-aed3-35ef57788da1" providerId="ADAL" clId="{FCF77F14-37A7-42A4-B585-E8513232F8D5}" dt="2024-08-06T19:12:36.222" v="3566"/>
          <ac:spMkLst>
            <pc:docMk/>
            <pc:sldMk cId="183767070" sldId="268"/>
            <ac:spMk id="4" creationId="{D9F43C3F-73F3-4E50-BD79-2DAF0CA4B359}"/>
          </ac:spMkLst>
        </pc:spChg>
        <pc:picChg chg="add mod">
          <ac:chgData name="Gurrola, Darian" userId="2462822c-ecc0-4a3d-aed3-35ef57788da1" providerId="ADAL" clId="{FCF77F14-37A7-42A4-B585-E8513232F8D5}" dt="2024-08-06T19:12:43.494" v="3570" actId="1076"/>
          <ac:picMkLst>
            <pc:docMk/>
            <pc:sldMk cId="183767070" sldId="268"/>
            <ac:picMk id="6" creationId="{4254EDE8-3EA0-807D-5CB7-614983299A92}"/>
          </ac:picMkLst>
        </pc:picChg>
        <pc:picChg chg="add mod">
          <ac:chgData name="Gurrola, Darian" userId="2462822c-ecc0-4a3d-aed3-35ef57788da1" providerId="ADAL" clId="{FCF77F14-37A7-42A4-B585-E8513232F8D5}" dt="2024-08-06T19:12:53.956" v="3576" actId="1076"/>
          <ac:picMkLst>
            <pc:docMk/>
            <pc:sldMk cId="183767070" sldId="268"/>
            <ac:picMk id="8" creationId="{A114FAE7-B23D-3E5F-665B-C282C20F9EC9}"/>
          </ac:picMkLst>
        </pc:picChg>
      </pc:sldChg>
      <pc:sldChg chg="addSp delSp modSp new mod">
        <pc:chgData name="Gurrola, Darian" userId="2462822c-ecc0-4a3d-aed3-35ef57788da1" providerId="ADAL" clId="{FCF77F14-37A7-42A4-B585-E8513232F8D5}" dt="2024-08-06T19:43:50.030" v="4351" actId="1076"/>
        <pc:sldMkLst>
          <pc:docMk/>
          <pc:sldMk cId="778557553" sldId="269"/>
        </pc:sldMkLst>
        <pc:spChg chg="mod">
          <ac:chgData name="Gurrola, Darian" userId="2462822c-ecc0-4a3d-aed3-35ef57788da1" providerId="ADAL" clId="{FCF77F14-37A7-42A4-B585-E8513232F8D5}" dt="2024-08-06T19:43:31.113" v="4343"/>
          <ac:spMkLst>
            <pc:docMk/>
            <pc:sldMk cId="778557553" sldId="269"/>
            <ac:spMk id="2" creationId="{4FDF29BA-9EA7-0637-8278-1307DF285985}"/>
          </ac:spMkLst>
        </pc:spChg>
        <pc:spChg chg="mod">
          <ac:chgData name="Gurrola, Darian" userId="2462822c-ecc0-4a3d-aed3-35ef57788da1" providerId="ADAL" clId="{FCF77F14-37A7-42A4-B585-E8513232F8D5}" dt="2024-08-06T19:43:37.063" v="4347" actId="27636"/>
          <ac:spMkLst>
            <pc:docMk/>
            <pc:sldMk cId="778557553" sldId="269"/>
            <ac:spMk id="3" creationId="{81D919E4-700F-A035-D991-CBA3D1418408}"/>
          </ac:spMkLst>
        </pc:spChg>
        <pc:spChg chg="del mod">
          <ac:chgData name="Gurrola, Darian" userId="2462822c-ecc0-4a3d-aed3-35ef57788da1" providerId="ADAL" clId="{FCF77F14-37A7-42A4-B585-E8513232F8D5}" dt="2024-08-06T19:43:42.743" v="4348"/>
          <ac:spMkLst>
            <pc:docMk/>
            <pc:sldMk cId="778557553" sldId="269"/>
            <ac:spMk id="4" creationId="{DB7ED29D-A833-E1F6-2E3E-A107B8A6AA12}"/>
          </ac:spMkLst>
        </pc:spChg>
        <pc:picChg chg="add mod">
          <ac:chgData name="Gurrola, Darian" userId="2462822c-ecc0-4a3d-aed3-35ef57788da1" providerId="ADAL" clId="{FCF77F14-37A7-42A4-B585-E8513232F8D5}" dt="2024-08-06T19:43:50.030" v="4351" actId="1076"/>
          <ac:picMkLst>
            <pc:docMk/>
            <pc:sldMk cId="778557553" sldId="269"/>
            <ac:picMk id="6" creationId="{06DD33AB-15D6-F419-1306-325118B91EDC}"/>
          </ac:picMkLst>
        </pc:picChg>
      </pc:sldChg>
      <pc:sldChg chg="new del">
        <pc:chgData name="Gurrola, Darian" userId="2462822c-ecc0-4a3d-aed3-35ef57788da1" providerId="ADAL" clId="{FCF77F14-37A7-42A4-B585-E8513232F8D5}" dt="2024-08-06T20:18:15.883" v="5356" actId="47"/>
        <pc:sldMkLst>
          <pc:docMk/>
          <pc:sldMk cId="3026035" sldId="270"/>
        </pc:sldMkLst>
      </pc:sldChg>
      <pc:sldChg chg="new del">
        <pc:chgData name="Gurrola, Darian" userId="2462822c-ecc0-4a3d-aed3-35ef57788da1" providerId="ADAL" clId="{FCF77F14-37A7-42A4-B585-E8513232F8D5}" dt="2024-08-06T20:20:01.338" v="5358" actId="47"/>
        <pc:sldMkLst>
          <pc:docMk/>
          <pc:sldMk cId="530713232" sldId="270"/>
        </pc:sldMkLst>
      </pc:sldChg>
      <pc:sldChg chg="delSp modSp new mod">
        <pc:chgData name="Gurrola, Darian" userId="2462822c-ecc0-4a3d-aed3-35ef57788da1" providerId="ADAL" clId="{FCF77F14-37A7-42A4-B585-E8513232F8D5}" dt="2024-08-06T20:21:03.968" v="5371" actId="478"/>
        <pc:sldMkLst>
          <pc:docMk/>
          <pc:sldMk cId="1504108078" sldId="270"/>
        </pc:sldMkLst>
        <pc:spChg chg="mod">
          <ac:chgData name="Gurrola, Darian" userId="2462822c-ecc0-4a3d-aed3-35ef57788da1" providerId="ADAL" clId="{FCF77F14-37A7-42A4-B585-E8513232F8D5}" dt="2024-08-06T20:20:57.832" v="5370" actId="20577"/>
          <ac:spMkLst>
            <pc:docMk/>
            <pc:sldMk cId="1504108078" sldId="270"/>
            <ac:spMk id="2" creationId="{26EDC552-4A78-2CFA-4C17-7AED7FFE1870}"/>
          </ac:spMkLst>
        </pc:spChg>
        <pc:spChg chg="del">
          <ac:chgData name="Gurrola, Darian" userId="2462822c-ecc0-4a3d-aed3-35ef57788da1" providerId="ADAL" clId="{FCF77F14-37A7-42A4-B585-E8513232F8D5}" dt="2024-08-06T20:21:03.968" v="5371" actId="478"/>
          <ac:spMkLst>
            <pc:docMk/>
            <pc:sldMk cId="1504108078" sldId="270"/>
            <ac:spMk id="3" creationId="{948EB5DD-A2B1-6A24-A583-0E5853A266C8}"/>
          </ac:spMkLst>
        </pc:spChg>
      </pc:sldChg>
      <pc:sldChg chg="new del">
        <pc:chgData name="Gurrola, Darian" userId="2462822c-ecc0-4a3d-aed3-35ef57788da1" providerId="ADAL" clId="{FCF77F14-37A7-42A4-B585-E8513232F8D5}" dt="2024-08-06T20:11:56.744" v="5212" actId="47"/>
        <pc:sldMkLst>
          <pc:docMk/>
          <pc:sldMk cId="1995379563" sldId="270"/>
        </pc:sldMkLst>
      </pc:sldChg>
      <pc:sldChg chg="new del">
        <pc:chgData name="Gurrola, Darian" userId="2462822c-ecc0-4a3d-aed3-35ef57788da1" providerId="ADAL" clId="{FCF77F14-37A7-42A4-B585-E8513232F8D5}" dt="2024-08-06T20:11:40.199" v="5210" actId="2696"/>
        <pc:sldMkLst>
          <pc:docMk/>
          <pc:sldMk cId="4127995187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8/6/24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8/6/24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8/6/24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8/6/24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8/6/24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8/6/24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8/6/24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8/6/24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8/6/24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8/6/24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8/6/24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8/6/24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8/6/24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An analysis of online news article popularity using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Darian Gurrola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C552-4A78-2CFA-4C17-7AED7FFE1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10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9AB9-16E9-76E7-C489-746A645E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6" name="Content Placeholder 5" descr="A blue logo with a owl head&#10;&#10;Description automatically generated">
            <a:extLst>
              <a:ext uri="{FF2B5EF4-FFF2-40B4-BE49-F238E27FC236}">
                <a16:creationId xmlns:a16="http://schemas.microsoft.com/office/drawing/2014/main" id="{566E8C66-0F55-C02A-3834-DEC4FE27A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8399" y="721192"/>
            <a:ext cx="2857500" cy="27078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F6305-72BF-BABB-489C-47964A4F0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Analytics Graduate Student at Western Governors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Applied Data Fellow at the University of Chicago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analytics contractor at Cook County Health</a:t>
            </a:r>
          </a:p>
        </p:txBody>
      </p:sp>
      <p:pic>
        <p:nvPicPr>
          <p:cNvPr id="8" name="Picture 7" descr="A logo with a red circle and white text&#10;&#10;Description automatically generated">
            <a:extLst>
              <a:ext uri="{FF2B5EF4-FFF2-40B4-BE49-F238E27FC236}">
                <a16:creationId xmlns:a16="http://schemas.microsoft.com/office/drawing/2014/main" id="{E680F631-EE6C-215B-77EE-377C23BBF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649" y="3409950"/>
            <a:ext cx="2857500" cy="2857500"/>
          </a:xfrm>
          <a:prstGeom prst="rect">
            <a:avLst/>
          </a:prstGeom>
        </p:spPr>
      </p:pic>
      <p:pic>
        <p:nvPicPr>
          <p:cNvPr id="10" name="Picture 9" descr="A close-up of a logo&#10;&#10;Description automatically generated">
            <a:extLst>
              <a:ext uri="{FF2B5EF4-FFF2-40B4-BE49-F238E27FC236}">
                <a16:creationId xmlns:a16="http://schemas.microsoft.com/office/drawing/2014/main" id="{4760D67A-235B-2ABA-E60A-B31A407A3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401" y="3390560"/>
            <a:ext cx="2746248" cy="274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2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705DC5-32D7-5B76-1ABF-4687CC59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Business problem and hypothesis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D3D79-B7FD-7955-97AA-E0A3A2EEC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429615" cy="3931920"/>
          </a:xfrm>
        </p:spPr>
        <p:txBody>
          <a:bodyPr vert="horz" lIns="45720" tIns="45720" rIns="45720" bIns="45720" rtlCol="0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Digital media platforms rely on high readership for advertising revenue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b="0" i="0" u="none" strike="noStrike" dirty="0">
                <a:effectLst/>
              </a:rPr>
              <a:t>To what extent do the number of words in an article title, the number of words in an article, the number of links in an article, the number of keywords in </a:t>
            </a:r>
            <a:r>
              <a:rPr lang="en-US" sz="1700" b="0" i="0" u="none" strike="noStrike">
                <a:effectLst/>
              </a:rPr>
              <a:t>the article’s metadata</a:t>
            </a:r>
            <a:r>
              <a:rPr lang="en-US" sz="1700" b="0" i="0" u="none" strike="noStrike" dirty="0">
                <a:effectLst/>
              </a:rPr>
              <a:t>, and the text sentiment polarity of an article influence the number of shares an online news article receives?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Null Hypothesis: </a:t>
            </a:r>
            <a:r>
              <a:rPr lang="en-US" sz="1700" b="0" i="0" u="none" strike="noStrike" dirty="0">
                <a:effectLst/>
              </a:rPr>
              <a:t> The variables "</a:t>
            </a:r>
            <a:r>
              <a:rPr lang="en-US" sz="1700" b="0" i="0" u="none" strike="noStrike" dirty="0" err="1">
                <a:effectLst/>
              </a:rPr>
              <a:t>n_tokens_title</a:t>
            </a:r>
            <a:r>
              <a:rPr lang="en-US" sz="1700" b="0" i="0" u="none" strike="noStrike" dirty="0">
                <a:effectLst/>
              </a:rPr>
              <a:t>", "</a:t>
            </a:r>
            <a:r>
              <a:rPr lang="en-US" sz="1700" b="0" i="0" u="none" strike="noStrike" dirty="0" err="1">
                <a:effectLst/>
              </a:rPr>
              <a:t>n_tokens_content</a:t>
            </a:r>
            <a:r>
              <a:rPr lang="en-US" sz="1700" b="0" i="0" u="none" strike="noStrike" dirty="0">
                <a:effectLst/>
              </a:rPr>
              <a:t>", "</a:t>
            </a:r>
            <a:r>
              <a:rPr lang="en-US" sz="1700" b="0" i="0" u="none" strike="noStrike" dirty="0" err="1">
                <a:effectLst/>
              </a:rPr>
              <a:t>num_hrefs</a:t>
            </a:r>
            <a:r>
              <a:rPr lang="en-US" sz="1700" b="0" i="0" u="none" strike="noStrike" dirty="0">
                <a:effectLst/>
              </a:rPr>
              <a:t>", "</a:t>
            </a:r>
            <a:r>
              <a:rPr lang="en-US" sz="1700" b="0" i="0" u="none" strike="noStrike" dirty="0" err="1">
                <a:effectLst/>
              </a:rPr>
              <a:t>num_keywords</a:t>
            </a:r>
            <a:r>
              <a:rPr lang="en-US" sz="1700" b="0" i="0" u="none" strike="noStrike" dirty="0">
                <a:effectLst/>
              </a:rPr>
              <a:t>", and "</a:t>
            </a:r>
            <a:r>
              <a:rPr lang="en-US" sz="1700" b="0" i="0" u="none" strike="noStrike" dirty="0" err="1">
                <a:effectLst/>
              </a:rPr>
              <a:t>global_sentiment_polarity</a:t>
            </a:r>
            <a:r>
              <a:rPr lang="en-US" sz="1700" b="0" i="0" u="none" strike="noStrike" dirty="0">
                <a:effectLst/>
              </a:rPr>
              <a:t>" do not have a statistically significant effect on the dependent variable, "shares".</a:t>
            </a:r>
            <a:endParaRPr lang="en-US" sz="1700" dirty="0"/>
          </a:p>
          <a:p>
            <a:endParaRPr lang="en-US" sz="1700" dirty="0"/>
          </a:p>
        </p:txBody>
      </p:sp>
      <p:pic>
        <p:nvPicPr>
          <p:cNvPr id="6" name="Content Placeholder 5" descr="A group of people holding a newspaper and tablet&#10;&#10;Description automatically generated">
            <a:extLst>
              <a:ext uri="{FF2B5EF4-FFF2-40B4-BE49-F238E27FC236}">
                <a16:creationId xmlns:a16="http://schemas.microsoft.com/office/drawing/2014/main" id="{28A44485-D2A7-2427-6D1D-D8CBAE393D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94522"/>
            <a:ext cx="5455921" cy="306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39E-CE63-E52D-E6E7-C66889BA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5F62E-51ED-0ECA-83AD-686A236220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Acquisition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Online News Popularity Dataset from UC Irvine Machine Learning Repository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Contains 58 features and 39,727 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Exploration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Identify unnecessary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Univariate and Bivariate Visualizations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Cleaning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TTreat</a:t>
            </a:r>
            <a:r>
              <a:rPr lang="en-US" dirty="0"/>
              <a:t> null or missing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Thousands of outliers retained </a:t>
            </a:r>
          </a:p>
          <a:p>
            <a:endParaRPr lang="en-US" dirty="0"/>
          </a:p>
        </p:txBody>
      </p:sp>
      <p:pic>
        <p:nvPicPr>
          <p:cNvPr id="10" name="Content Placeholder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9D045E4-9AE5-8212-97BC-7D9B4A4F08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33673" y="1542472"/>
            <a:ext cx="2840791" cy="4573293"/>
          </a:xfrm>
        </p:spPr>
      </p:pic>
    </p:spTree>
    <p:extLst>
      <p:ext uri="{BB962C8B-B14F-4D97-AF65-F5344CB8AC3E}">
        <p14:creationId xmlns:p14="http://schemas.microsoft.com/office/powerpoint/2010/main" val="419448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CFA0-0286-C148-C2CE-FCC98B38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3EE0-0BF6-894E-EF60-EDB3480D93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Built initial model using all relevant variables identified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Backwards Stepwise Elimination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Treat multicollinearity by removing variables with VIF &gt; 10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Retain statistically significant variables with p-value &lt; 0.05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Final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Contained 12 statistically significant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Adjusted R-Squared: 0.016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Residual Standard Error: 11,533.10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P-value of F-statistic: </a:t>
            </a:r>
          </a:p>
          <a:p>
            <a:endParaRPr lang="en-US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4E29ABC-DD93-4A35-A089-ACB4236F1F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9638" y="2450549"/>
            <a:ext cx="4754562" cy="3693626"/>
          </a:xfrm>
        </p:spPr>
      </p:pic>
    </p:spTree>
    <p:extLst>
      <p:ext uri="{BB962C8B-B14F-4D97-AF65-F5344CB8AC3E}">
        <p14:creationId xmlns:p14="http://schemas.microsoft.com/office/powerpoint/2010/main" val="396170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38C9-86AD-C797-56F8-3FEE3DF3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BDF52-1B74-60BF-09E6-022CCE3D1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Unable to reject the null hypothesis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Only “</a:t>
            </a:r>
            <a:r>
              <a:rPr lang="en-US" dirty="0" err="1"/>
              <a:t>num_hrefs</a:t>
            </a:r>
            <a:r>
              <a:rPr lang="en-US" dirty="0"/>
              <a:t>” was statistically significant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Based on p-value of F-statistic, the model itself statistically significant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Adjusted R-squared value of 0.016 indicates a poor fit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Relatively High Residual Standard Error of 11,533.10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Overall, the model has very little predictive value</a:t>
            </a:r>
          </a:p>
        </p:txBody>
      </p:sp>
    </p:spTree>
    <p:extLst>
      <p:ext uri="{BB962C8B-B14F-4D97-AF65-F5344CB8AC3E}">
        <p14:creationId xmlns:p14="http://schemas.microsoft.com/office/powerpoint/2010/main" val="2539705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0060-C7BD-4915-8A9E-93E163A3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C473E-B017-D716-692A-FEFC3FE3E8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Linear regression models are sensitive to outliers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Features lacked linear relationship with “shares”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Residual plot did not demonstrate independence of residuals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Residuals did not demonstrate a normal distribution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 descr="A graph with blue dots&#10;&#10;Description automatically generated">
            <a:extLst>
              <a:ext uri="{FF2B5EF4-FFF2-40B4-BE49-F238E27FC236}">
                <a16:creationId xmlns:a16="http://schemas.microsoft.com/office/drawing/2014/main" id="{4254EDE8-3EA0-807D-5CB7-614983299A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05206" y="1889457"/>
            <a:ext cx="3136074" cy="2353360"/>
          </a:xfrm>
        </p:spPr>
      </p:pic>
      <p:pic>
        <p:nvPicPr>
          <p:cNvPr id="8" name="Picture 7" descr="A blue bar graph with numbers&#10;&#10;Description automatically generated">
            <a:extLst>
              <a:ext uri="{FF2B5EF4-FFF2-40B4-BE49-F238E27FC236}">
                <a16:creationId xmlns:a16="http://schemas.microsoft.com/office/drawing/2014/main" id="{A114FAE7-B23D-3E5F-665B-C282C20F9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206" y="4297680"/>
            <a:ext cx="3255857" cy="232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29BA-9EA7-0637-8278-1307DF28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919E4-700F-A035-D991-CBA3D14184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Perform a new analysis using a different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Option 1: Impute or remove outliers in the data and attempt linear regression again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May help meet the assumptions of linear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Could reduce sample size or introduce bias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Option 2: Use a different model such as lasso or ridge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Works better for non-linear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Would avoid linear regression assumptions altogether</a:t>
            </a:r>
          </a:p>
          <a:p>
            <a:endParaRPr lang="en-US" dirty="0"/>
          </a:p>
        </p:txBody>
      </p:sp>
      <p:pic>
        <p:nvPicPr>
          <p:cNvPr id="6" name="Content Placeholder 5" descr="A diagram of different types of linear regression&#10;&#10;Description automatically generated">
            <a:extLst>
              <a:ext uri="{FF2B5EF4-FFF2-40B4-BE49-F238E27FC236}">
                <a16:creationId xmlns:a16="http://schemas.microsoft.com/office/drawing/2014/main" id="{06DD33AB-15D6-F419-1306-325118B91E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779776"/>
            <a:ext cx="4754562" cy="2669346"/>
          </a:xfrm>
        </p:spPr>
      </p:pic>
    </p:spTree>
    <p:extLst>
      <p:ext uri="{BB962C8B-B14F-4D97-AF65-F5344CB8AC3E}">
        <p14:creationId xmlns:p14="http://schemas.microsoft.com/office/powerpoint/2010/main" val="77855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73E8-3922-53C5-CF05-2B137936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016E3-BC19-95D7-6540-DB4B2654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Identification of most predictive variables through backwards stepwise elimination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Successfully removed all variables with VIF &gt; 10 and p &lt; 0.05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Final model contained 12 out of 32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Creation </a:t>
            </a:r>
            <a:r>
              <a:rPr lang="en-US" dirty="0"/>
              <a:t>of a statistically significant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p-value of F-Statistic was below 0.05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Adjusted R-Squared of 0.5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Model only resulted in value of 0.016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8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16c05727-aa75-4e4a-9b5f-8a80a1165891"/>
    <ds:schemaRef ds:uri="http://purl.org/dc/dcmitype/"/>
    <ds:schemaRef ds:uri="http://schemas.microsoft.com/office/2006/metadata/properties"/>
    <ds:schemaRef ds:uri="71af3243-3dd4-4a8d-8c0d-dd76da1f02a5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234</TotalTime>
  <Words>482</Words>
  <Application>Microsoft Macintosh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Tw Cen MT</vt:lpstr>
      <vt:lpstr>Tw Cen MT Condensed</vt:lpstr>
      <vt:lpstr>Wingdings 3</vt:lpstr>
      <vt:lpstr>Integral</vt:lpstr>
      <vt:lpstr>An analysis of online news article popularity using linear regression</vt:lpstr>
      <vt:lpstr>About me</vt:lpstr>
      <vt:lpstr>Business problem and hypothesis</vt:lpstr>
      <vt:lpstr>Data analysis summary</vt:lpstr>
      <vt:lpstr>Data analysis summary</vt:lpstr>
      <vt:lpstr>Outline of findings</vt:lpstr>
      <vt:lpstr>Limitations of tools and techniques</vt:lpstr>
      <vt:lpstr>Proposed actions</vt:lpstr>
      <vt:lpstr>Expected benefits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Gurrola, Darian</dc:creator>
  <cp:lastModifiedBy>Darian Gurrola</cp:lastModifiedBy>
  <cp:revision>4</cp:revision>
  <dcterms:created xsi:type="dcterms:W3CDTF">2024-08-06T13:38:01Z</dcterms:created>
  <dcterms:modified xsi:type="dcterms:W3CDTF">2024-08-07T02:42:17Z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