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x="7772400" cy="4533221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6" Type="http://schemas.openxmlformats.org/officeDocument/2006/relationships/image" Target="../media/image22.png"/><Relationship Id="rId7" Type="http://schemas.openxmlformats.org/officeDocument/2006/relationships/image" Target="../media/image23.png"/><Relationship Id="rId8" Type="http://schemas.openxmlformats.org/officeDocument/2006/relationships/image" Target="../media/image24.png"/><Relationship Id="rId9" Type="http://schemas.openxmlformats.org/officeDocument/2006/relationships/image" Target="../media/image25.png"/><Relationship Id="rId10" Type="http://schemas.openxmlformats.org/officeDocument/2006/relationships/image" Target="../media/image26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9" Type="http://schemas.openxmlformats.org/officeDocument/2006/relationships/image" Target="../media/image10.png"/><Relationship Id="rId10" Type="http://schemas.openxmlformats.org/officeDocument/2006/relationships/image" Target="../media/image11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772400" cy="45339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40"/>
            <a:ext cx="7772400" cy="4527550"/>
          </a:xfrm>
          <a:prstGeom prst="rect">
            <a:avLst/>
          </a:prstGeom>
        </p:spPr>
      </p:pic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2180" y="1769110"/>
            <a:ext cx="1079499" cy="403860"/>
          </a:xfrm>
          <a:prstGeom prst="rect">
            <a:avLst/>
          </a:prstGeom>
        </p:spPr>
      </p:pic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1730" y="1703070"/>
            <a:ext cx="1567180" cy="1127759"/>
          </a:xfrm>
          <a:prstGeom prst="rect">
            <a:avLst/>
          </a:prstGeom>
        </p:spPr>
      </p:pic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2470" y="1329690"/>
            <a:ext cx="2705100" cy="1572260"/>
          </a:xfrm>
          <a:prstGeom prst="rect">
            <a:avLst/>
          </a:prstGeom>
        </p:spPr>
      </p:pic>
      <p:pic>
        <p:nvPicPr>
          <p:cNvPr id="6" name="Picture 5" descr="image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52220" y="1653539"/>
            <a:ext cx="744219" cy="464819"/>
          </a:xfrm>
          <a:prstGeom prst="rect">
            <a:avLst/>
          </a:prstGeom>
        </p:spPr>
      </p:pic>
      <p:pic>
        <p:nvPicPr>
          <p:cNvPr id="7" name="Picture 6" descr="imag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44270" y="1530350"/>
            <a:ext cx="3399790" cy="410209"/>
          </a:xfrm>
          <a:prstGeom prst="rect">
            <a:avLst/>
          </a:prstGeom>
        </p:spPr>
      </p:pic>
      <p:pic>
        <p:nvPicPr>
          <p:cNvPr id="8" name="Picture 7" descr="image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89660" y="1319530"/>
            <a:ext cx="4152900" cy="1075690"/>
          </a:xfrm>
          <a:prstGeom prst="rect">
            <a:avLst/>
          </a:prstGeom>
        </p:spPr>
      </p:pic>
      <p:pic>
        <p:nvPicPr>
          <p:cNvPr id="9" name="Picture 8" descr="image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79500" y="1480820"/>
            <a:ext cx="420369" cy="584200"/>
          </a:xfrm>
          <a:prstGeom prst="rect">
            <a:avLst/>
          </a:prstGeom>
        </p:spPr>
      </p:pic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06780" y="1437640"/>
            <a:ext cx="491489" cy="75056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230"/>
            <a:ext cx="7772400" cy="44132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769"/>
            <a:ext cx="7772400" cy="44069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4460"/>
            <a:ext cx="7772400" cy="4286250"/>
          </a:xfrm>
          <a:prstGeom prst="rect">
            <a:avLst/>
          </a:prstGeom>
        </p:spPr>
      </p:pic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140" y="1494790"/>
            <a:ext cx="5773420" cy="1539239"/>
          </a:xfrm>
          <a:prstGeom prst="rect">
            <a:avLst/>
          </a:prstGeom>
        </p:spPr>
      </p:pic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5710" y="1722120"/>
            <a:ext cx="2157729" cy="1724660"/>
          </a:xfrm>
          <a:prstGeom prst="rect">
            <a:avLst/>
          </a:prstGeom>
        </p:spPr>
      </p:pic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3140" y="1765300"/>
            <a:ext cx="474979" cy="1328420"/>
          </a:xfrm>
          <a:prstGeom prst="rect">
            <a:avLst/>
          </a:prstGeom>
        </p:spPr>
      </p:pic>
      <p:pic>
        <p:nvPicPr>
          <p:cNvPr id="6" name="Picture 5" descr="image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3300" y="1602740"/>
            <a:ext cx="572769" cy="1609089"/>
          </a:xfrm>
          <a:prstGeom prst="rect">
            <a:avLst/>
          </a:prstGeom>
        </p:spPr>
      </p:pic>
      <p:pic>
        <p:nvPicPr>
          <p:cNvPr id="7" name="Picture 6" descr="imag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5190" y="1657350"/>
            <a:ext cx="431800" cy="1391920"/>
          </a:xfrm>
          <a:prstGeom prst="rect">
            <a:avLst/>
          </a:prstGeom>
        </p:spPr>
      </p:pic>
      <p:pic>
        <p:nvPicPr>
          <p:cNvPr id="8" name="Picture 7" descr="image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28369" y="2413000"/>
            <a:ext cx="450850" cy="640080"/>
          </a:xfrm>
          <a:prstGeom prst="rect">
            <a:avLst/>
          </a:prstGeom>
        </p:spPr>
      </p:pic>
      <p:pic>
        <p:nvPicPr>
          <p:cNvPr id="9" name="Picture 8" descr="image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30580" y="2413000"/>
            <a:ext cx="378459" cy="478790"/>
          </a:xfrm>
          <a:prstGeom prst="rect">
            <a:avLst/>
          </a:prstGeom>
        </p:spPr>
      </p:pic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98219" y="1717039"/>
            <a:ext cx="5365750" cy="251459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4139"/>
            <a:ext cx="7772400" cy="43243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340"/>
            <a:ext cx="7772400" cy="41783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20"/>
            <a:ext cx="7772400" cy="4445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0810"/>
            <a:ext cx="7772400" cy="42735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9539"/>
            <a:ext cx="7772400" cy="42799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1910"/>
            <a:ext cx="7772400" cy="44513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