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e6cadbd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e6cadbd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e6cadbd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e6cadbd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e6cadbd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e6cadbd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e6cadb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e6cadb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e6cadbd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e6cadbd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e6cadbd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e6cadbd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e6cadb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e6cadb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e6cadbd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e6cadbd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e6cadbd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e6cadbd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e6cadbd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e6cadbd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e6cadb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e6cadb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1 Sistemas Distribuidos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986775" y="4120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114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Gutiérrez</a:t>
            </a:r>
            <a:endParaRPr/>
          </a:p>
          <a:p>
            <a:pPr indent="457200" lvl="0" marL="3657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Maria Jose Apolo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envío y almacenamiento de mensajes: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525" y="1016676"/>
            <a:ext cx="4802476" cy="301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Esquema: Hearbeat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00" y="988800"/>
            <a:ext cx="4081900" cy="294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presentamos la ejecución del código y sus misterios: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 esta tarea nos familiarizamos con los problemas de mantener un sistema distribuido, para el cual utilizamos dos herramientas importantes: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Python3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Docker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Docker es un proyecto Open Source basado en contenedores de Linux, el cual es una 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tecnología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permite la creación y el uso de contenedores del mismo.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principal diferencia con las 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máquinas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virtuales es que las 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máquinas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virtuales son sistemas operativos completos. Docker aprovecha los recursos del sistema operativo sobre el que se ejecuta. i.e Los contenedores no tienen un sistema operativo.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550" y="3124875"/>
            <a:ext cx="4810650" cy="1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tarea se divide en dos actividades distintas: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Aplicación Cliente - Servidor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Simulación de un Sistema Distribuido (HADOOP).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Cliente-Servidor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esta actividad se simula una aplicación cliente-servidor.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servidor espera la </a:t>
            </a:r>
            <a:r>
              <a:rPr lang="es"/>
              <a:t>conexión</a:t>
            </a:r>
            <a:r>
              <a:rPr lang="es"/>
              <a:t> de parte de los clientes y registra los mensajes que llegan desde ellos. Además, les </a:t>
            </a:r>
            <a:r>
              <a:rPr lang="es"/>
              <a:t>envía</a:t>
            </a:r>
            <a:r>
              <a:rPr lang="es"/>
              <a:t> un mensaje de confirmación al cliente.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de esta aplicación: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Cliente y Servidor </a:t>
            </a:r>
            <a:r>
              <a:rPr lang="es"/>
              <a:t>están</a:t>
            </a:r>
            <a:r>
              <a:rPr lang="es"/>
              <a:t> en containers distintos.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El servidor guarda en un archivo el mensaje e IP del cliente, mientras que el cliente guarda en un archivo la confirmación del mensaje del servidor.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- Servidor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50" y="1113625"/>
            <a:ext cx="4683249" cy="31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 y Dockerfile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62" y="139563"/>
            <a:ext cx="4122575" cy="323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757" y="3452706"/>
            <a:ext cx="4404374" cy="147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de un sistema distribuido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simula un sistema distribuido que cuenta con 3 tipos de nodo: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Headnode: Nodo de coordinación. Es el que mantiene el estado de los datanodes. Recibe mensajes de un cliente, el cual almacena en uno de los datanodes activos al azar.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Datanodes: Nodo de almacenamiento. Almacenan mensajes del cliente. En este caso, existen 3 containers del tipo datanode.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Cliente: Envía mensajes al headnode para que éste los almacene en alguno de los headnodes. Solo tiene acceso a la dirección IP del Headnode.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Además, se contará con 4 tipos  archivos: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Headnode: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hearbeat_server.txt = Va registrando qué nodos están activos en intervalos de 5 segundos.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registro_server.txt = Registra en qué datanode se van almacenando los mensajes del cliente.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Datanodes: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data.txt = Cada datanode tendrá un archivo donde registra los mensajes que le llegan.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Cliente: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registro_cliente.txt = Registra en que datanode se guardó el mensaje del cliente.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