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0"/>
      <p:bold r:id="rId11"/>
      <p:italic r:id="rId12"/>
      <p:boldItalic r:id="rId13"/>
    </p:embeddedFont>
    <p:embeddedFont>
      <p:font typeface="Montserrat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44" d="100"/>
          <a:sy n="144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ab0682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ab0682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ab0682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ab0682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ab0682e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ab0682e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ab0682e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ab0682e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90309dc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90309dc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ab0682e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ab0682e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 Project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11700" y="3140775"/>
            <a:ext cx="86370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Daniel Gutierrez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Yasmin Atassi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Jesse Asare-Addo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Jamil Atassi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Archana Ravishankar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“Do our monthly donors give for a year and then lapse, or do they give over the course of a few years? And do our monthly donors who give more than one year increase their gift amount year over year?”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Analyze the frequency and amount of donations to see which donors should receive gifts to thank them for their donations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Hire Heroes wants more donations, then they can look into sending their big/frequent donators a gift as an incentive to donate more. 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main focus was to increase donations by rewarding donors with thank you gifts. 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a base donation amount that would warrant a gift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Focus on referencing columns headings with the Lifetime Donation History Amount and Number and total times donated. 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Analytics 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Excel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and filter the years.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Calculate the amount per year and amount of donators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Tableau Prep and Desktop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Account ID = ID for Salesforce Account=Salesforce Opportunity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100" y="69150"/>
            <a:ext cx="4021900" cy="21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00" y="947700"/>
            <a:ext cx="3538851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750" y="947700"/>
            <a:ext cx="40728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amount that donors, who donated more than one year, was actually reported to decrease over time.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also important to note that not only did the amount donated decrease, but also the number of donors themselves decreased throughout the seven years.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8450"/>
            <a:ext cx="4338851" cy="24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51200"/>
            <a:ext cx="4572000" cy="24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Macintosh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Montserrat</vt:lpstr>
      <vt:lpstr>Focus</vt:lpstr>
      <vt:lpstr>TUN Project</vt:lpstr>
      <vt:lpstr>Overview </vt:lpstr>
      <vt:lpstr>Problem and motivation</vt:lpstr>
      <vt:lpstr>Approach</vt:lpstr>
      <vt:lpstr>Tools and Analytics 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 Project</dc:title>
  <cp:lastModifiedBy>Daniel Gutierrez</cp:lastModifiedBy>
  <cp:revision>1</cp:revision>
  <dcterms:modified xsi:type="dcterms:W3CDTF">2019-04-30T17:51:48Z</dcterms:modified>
</cp:coreProperties>
</file>