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3B9B9-C38D-4F68-A7CF-7609B3D9A05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B817EFE-7EE4-4442-9802-CA8C9C86D53D}">
      <dgm:prSet/>
      <dgm:spPr/>
      <dgm:t>
        <a:bodyPr/>
        <a:lstStyle/>
        <a:p>
          <a:r>
            <a:rPr lang="en-US"/>
            <a:t>El Modelo V es útil para proyectos donde los requisitos son estables y las pruebas son esenciales para garantizar la calidad del software. Sin embargo, su rigidez puede ser una limitación en proyectos ágiles.</a:t>
          </a:r>
        </a:p>
      </dgm:t>
    </dgm:pt>
    <dgm:pt modelId="{6E266260-D564-459F-B022-E5BF4042ECB4}" type="parTrans" cxnId="{B88C3430-1016-4D37-ADD7-930706F48569}">
      <dgm:prSet/>
      <dgm:spPr/>
      <dgm:t>
        <a:bodyPr/>
        <a:lstStyle/>
        <a:p>
          <a:endParaRPr lang="en-US"/>
        </a:p>
      </dgm:t>
    </dgm:pt>
    <dgm:pt modelId="{35367773-C887-4D9F-9312-5280AB9A16CB}" type="sibTrans" cxnId="{B88C3430-1016-4D37-ADD7-930706F48569}">
      <dgm:prSet/>
      <dgm:spPr/>
      <dgm:t>
        <a:bodyPr/>
        <a:lstStyle/>
        <a:p>
          <a:endParaRPr lang="en-US"/>
        </a:p>
      </dgm:t>
    </dgm:pt>
    <dgm:pt modelId="{E8A45734-228C-47F7-ADEB-0A46BA875311}">
      <dgm:prSet/>
      <dgm:spPr/>
      <dgm:t>
        <a:bodyPr/>
        <a:lstStyle/>
        <a:p>
          <a:r>
            <a:rPr lang="es-MX"/>
            <a:t>Integrar la IA en el Modelo V puede aumentar la eficiencia y la calidad del desarrollo de sistemas.</a:t>
          </a:r>
          <a:endParaRPr lang="en-US"/>
        </a:p>
      </dgm:t>
    </dgm:pt>
    <dgm:pt modelId="{A2328D0E-E300-450C-9176-E4FB424AED0A}" type="parTrans" cxnId="{DBB64A7C-C1CE-4568-B3D7-1610968CCEC9}">
      <dgm:prSet/>
      <dgm:spPr/>
      <dgm:t>
        <a:bodyPr/>
        <a:lstStyle/>
        <a:p>
          <a:endParaRPr lang="en-US"/>
        </a:p>
      </dgm:t>
    </dgm:pt>
    <dgm:pt modelId="{8462CBC0-BF08-4BB0-A5FA-B04CC6ECA19E}" type="sibTrans" cxnId="{DBB64A7C-C1CE-4568-B3D7-1610968CCEC9}">
      <dgm:prSet/>
      <dgm:spPr/>
      <dgm:t>
        <a:bodyPr/>
        <a:lstStyle/>
        <a:p>
          <a:endParaRPr lang="en-US"/>
        </a:p>
      </dgm:t>
    </dgm:pt>
    <dgm:pt modelId="{39A0F875-DC41-4F98-8B02-127DE51CA172}" type="pres">
      <dgm:prSet presAssocID="{8B13B9B9-C38D-4F68-A7CF-7609B3D9A05C}" presName="linear" presStyleCnt="0">
        <dgm:presLayoutVars>
          <dgm:animLvl val="lvl"/>
          <dgm:resizeHandles val="exact"/>
        </dgm:presLayoutVars>
      </dgm:prSet>
      <dgm:spPr/>
    </dgm:pt>
    <dgm:pt modelId="{EEE257D7-A251-420D-AC74-18F6709ED74A}" type="pres">
      <dgm:prSet presAssocID="{1B817EFE-7EE4-4442-9802-CA8C9C86D53D}" presName="parentText" presStyleLbl="node1" presStyleIdx="0" presStyleCnt="2">
        <dgm:presLayoutVars>
          <dgm:chMax val="0"/>
          <dgm:bulletEnabled val="1"/>
        </dgm:presLayoutVars>
      </dgm:prSet>
      <dgm:spPr/>
    </dgm:pt>
    <dgm:pt modelId="{5AB59DBA-F9A2-405C-8779-85DFDBCC194C}" type="pres">
      <dgm:prSet presAssocID="{35367773-C887-4D9F-9312-5280AB9A16CB}" presName="spacer" presStyleCnt="0"/>
      <dgm:spPr/>
    </dgm:pt>
    <dgm:pt modelId="{AE952441-CF8E-4B34-B4AE-11A878219182}" type="pres">
      <dgm:prSet presAssocID="{E8A45734-228C-47F7-ADEB-0A46BA875311}" presName="parentText" presStyleLbl="node1" presStyleIdx="1" presStyleCnt="2">
        <dgm:presLayoutVars>
          <dgm:chMax val="0"/>
          <dgm:bulletEnabled val="1"/>
        </dgm:presLayoutVars>
      </dgm:prSet>
      <dgm:spPr/>
    </dgm:pt>
  </dgm:ptLst>
  <dgm:cxnLst>
    <dgm:cxn modelId="{B88C3430-1016-4D37-ADD7-930706F48569}" srcId="{8B13B9B9-C38D-4F68-A7CF-7609B3D9A05C}" destId="{1B817EFE-7EE4-4442-9802-CA8C9C86D53D}" srcOrd="0" destOrd="0" parTransId="{6E266260-D564-459F-B022-E5BF4042ECB4}" sibTransId="{35367773-C887-4D9F-9312-5280AB9A16CB}"/>
    <dgm:cxn modelId="{DBB64A7C-C1CE-4568-B3D7-1610968CCEC9}" srcId="{8B13B9B9-C38D-4F68-A7CF-7609B3D9A05C}" destId="{E8A45734-228C-47F7-ADEB-0A46BA875311}" srcOrd="1" destOrd="0" parTransId="{A2328D0E-E300-450C-9176-E4FB424AED0A}" sibTransId="{8462CBC0-BF08-4BB0-A5FA-B04CC6ECA19E}"/>
    <dgm:cxn modelId="{8E368FC9-797F-4A9F-A49D-FAA614B9CF96}" type="presOf" srcId="{1B817EFE-7EE4-4442-9802-CA8C9C86D53D}" destId="{EEE257D7-A251-420D-AC74-18F6709ED74A}" srcOrd="0" destOrd="0" presId="urn:microsoft.com/office/officeart/2005/8/layout/vList2"/>
    <dgm:cxn modelId="{78EA35D2-04F7-4AC4-82F7-93956502BDEE}" type="presOf" srcId="{8B13B9B9-C38D-4F68-A7CF-7609B3D9A05C}" destId="{39A0F875-DC41-4F98-8B02-127DE51CA172}" srcOrd="0" destOrd="0" presId="urn:microsoft.com/office/officeart/2005/8/layout/vList2"/>
    <dgm:cxn modelId="{CBA1CEFF-FC8B-40F5-8F7B-A74E4F379BC6}" type="presOf" srcId="{E8A45734-228C-47F7-ADEB-0A46BA875311}" destId="{AE952441-CF8E-4B34-B4AE-11A878219182}" srcOrd="0" destOrd="0" presId="urn:microsoft.com/office/officeart/2005/8/layout/vList2"/>
    <dgm:cxn modelId="{EC2952AD-823F-496C-A13F-979653EDE17D}" type="presParOf" srcId="{39A0F875-DC41-4F98-8B02-127DE51CA172}" destId="{EEE257D7-A251-420D-AC74-18F6709ED74A}" srcOrd="0" destOrd="0" presId="urn:microsoft.com/office/officeart/2005/8/layout/vList2"/>
    <dgm:cxn modelId="{108670CB-FAE7-4F4A-83AE-1A7E3B41F87F}" type="presParOf" srcId="{39A0F875-DC41-4F98-8B02-127DE51CA172}" destId="{5AB59DBA-F9A2-405C-8779-85DFDBCC194C}" srcOrd="1" destOrd="0" presId="urn:microsoft.com/office/officeart/2005/8/layout/vList2"/>
    <dgm:cxn modelId="{E78927A9-78B4-4A06-9487-DFD4CE039F7A}" type="presParOf" srcId="{39A0F875-DC41-4F98-8B02-127DE51CA172}" destId="{AE952441-CF8E-4B34-B4AE-11A87821918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257D7-A251-420D-AC74-18F6709ED74A}">
      <dsp:nvSpPr>
        <dsp:cNvPr id="0" name=""/>
        <dsp:cNvSpPr/>
      </dsp:nvSpPr>
      <dsp:spPr>
        <a:xfrm>
          <a:off x="0" y="416269"/>
          <a:ext cx="6906491" cy="23376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El Modelo V es útil para proyectos donde los requisitos son estables y las pruebas son esenciales para garantizar la calidad del software. Sin embargo, su rigidez puede ser una limitación en proyectos ágiles.</a:t>
          </a:r>
        </a:p>
      </dsp:txBody>
      <dsp:txXfrm>
        <a:off x="114115" y="530384"/>
        <a:ext cx="6678261" cy="2109430"/>
      </dsp:txXfrm>
    </dsp:sp>
    <dsp:sp modelId="{AE952441-CF8E-4B34-B4AE-11A878219182}">
      <dsp:nvSpPr>
        <dsp:cNvPr id="0" name=""/>
        <dsp:cNvSpPr/>
      </dsp:nvSpPr>
      <dsp:spPr>
        <a:xfrm>
          <a:off x="0" y="2831689"/>
          <a:ext cx="6906491" cy="23376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MX" sz="2700" kern="1200"/>
            <a:t>Integrar la IA en el Modelo V puede aumentar la eficiencia y la calidad del desarrollo de sistemas.</a:t>
          </a:r>
          <a:endParaRPr lang="en-US" sz="2700" kern="1200"/>
        </a:p>
      </dsp:txBody>
      <dsp:txXfrm>
        <a:off x="114115" y="2945804"/>
        <a:ext cx="6678261" cy="21094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41BF-1218-3F0C-3BAB-06A9E8FC4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MX"/>
          </a:p>
        </p:txBody>
      </p:sp>
      <p:sp>
        <p:nvSpPr>
          <p:cNvPr id="3" name="Subtitle 2">
            <a:extLst>
              <a:ext uri="{FF2B5EF4-FFF2-40B4-BE49-F238E27FC236}">
                <a16:creationId xmlns:a16="http://schemas.microsoft.com/office/drawing/2014/main" id="{BCB88E8C-143C-1881-95F4-222C87828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MX"/>
          </a:p>
        </p:txBody>
      </p:sp>
      <p:sp>
        <p:nvSpPr>
          <p:cNvPr id="4" name="Date Placeholder 3">
            <a:extLst>
              <a:ext uri="{FF2B5EF4-FFF2-40B4-BE49-F238E27FC236}">
                <a16:creationId xmlns:a16="http://schemas.microsoft.com/office/drawing/2014/main" id="{AE58FF46-5AD4-4CBF-A605-0B75CEF0113B}"/>
              </a:ext>
            </a:extLst>
          </p:cNvPr>
          <p:cNvSpPr>
            <a:spLocks noGrp="1"/>
          </p:cNvSpPr>
          <p:nvPr>
            <p:ph type="dt" sz="half" idx="10"/>
          </p:nvPr>
        </p:nvSpPr>
        <p:spPr/>
        <p:txBody>
          <a:bodyPr/>
          <a:lstStyle/>
          <a:p>
            <a:fld id="{4CB48B8F-31D8-46C3-85B3-5756D81F950E}" type="datetimeFigureOut">
              <a:rPr lang="es-MX" smtClean="0"/>
              <a:t>02/04/2025</a:t>
            </a:fld>
            <a:endParaRPr lang="es-MX"/>
          </a:p>
        </p:txBody>
      </p:sp>
      <p:sp>
        <p:nvSpPr>
          <p:cNvPr id="5" name="Footer Placeholder 4">
            <a:extLst>
              <a:ext uri="{FF2B5EF4-FFF2-40B4-BE49-F238E27FC236}">
                <a16:creationId xmlns:a16="http://schemas.microsoft.com/office/drawing/2014/main" id="{05D5BE52-CB8F-1A07-B678-3509694D1A1D}"/>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7CA3A211-5BB0-1200-C3AD-25FB34FD30F0}"/>
              </a:ext>
            </a:extLst>
          </p:cNvPr>
          <p:cNvSpPr>
            <a:spLocks noGrp="1"/>
          </p:cNvSpPr>
          <p:nvPr>
            <p:ph type="sldNum" sz="quarter" idx="12"/>
          </p:nvPr>
        </p:nvSpPr>
        <p:spPr/>
        <p:txBody>
          <a:bodyPr/>
          <a:lstStyle/>
          <a:p>
            <a:fld id="{02820410-3C12-48FA-A5EC-368490D69139}" type="slidenum">
              <a:rPr lang="es-MX" smtClean="0"/>
              <a:t>‹#›</a:t>
            </a:fld>
            <a:endParaRPr lang="es-MX"/>
          </a:p>
        </p:txBody>
      </p:sp>
    </p:spTree>
    <p:extLst>
      <p:ext uri="{BB962C8B-B14F-4D97-AF65-F5344CB8AC3E}">
        <p14:creationId xmlns:p14="http://schemas.microsoft.com/office/powerpoint/2010/main" val="16694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FA68C-AAEF-A958-FF3E-D6DDB7CC3933}"/>
              </a:ext>
            </a:extLst>
          </p:cNvPr>
          <p:cNvSpPr>
            <a:spLocks noGrp="1"/>
          </p:cNvSpPr>
          <p:nvPr>
            <p:ph type="title"/>
          </p:nvPr>
        </p:nvSpPr>
        <p:spPr/>
        <p:txBody>
          <a:bodyPr/>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50FD9E38-43CC-F6E3-04EC-80D76379B0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2A0A3111-56A5-770D-58F1-7A66A68F9DF0}"/>
              </a:ext>
            </a:extLst>
          </p:cNvPr>
          <p:cNvSpPr>
            <a:spLocks noGrp="1"/>
          </p:cNvSpPr>
          <p:nvPr>
            <p:ph type="dt" sz="half" idx="10"/>
          </p:nvPr>
        </p:nvSpPr>
        <p:spPr/>
        <p:txBody>
          <a:bodyPr/>
          <a:lstStyle/>
          <a:p>
            <a:fld id="{4CB48B8F-31D8-46C3-85B3-5756D81F950E}" type="datetimeFigureOut">
              <a:rPr lang="es-MX" smtClean="0"/>
              <a:t>02/04/2025</a:t>
            </a:fld>
            <a:endParaRPr lang="es-MX"/>
          </a:p>
        </p:txBody>
      </p:sp>
      <p:sp>
        <p:nvSpPr>
          <p:cNvPr id="5" name="Footer Placeholder 4">
            <a:extLst>
              <a:ext uri="{FF2B5EF4-FFF2-40B4-BE49-F238E27FC236}">
                <a16:creationId xmlns:a16="http://schemas.microsoft.com/office/drawing/2014/main" id="{84B7FF3C-8679-1279-3D59-F193AC6FB693}"/>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CA65580F-DA29-71DC-0D14-0AD68763A855}"/>
              </a:ext>
            </a:extLst>
          </p:cNvPr>
          <p:cNvSpPr>
            <a:spLocks noGrp="1"/>
          </p:cNvSpPr>
          <p:nvPr>
            <p:ph type="sldNum" sz="quarter" idx="12"/>
          </p:nvPr>
        </p:nvSpPr>
        <p:spPr/>
        <p:txBody>
          <a:bodyPr/>
          <a:lstStyle/>
          <a:p>
            <a:fld id="{02820410-3C12-48FA-A5EC-368490D69139}" type="slidenum">
              <a:rPr lang="es-MX" smtClean="0"/>
              <a:t>‹#›</a:t>
            </a:fld>
            <a:endParaRPr lang="es-MX"/>
          </a:p>
        </p:txBody>
      </p:sp>
    </p:spTree>
    <p:extLst>
      <p:ext uri="{BB962C8B-B14F-4D97-AF65-F5344CB8AC3E}">
        <p14:creationId xmlns:p14="http://schemas.microsoft.com/office/powerpoint/2010/main" val="261735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0F62D9-3E1C-B580-4491-E9B47E9140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MX"/>
          </a:p>
        </p:txBody>
      </p:sp>
      <p:sp>
        <p:nvSpPr>
          <p:cNvPr id="3" name="Vertical Text Placeholder 2">
            <a:extLst>
              <a:ext uri="{FF2B5EF4-FFF2-40B4-BE49-F238E27FC236}">
                <a16:creationId xmlns:a16="http://schemas.microsoft.com/office/drawing/2014/main" id="{C6A2D540-62ED-2CE8-2779-E4A586A149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31084DE3-60DA-7E08-43BE-D895FFC2671A}"/>
              </a:ext>
            </a:extLst>
          </p:cNvPr>
          <p:cNvSpPr>
            <a:spLocks noGrp="1"/>
          </p:cNvSpPr>
          <p:nvPr>
            <p:ph type="dt" sz="half" idx="10"/>
          </p:nvPr>
        </p:nvSpPr>
        <p:spPr/>
        <p:txBody>
          <a:bodyPr/>
          <a:lstStyle/>
          <a:p>
            <a:fld id="{4CB48B8F-31D8-46C3-85B3-5756D81F950E}" type="datetimeFigureOut">
              <a:rPr lang="es-MX" smtClean="0"/>
              <a:t>02/04/2025</a:t>
            </a:fld>
            <a:endParaRPr lang="es-MX"/>
          </a:p>
        </p:txBody>
      </p:sp>
      <p:sp>
        <p:nvSpPr>
          <p:cNvPr id="5" name="Footer Placeholder 4">
            <a:extLst>
              <a:ext uri="{FF2B5EF4-FFF2-40B4-BE49-F238E27FC236}">
                <a16:creationId xmlns:a16="http://schemas.microsoft.com/office/drawing/2014/main" id="{6C2E47AE-192F-FEC9-9F23-EDB1FCAE970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F01F9FBC-135D-1F1F-FC20-C20A5718B3C2}"/>
              </a:ext>
            </a:extLst>
          </p:cNvPr>
          <p:cNvSpPr>
            <a:spLocks noGrp="1"/>
          </p:cNvSpPr>
          <p:nvPr>
            <p:ph type="sldNum" sz="quarter" idx="12"/>
          </p:nvPr>
        </p:nvSpPr>
        <p:spPr/>
        <p:txBody>
          <a:bodyPr/>
          <a:lstStyle/>
          <a:p>
            <a:fld id="{02820410-3C12-48FA-A5EC-368490D69139}" type="slidenum">
              <a:rPr lang="es-MX" smtClean="0"/>
              <a:t>‹#›</a:t>
            </a:fld>
            <a:endParaRPr lang="es-MX"/>
          </a:p>
        </p:txBody>
      </p:sp>
    </p:spTree>
    <p:extLst>
      <p:ext uri="{BB962C8B-B14F-4D97-AF65-F5344CB8AC3E}">
        <p14:creationId xmlns:p14="http://schemas.microsoft.com/office/powerpoint/2010/main" val="4085213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24F4-CD72-7FBD-E034-5D805AFEEBA8}"/>
              </a:ext>
            </a:extLst>
          </p:cNvPr>
          <p:cNvSpPr>
            <a:spLocks noGrp="1"/>
          </p:cNvSpPr>
          <p:nvPr>
            <p:ph type="title"/>
          </p:nvPr>
        </p:nvSpPr>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C44078AE-1A4D-3839-1E34-A4F0550BE901}"/>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1156F13D-D6B4-3836-E67B-65B3A62B202B}"/>
              </a:ext>
            </a:extLst>
          </p:cNvPr>
          <p:cNvSpPr>
            <a:spLocks noGrp="1"/>
          </p:cNvSpPr>
          <p:nvPr>
            <p:ph type="dt" sz="half" idx="10"/>
          </p:nvPr>
        </p:nvSpPr>
        <p:spPr/>
        <p:txBody>
          <a:bodyPr/>
          <a:lstStyle/>
          <a:p>
            <a:fld id="{4CB48B8F-31D8-46C3-85B3-5756D81F950E}" type="datetimeFigureOut">
              <a:rPr lang="es-MX" smtClean="0"/>
              <a:t>02/04/2025</a:t>
            </a:fld>
            <a:endParaRPr lang="es-MX"/>
          </a:p>
        </p:txBody>
      </p:sp>
      <p:sp>
        <p:nvSpPr>
          <p:cNvPr id="5" name="Footer Placeholder 4">
            <a:extLst>
              <a:ext uri="{FF2B5EF4-FFF2-40B4-BE49-F238E27FC236}">
                <a16:creationId xmlns:a16="http://schemas.microsoft.com/office/drawing/2014/main" id="{CE006114-6926-7512-FA0C-B1CE9348E38B}"/>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A3E39BBF-E311-A548-7483-BD686312E04B}"/>
              </a:ext>
            </a:extLst>
          </p:cNvPr>
          <p:cNvSpPr>
            <a:spLocks noGrp="1"/>
          </p:cNvSpPr>
          <p:nvPr>
            <p:ph type="sldNum" sz="quarter" idx="12"/>
          </p:nvPr>
        </p:nvSpPr>
        <p:spPr/>
        <p:txBody>
          <a:bodyPr/>
          <a:lstStyle/>
          <a:p>
            <a:fld id="{02820410-3C12-48FA-A5EC-368490D69139}" type="slidenum">
              <a:rPr lang="es-MX" smtClean="0"/>
              <a:t>‹#›</a:t>
            </a:fld>
            <a:endParaRPr lang="es-MX"/>
          </a:p>
        </p:txBody>
      </p:sp>
    </p:spTree>
    <p:extLst>
      <p:ext uri="{BB962C8B-B14F-4D97-AF65-F5344CB8AC3E}">
        <p14:creationId xmlns:p14="http://schemas.microsoft.com/office/powerpoint/2010/main" val="2206686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D4A2-C52F-BD8C-A779-07247745B87F}"/>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C343EB1C-4E2E-0A25-A45D-E629D0F633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F888F011-CE1E-16DE-2DC2-A2B1740E1659}"/>
              </a:ext>
            </a:extLst>
          </p:cNvPr>
          <p:cNvSpPr>
            <a:spLocks noGrp="1"/>
          </p:cNvSpPr>
          <p:nvPr>
            <p:ph type="dt" sz="half" idx="10"/>
          </p:nvPr>
        </p:nvSpPr>
        <p:spPr/>
        <p:txBody>
          <a:bodyPr/>
          <a:lstStyle/>
          <a:p>
            <a:fld id="{4CB48B8F-31D8-46C3-85B3-5756D81F950E}" type="datetimeFigureOut">
              <a:rPr lang="es-MX" smtClean="0"/>
              <a:t>02/04/2025</a:t>
            </a:fld>
            <a:endParaRPr lang="es-MX"/>
          </a:p>
        </p:txBody>
      </p:sp>
      <p:sp>
        <p:nvSpPr>
          <p:cNvPr id="5" name="Footer Placeholder 4">
            <a:extLst>
              <a:ext uri="{FF2B5EF4-FFF2-40B4-BE49-F238E27FC236}">
                <a16:creationId xmlns:a16="http://schemas.microsoft.com/office/drawing/2014/main" id="{62D0150C-326F-DD0D-8674-B37A9DEEE66A}"/>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86043B0A-B9F6-8F5F-C44D-155CF8F60A1E}"/>
              </a:ext>
            </a:extLst>
          </p:cNvPr>
          <p:cNvSpPr>
            <a:spLocks noGrp="1"/>
          </p:cNvSpPr>
          <p:nvPr>
            <p:ph type="sldNum" sz="quarter" idx="12"/>
          </p:nvPr>
        </p:nvSpPr>
        <p:spPr/>
        <p:txBody>
          <a:bodyPr/>
          <a:lstStyle/>
          <a:p>
            <a:fld id="{02820410-3C12-48FA-A5EC-368490D69139}" type="slidenum">
              <a:rPr lang="es-MX" smtClean="0"/>
              <a:t>‹#›</a:t>
            </a:fld>
            <a:endParaRPr lang="es-MX"/>
          </a:p>
        </p:txBody>
      </p:sp>
    </p:spTree>
    <p:extLst>
      <p:ext uri="{BB962C8B-B14F-4D97-AF65-F5344CB8AC3E}">
        <p14:creationId xmlns:p14="http://schemas.microsoft.com/office/powerpoint/2010/main" val="3776257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D7EC-962D-81FD-665C-57AA78D0A7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MX"/>
          </a:p>
        </p:txBody>
      </p:sp>
      <p:sp>
        <p:nvSpPr>
          <p:cNvPr id="3" name="Text Placeholder 2">
            <a:extLst>
              <a:ext uri="{FF2B5EF4-FFF2-40B4-BE49-F238E27FC236}">
                <a16:creationId xmlns:a16="http://schemas.microsoft.com/office/drawing/2014/main" id="{E80843DB-A36B-F24C-2982-64581D3D87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200FD3-705A-D8F8-5E95-DAE92B5A777C}"/>
              </a:ext>
            </a:extLst>
          </p:cNvPr>
          <p:cNvSpPr>
            <a:spLocks noGrp="1"/>
          </p:cNvSpPr>
          <p:nvPr>
            <p:ph type="dt" sz="half" idx="10"/>
          </p:nvPr>
        </p:nvSpPr>
        <p:spPr/>
        <p:txBody>
          <a:bodyPr/>
          <a:lstStyle/>
          <a:p>
            <a:fld id="{4CB48B8F-31D8-46C3-85B3-5756D81F950E}" type="datetimeFigureOut">
              <a:rPr lang="es-MX" smtClean="0"/>
              <a:t>02/04/2025</a:t>
            </a:fld>
            <a:endParaRPr lang="es-MX"/>
          </a:p>
        </p:txBody>
      </p:sp>
      <p:sp>
        <p:nvSpPr>
          <p:cNvPr id="5" name="Footer Placeholder 4">
            <a:extLst>
              <a:ext uri="{FF2B5EF4-FFF2-40B4-BE49-F238E27FC236}">
                <a16:creationId xmlns:a16="http://schemas.microsoft.com/office/drawing/2014/main" id="{68766AD6-CA02-A602-3280-6490125EF00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48D12F3B-94B9-DAC0-8271-772E864B1D2E}"/>
              </a:ext>
            </a:extLst>
          </p:cNvPr>
          <p:cNvSpPr>
            <a:spLocks noGrp="1"/>
          </p:cNvSpPr>
          <p:nvPr>
            <p:ph type="sldNum" sz="quarter" idx="12"/>
          </p:nvPr>
        </p:nvSpPr>
        <p:spPr/>
        <p:txBody>
          <a:bodyPr/>
          <a:lstStyle/>
          <a:p>
            <a:fld id="{02820410-3C12-48FA-A5EC-368490D69139}" type="slidenum">
              <a:rPr lang="es-MX" smtClean="0"/>
              <a:t>‹#›</a:t>
            </a:fld>
            <a:endParaRPr lang="es-MX"/>
          </a:p>
        </p:txBody>
      </p:sp>
    </p:spTree>
    <p:extLst>
      <p:ext uri="{BB962C8B-B14F-4D97-AF65-F5344CB8AC3E}">
        <p14:creationId xmlns:p14="http://schemas.microsoft.com/office/powerpoint/2010/main" val="299292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D7F9-34B5-D3F8-C6CB-D8E10EDA513C}"/>
              </a:ext>
            </a:extLst>
          </p:cNvPr>
          <p:cNvSpPr>
            <a:spLocks noGrp="1"/>
          </p:cNvSpPr>
          <p:nvPr>
            <p:ph type="title"/>
          </p:nvPr>
        </p:nvSpPr>
        <p:spPr/>
        <p:txBody>
          <a:bodyPr/>
          <a:lstStyle/>
          <a:p>
            <a:r>
              <a:rPr lang="en-US"/>
              <a:t>Click to edit Master title style</a:t>
            </a:r>
            <a:endParaRPr lang="es-MX"/>
          </a:p>
        </p:txBody>
      </p:sp>
      <p:sp>
        <p:nvSpPr>
          <p:cNvPr id="3" name="Content Placeholder 2">
            <a:extLst>
              <a:ext uri="{FF2B5EF4-FFF2-40B4-BE49-F238E27FC236}">
                <a16:creationId xmlns:a16="http://schemas.microsoft.com/office/drawing/2014/main" id="{AAA66BFA-679C-852B-E622-A4F35FE9E2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Content Placeholder 3">
            <a:extLst>
              <a:ext uri="{FF2B5EF4-FFF2-40B4-BE49-F238E27FC236}">
                <a16:creationId xmlns:a16="http://schemas.microsoft.com/office/drawing/2014/main" id="{EDA36076-818E-1912-90CF-9E975AC6AC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Date Placeholder 4">
            <a:extLst>
              <a:ext uri="{FF2B5EF4-FFF2-40B4-BE49-F238E27FC236}">
                <a16:creationId xmlns:a16="http://schemas.microsoft.com/office/drawing/2014/main" id="{C9B1AF9E-9E17-B893-A301-78F292C70705}"/>
              </a:ext>
            </a:extLst>
          </p:cNvPr>
          <p:cNvSpPr>
            <a:spLocks noGrp="1"/>
          </p:cNvSpPr>
          <p:nvPr>
            <p:ph type="dt" sz="half" idx="10"/>
          </p:nvPr>
        </p:nvSpPr>
        <p:spPr/>
        <p:txBody>
          <a:bodyPr/>
          <a:lstStyle/>
          <a:p>
            <a:fld id="{4CB48B8F-31D8-46C3-85B3-5756D81F950E}" type="datetimeFigureOut">
              <a:rPr lang="es-MX" smtClean="0"/>
              <a:t>02/04/2025</a:t>
            </a:fld>
            <a:endParaRPr lang="es-MX"/>
          </a:p>
        </p:txBody>
      </p:sp>
      <p:sp>
        <p:nvSpPr>
          <p:cNvPr id="6" name="Footer Placeholder 5">
            <a:extLst>
              <a:ext uri="{FF2B5EF4-FFF2-40B4-BE49-F238E27FC236}">
                <a16:creationId xmlns:a16="http://schemas.microsoft.com/office/drawing/2014/main" id="{75AFE32C-8484-0F18-8B90-DD8DA9567CA4}"/>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C0718D00-FD47-D311-C2E7-B9F9E8A8C9D8}"/>
              </a:ext>
            </a:extLst>
          </p:cNvPr>
          <p:cNvSpPr>
            <a:spLocks noGrp="1"/>
          </p:cNvSpPr>
          <p:nvPr>
            <p:ph type="sldNum" sz="quarter" idx="12"/>
          </p:nvPr>
        </p:nvSpPr>
        <p:spPr/>
        <p:txBody>
          <a:bodyPr/>
          <a:lstStyle/>
          <a:p>
            <a:fld id="{02820410-3C12-48FA-A5EC-368490D69139}" type="slidenum">
              <a:rPr lang="es-MX" smtClean="0"/>
              <a:t>‹#›</a:t>
            </a:fld>
            <a:endParaRPr lang="es-MX"/>
          </a:p>
        </p:txBody>
      </p:sp>
    </p:spTree>
    <p:extLst>
      <p:ext uri="{BB962C8B-B14F-4D97-AF65-F5344CB8AC3E}">
        <p14:creationId xmlns:p14="http://schemas.microsoft.com/office/powerpoint/2010/main" val="3519196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D4553-F36A-7E1C-B26B-F74EAC5F13A1}"/>
              </a:ext>
            </a:extLst>
          </p:cNvPr>
          <p:cNvSpPr>
            <a:spLocks noGrp="1"/>
          </p:cNvSpPr>
          <p:nvPr>
            <p:ph type="title"/>
          </p:nvPr>
        </p:nvSpPr>
        <p:spPr>
          <a:xfrm>
            <a:off x="839788" y="365125"/>
            <a:ext cx="10515600" cy="1325563"/>
          </a:xfrm>
        </p:spPr>
        <p:txBody>
          <a:bodyPr/>
          <a:lstStyle/>
          <a:p>
            <a:r>
              <a:rPr lang="en-US"/>
              <a:t>Click to edit Master title style</a:t>
            </a:r>
            <a:endParaRPr lang="es-MX"/>
          </a:p>
        </p:txBody>
      </p:sp>
      <p:sp>
        <p:nvSpPr>
          <p:cNvPr id="3" name="Text Placeholder 2">
            <a:extLst>
              <a:ext uri="{FF2B5EF4-FFF2-40B4-BE49-F238E27FC236}">
                <a16:creationId xmlns:a16="http://schemas.microsoft.com/office/drawing/2014/main" id="{607D7006-B001-739C-A5A9-B01809C2D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607D26-B970-8626-B711-C806056759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5" name="Text Placeholder 4">
            <a:extLst>
              <a:ext uri="{FF2B5EF4-FFF2-40B4-BE49-F238E27FC236}">
                <a16:creationId xmlns:a16="http://schemas.microsoft.com/office/drawing/2014/main" id="{D34A86EC-24C4-3871-CB3E-4702318C24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BC3A5F-61D1-3708-9996-26C34E3173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7" name="Date Placeholder 6">
            <a:extLst>
              <a:ext uri="{FF2B5EF4-FFF2-40B4-BE49-F238E27FC236}">
                <a16:creationId xmlns:a16="http://schemas.microsoft.com/office/drawing/2014/main" id="{010E1AA6-75B1-A983-66EB-DB99C645A1FA}"/>
              </a:ext>
            </a:extLst>
          </p:cNvPr>
          <p:cNvSpPr>
            <a:spLocks noGrp="1"/>
          </p:cNvSpPr>
          <p:nvPr>
            <p:ph type="dt" sz="half" idx="10"/>
          </p:nvPr>
        </p:nvSpPr>
        <p:spPr/>
        <p:txBody>
          <a:bodyPr/>
          <a:lstStyle/>
          <a:p>
            <a:fld id="{4CB48B8F-31D8-46C3-85B3-5756D81F950E}" type="datetimeFigureOut">
              <a:rPr lang="es-MX" smtClean="0"/>
              <a:t>02/04/2025</a:t>
            </a:fld>
            <a:endParaRPr lang="es-MX"/>
          </a:p>
        </p:txBody>
      </p:sp>
      <p:sp>
        <p:nvSpPr>
          <p:cNvPr id="8" name="Footer Placeholder 7">
            <a:extLst>
              <a:ext uri="{FF2B5EF4-FFF2-40B4-BE49-F238E27FC236}">
                <a16:creationId xmlns:a16="http://schemas.microsoft.com/office/drawing/2014/main" id="{B6B2F450-AAB2-3DA4-EB93-F4279D5B35E5}"/>
              </a:ext>
            </a:extLst>
          </p:cNvPr>
          <p:cNvSpPr>
            <a:spLocks noGrp="1"/>
          </p:cNvSpPr>
          <p:nvPr>
            <p:ph type="ftr" sz="quarter" idx="11"/>
          </p:nvPr>
        </p:nvSpPr>
        <p:spPr/>
        <p:txBody>
          <a:bodyPr/>
          <a:lstStyle/>
          <a:p>
            <a:endParaRPr lang="es-MX"/>
          </a:p>
        </p:txBody>
      </p:sp>
      <p:sp>
        <p:nvSpPr>
          <p:cNvPr id="9" name="Slide Number Placeholder 8">
            <a:extLst>
              <a:ext uri="{FF2B5EF4-FFF2-40B4-BE49-F238E27FC236}">
                <a16:creationId xmlns:a16="http://schemas.microsoft.com/office/drawing/2014/main" id="{AB74496E-EDBE-E63A-6E06-00AE8F8234CB}"/>
              </a:ext>
            </a:extLst>
          </p:cNvPr>
          <p:cNvSpPr>
            <a:spLocks noGrp="1"/>
          </p:cNvSpPr>
          <p:nvPr>
            <p:ph type="sldNum" sz="quarter" idx="12"/>
          </p:nvPr>
        </p:nvSpPr>
        <p:spPr/>
        <p:txBody>
          <a:bodyPr/>
          <a:lstStyle/>
          <a:p>
            <a:fld id="{02820410-3C12-48FA-A5EC-368490D69139}" type="slidenum">
              <a:rPr lang="es-MX" smtClean="0"/>
              <a:t>‹#›</a:t>
            </a:fld>
            <a:endParaRPr lang="es-MX"/>
          </a:p>
        </p:txBody>
      </p:sp>
    </p:spTree>
    <p:extLst>
      <p:ext uri="{BB962C8B-B14F-4D97-AF65-F5344CB8AC3E}">
        <p14:creationId xmlns:p14="http://schemas.microsoft.com/office/powerpoint/2010/main" val="19884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4EB9-D08F-D3AC-5CF3-749A6FAD8FB3}"/>
              </a:ext>
            </a:extLst>
          </p:cNvPr>
          <p:cNvSpPr>
            <a:spLocks noGrp="1"/>
          </p:cNvSpPr>
          <p:nvPr>
            <p:ph type="title"/>
          </p:nvPr>
        </p:nvSpPr>
        <p:spPr/>
        <p:txBody>
          <a:bodyPr/>
          <a:lstStyle/>
          <a:p>
            <a:r>
              <a:rPr lang="en-US"/>
              <a:t>Click to edit Master title style</a:t>
            </a:r>
            <a:endParaRPr lang="es-MX"/>
          </a:p>
        </p:txBody>
      </p:sp>
      <p:sp>
        <p:nvSpPr>
          <p:cNvPr id="3" name="Date Placeholder 2">
            <a:extLst>
              <a:ext uri="{FF2B5EF4-FFF2-40B4-BE49-F238E27FC236}">
                <a16:creationId xmlns:a16="http://schemas.microsoft.com/office/drawing/2014/main" id="{D138DA3A-4F96-0DEC-F89C-96EA807FF794}"/>
              </a:ext>
            </a:extLst>
          </p:cNvPr>
          <p:cNvSpPr>
            <a:spLocks noGrp="1"/>
          </p:cNvSpPr>
          <p:nvPr>
            <p:ph type="dt" sz="half" idx="10"/>
          </p:nvPr>
        </p:nvSpPr>
        <p:spPr/>
        <p:txBody>
          <a:bodyPr/>
          <a:lstStyle/>
          <a:p>
            <a:fld id="{4CB48B8F-31D8-46C3-85B3-5756D81F950E}" type="datetimeFigureOut">
              <a:rPr lang="es-MX" smtClean="0"/>
              <a:t>02/04/2025</a:t>
            </a:fld>
            <a:endParaRPr lang="es-MX"/>
          </a:p>
        </p:txBody>
      </p:sp>
      <p:sp>
        <p:nvSpPr>
          <p:cNvPr id="4" name="Footer Placeholder 3">
            <a:extLst>
              <a:ext uri="{FF2B5EF4-FFF2-40B4-BE49-F238E27FC236}">
                <a16:creationId xmlns:a16="http://schemas.microsoft.com/office/drawing/2014/main" id="{41248877-6BEB-1BFE-25FA-C3473671133D}"/>
              </a:ext>
            </a:extLst>
          </p:cNvPr>
          <p:cNvSpPr>
            <a:spLocks noGrp="1"/>
          </p:cNvSpPr>
          <p:nvPr>
            <p:ph type="ftr" sz="quarter" idx="11"/>
          </p:nvPr>
        </p:nvSpPr>
        <p:spPr/>
        <p:txBody>
          <a:bodyPr/>
          <a:lstStyle/>
          <a:p>
            <a:endParaRPr lang="es-MX"/>
          </a:p>
        </p:txBody>
      </p:sp>
      <p:sp>
        <p:nvSpPr>
          <p:cNvPr id="5" name="Slide Number Placeholder 4">
            <a:extLst>
              <a:ext uri="{FF2B5EF4-FFF2-40B4-BE49-F238E27FC236}">
                <a16:creationId xmlns:a16="http://schemas.microsoft.com/office/drawing/2014/main" id="{DB28CE14-AD5E-C58E-26A5-A1DC46F0DFBA}"/>
              </a:ext>
            </a:extLst>
          </p:cNvPr>
          <p:cNvSpPr>
            <a:spLocks noGrp="1"/>
          </p:cNvSpPr>
          <p:nvPr>
            <p:ph type="sldNum" sz="quarter" idx="12"/>
          </p:nvPr>
        </p:nvSpPr>
        <p:spPr/>
        <p:txBody>
          <a:bodyPr/>
          <a:lstStyle/>
          <a:p>
            <a:fld id="{02820410-3C12-48FA-A5EC-368490D69139}" type="slidenum">
              <a:rPr lang="es-MX" smtClean="0"/>
              <a:t>‹#›</a:t>
            </a:fld>
            <a:endParaRPr lang="es-MX"/>
          </a:p>
        </p:txBody>
      </p:sp>
    </p:spTree>
    <p:extLst>
      <p:ext uri="{BB962C8B-B14F-4D97-AF65-F5344CB8AC3E}">
        <p14:creationId xmlns:p14="http://schemas.microsoft.com/office/powerpoint/2010/main" val="403151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EEBA02-2709-B044-269A-3961439B2C69}"/>
              </a:ext>
            </a:extLst>
          </p:cNvPr>
          <p:cNvSpPr>
            <a:spLocks noGrp="1"/>
          </p:cNvSpPr>
          <p:nvPr>
            <p:ph type="dt" sz="half" idx="10"/>
          </p:nvPr>
        </p:nvSpPr>
        <p:spPr/>
        <p:txBody>
          <a:bodyPr/>
          <a:lstStyle/>
          <a:p>
            <a:fld id="{4CB48B8F-31D8-46C3-85B3-5756D81F950E}" type="datetimeFigureOut">
              <a:rPr lang="es-MX" smtClean="0"/>
              <a:t>02/04/2025</a:t>
            </a:fld>
            <a:endParaRPr lang="es-MX"/>
          </a:p>
        </p:txBody>
      </p:sp>
      <p:sp>
        <p:nvSpPr>
          <p:cNvPr id="3" name="Footer Placeholder 2">
            <a:extLst>
              <a:ext uri="{FF2B5EF4-FFF2-40B4-BE49-F238E27FC236}">
                <a16:creationId xmlns:a16="http://schemas.microsoft.com/office/drawing/2014/main" id="{FC4FC8B4-FAF9-5115-D8B6-16BDFA716392}"/>
              </a:ext>
            </a:extLst>
          </p:cNvPr>
          <p:cNvSpPr>
            <a:spLocks noGrp="1"/>
          </p:cNvSpPr>
          <p:nvPr>
            <p:ph type="ftr" sz="quarter" idx="11"/>
          </p:nvPr>
        </p:nvSpPr>
        <p:spPr/>
        <p:txBody>
          <a:bodyPr/>
          <a:lstStyle/>
          <a:p>
            <a:endParaRPr lang="es-MX"/>
          </a:p>
        </p:txBody>
      </p:sp>
      <p:sp>
        <p:nvSpPr>
          <p:cNvPr id="4" name="Slide Number Placeholder 3">
            <a:extLst>
              <a:ext uri="{FF2B5EF4-FFF2-40B4-BE49-F238E27FC236}">
                <a16:creationId xmlns:a16="http://schemas.microsoft.com/office/drawing/2014/main" id="{1AFD6F42-AE94-4293-D3E7-34EAFC84B266}"/>
              </a:ext>
            </a:extLst>
          </p:cNvPr>
          <p:cNvSpPr>
            <a:spLocks noGrp="1"/>
          </p:cNvSpPr>
          <p:nvPr>
            <p:ph type="sldNum" sz="quarter" idx="12"/>
          </p:nvPr>
        </p:nvSpPr>
        <p:spPr/>
        <p:txBody>
          <a:bodyPr/>
          <a:lstStyle/>
          <a:p>
            <a:fld id="{02820410-3C12-48FA-A5EC-368490D69139}" type="slidenum">
              <a:rPr lang="es-MX" smtClean="0"/>
              <a:t>‹#›</a:t>
            </a:fld>
            <a:endParaRPr lang="es-MX"/>
          </a:p>
        </p:txBody>
      </p:sp>
    </p:spTree>
    <p:extLst>
      <p:ext uri="{BB962C8B-B14F-4D97-AF65-F5344CB8AC3E}">
        <p14:creationId xmlns:p14="http://schemas.microsoft.com/office/powerpoint/2010/main" val="907454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EA1F-58DB-13D6-1F10-EAE32DF6DA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Content Placeholder 2">
            <a:extLst>
              <a:ext uri="{FF2B5EF4-FFF2-40B4-BE49-F238E27FC236}">
                <a16:creationId xmlns:a16="http://schemas.microsoft.com/office/drawing/2014/main" id="{F73D05E9-251A-1887-0FF2-6B3510830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Text Placeholder 3">
            <a:extLst>
              <a:ext uri="{FF2B5EF4-FFF2-40B4-BE49-F238E27FC236}">
                <a16:creationId xmlns:a16="http://schemas.microsoft.com/office/drawing/2014/main" id="{3C0D2F3E-D52F-47CC-D12D-69C4493A4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3528F-3010-2965-BFD5-455040936C2A}"/>
              </a:ext>
            </a:extLst>
          </p:cNvPr>
          <p:cNvSpPr>
            <a:spLocks noGrp="1"/>
          </p:cNvSpPr>
          <p:nvPr>
            <p:ph type="dt" sz="half" idx="10"/>
          </p:nvPr>
        </p:nvSpPr>
        <p:spPr/>
        <p:txBody>
          <a:bodyPr/>
          <a:lstStyle/>
          <a:p>
            <a:fld id="{4CB48B8F-31D8-46C3-85B3-5756D81F950E}" type="datetimeFigureOut">
              <a:rPr lang="es-MX" smtClean="0"/>
              <a:t>02/04/2025</a:t>
            </a:fld>
            <a:endParaRPr lang="es-MX"/>
          </a:p>
        </p:txBody>
      </p:sp>
      <p:sp>
        <p:nvSpPr>
          <p:cNvPr id="6" name="Footer Placeholder 5">
            <a:extLst>
              <a:ext uri="{FF2B5EF4-FFF2-40B4-BE49-F238E27FC236}">
                <a16:creationId xmlns:a16="http://schemas.microsoft.com/office/drawing/2014/main" id="{C0F91522-F810-3EF2-078C-E9C9824A01B2}"/>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67D63FC1-BBEB-5D27-6EF7-4EBEA5FD35CB}"/>
              </a:ext>
            </a:extLst>
          </p:cNvPr>
          <p:cNvSpPr>
            <a:spLocks noGrp="1"/>
          </p:cNvSpPr>
          <p:nvPr>
            <p:ph type="sldNum" sz="quarter" idx="12"/>
          </p:nvPr>
        </p:nvSpPr>
        <p:spPr/>
        <p:txBody>
          <a:bodyPr/>
          <a:lstStyle/>
          <a:p>
            <a:fld id="{02820410-3C12-48FA-A5EC-368490D69139}" type="slidenum">
              <a:rPr lang="es-MX" smtClean="0"/>
              <a:t>‹#›</a:t>
            </a:fld>
            <a:endParaRPr lang="es-MX"/>
          </a:p>
        </p:txBody>
      </p:sp>
    </p:spTree>
    <p:extLst>
      <p:ext uri="{BB962C8B-B14F-4D97-AF65-F5344CB8AC3E}">
        <p14:creationId xmlns:p14="http://schemas.microsoft.com/office/powerpoint/2010/main" val="123461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9368-061F-AE7F-2A3F-9E624CE7B8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MX"/>
          </a:p>
        </p:txBody>
      </p:sp>
      <p:sp>
        <p:nvSpPr>
          <p:cNvPr id="3" name="Picture Placeholder 2">
            <a:extLst>
              <a:ext uri="{FF2B5EF4-FFF2-40B4-BE49-F238E27FC236}">
                <a16:creationId xmlns:a16="http://schemas.microsoft.com/office/drawing/2014/main" id="{DAD3566E-1952-0DF6-4173-F59CFE0F2A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Text Placeholder 3">
            <a:extLst>
              <a:ext uri="{FF2B5EF4-FFF2-40B4-BE49-F238E27FC236}">
                <a16:creationId xmlns:a16="http://schemas.microsoft.com/office/drawing/2014/main" id="{CF3F574F-FCA9-2099-EF0C-89F1495559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EFF98-2754-F7B7-A2DC-7226487AF6AE}"/>
              </a:ext>
            </a:extLst>
          </p:cNvPr>
          <p:cNvSpPr>
            <a:spLocks noGrp="1"/>
          </p:cNvSpPr>
          <p:nvPr>
            <p:ph type="dt" sz="half" idx="10"/>
          </p:nvPr>
        </p:nvSpPr>
        <p:spPr/>
        <p:txBody>
          <a:bodyPr/>
          <a:lstStyle/>
          <a:p>
            <a:fld id="{4CB48B8F-31D8-46C3-85B3-5756D81F950E}" type="datetimeFigureOut">
              <a:rPr lang="es-MX" smtClean="0"/>
              <a:t>02/04/2025</a:t>
            </a:fld>
            <a:endParaRPr lang="es-MX"/>
          </a:p>
        </p:txBody>
      </p:sp>
      <p:sp>
        <p:nvSpPr>
          <p:cNvPr id="6" name="Footer Placeholder 5">
            <a:extLst>
              <a:ext uri="{FF2B5EF4-FFF2-40B4-BE49-F238E27FC236}">
                <a16:creationId xmlns:a16="http://schemas.microsoft.com/office/drawing/2014/main" id="{274E8917-4869-FB64-7FC7-25AFBE2CD8EE}"/>
              </a:ext>
            </a:extLst>
          </p:cNvPr>
          <p:cNvSpPr>
            <a:spLocks noGrp="1"/>
          </p:cNvSpPr>
          <p:nvPr>
            <p:ph type="ftr" sz="quarter" idx="11"/>
          </p:nvPr>
        </p:nvSpPr>
        <p:spPr/>
        <p:txBody>
          <a:bodyPr/>
          <a:lstStyle/>
          <a:p>
            <a:endParaRPr lang="es-MX"/>
          </a:p>
        </p:txBody>
      </p:sp>
      <p:sp>
        <p:nvSpPr>
          <p:cNvPr id="7" name="Slide Number Placeholder 6">
            <a:extLst>
              <a:ext uri="{FF2B5EF4-FFF2-40B4-BE49-F238E27FC236}">
                <a16:creationId xmlns:a16="http://schemas.microsoft.com/office/drawing/2014/main" id="{300CEECC-DB6D-AB9B-7798-CC103D16A2D2}"/>
              </a:ext>
            </a:extLst>
          </p:cNvPr>
          <p:cNvSpPr>
            <a:spLocks noGrp="1"/>
          </p:cNvSpPr>
          <p:nvPr>
            <p:ph type="sldNum" sz="quarter" idx="12"/>
          </p:nvPr>
        </p:nvSpPr>
        <p:spPr/>
        <p:txBody>
          <a:bodyPr/>
          <a:lstStyle/>
          <a:p>
            <a:fld id="{02820410-3C12-48FA-A5EC-368490D69139}" type="slidenum">
              <a:rPr lang="es-MX" smtClean="0"/>
              <a:t>‹#›</a:t>
            </a:fld>
            <a:endParaRPr lang="es-MX"/>
          </a:p>
        </p:txBody>
      </p:sp>
    </p:spTree>
    <p:extLst>
      <p:ext uri="{BB962C8B-B14F-4D97-AF65-F5344CB8AC3E}">
        <p14:creationId xmlns:p14="http://schemas.microsoft.com/office/powerpoint/2010/main" val="186186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3851A9-E34D-1CCA-0FE7-0BD7F9D7BD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MX"/>
          </a:p>
        </p:txBody>
      </p:sp>
      <p:sp>
        <p:nvSpPr>
          <p:cNvPr id="3" name="Text Placeholder 2">
            <a:extLst>
              <a:ext uri="{FF2B5EF4-FFF2-40B4-BE49-F238E27FC236}">
                <a16:creationId xmlns:a16="http://schemas.microsoft.com/office/drawing/2014/main" id="{0E75EA9C-7682-724C-892B-0D85EA6CBD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MX"/>
          </a:p>
        </p:txBody>
      </p:sp>
      <p:sp>
        <p:nvSpPr>
          <p:cNvPr id="4" name="Date Placeholder 3">
            <a:extLst>
              <a:ext uri="{FF2B5EF4-FFF2-40B4-BE49-F238E27FC236}">
                <a16:creationId xmlns:a16="http://schemas.microsoft.com/office/drawing/2014/main" id="{050476D0-0F64-AC74-659A-DAC3C4E55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B48B8F-31D8-46C3-85B3-5756D81F950E}" type="datetimeFigureOut">
              <a:rPr lang="es-MX" smtClean="0"/>
              <a:t>02/04/2025</a:t>
            </a:fld>
            <a:endParaRPr lang="es-MX"/>
          </a:p>
        </p:txBody>
      </p:sp>
      <p:sp>
        <p:nvSpPr>
          <p:cNvPr id="5" name="Footer Placeholder 4">
            <a:extLst>
              <a:ext uri="{FF2B5EF4-FFF2-40B4-BE49-F238E27FC236}">
                <a16:creationId xmlns:a16="http://schemas.microsoft.com/office/drawing/2014/main" id="{4FEBDE9B-29B1-31C8-93B5-0D1240B04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Slide Number Placeholder 5">
            <a:extLst>
              <a:ext uri="{FF2B5EF4-FFF2-40B4-BE49-F238E27FC236}">
                <a16:creationId xmlns:a16="http://schemas.microsoft.com/office/drawing/2014/main" id="{A01B8B29-A4DE-02E6-A554-FBBDF017FC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820410-3C12-48FA-A5EC-368490D69139}" type="slidenum">
              <a:rPr lang="es-MX" smtClean="0"/>
              <a:t>‹#›</a:t>
            </a:fld>
            <a:endParaRPr lang="es-MX"/>
          </a:p>
        </p:txBody>
      </p:sp>
    </p:spTree>
    <p:extLst>
      <p:ext uri="{BB962C8B-B14F-4D97-AF65-F5344CB8AC3E}">
        <p14:creationId xmlns:p14="http://schemas.microsoft.com/office/powerpoint/2010/main" val="1000575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2" name="Rectangle 201">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 name="Rectangle 205">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642C579-DAE5-9FE9-C7A7-B806A064BD7D}"/>
              </a:ext>
            </a:extLst>
          </p:cNvPr>
          <p:cNvSpPr>
            <a:spLocks noGrp="1"/>
          </p:cNvSpPr>
          <p:nvPr>
            <p:ph type="ctrTitle"/>
          </p:nvPr>
        </p:nvSpPr>
        <p:spPr>
          <a:xfrm>
            <a:off x="3315031" y="1380754"/>
            <a:ext cx="5561938" cy="2513516"/>
          </a:xfrm>
        </p:spPr>
        <p:txBody>
          <a:bodyPr>
            <a:normAutofit/>
          </a:bodyPr>
          <a:lstStyle/>
          <a:p>
            <a:r>
              <a:rPr lang="es-MX" sz="4700"/>
              <a:t>Modelo V </a:t>
            </a:r>
            <a:br>
              <a:rPr lang="es-MX" sz="4700"/>
            </a:br>
            <a:br>
              <a:rPr lang="es-MX" sz="4700"/>
            </a:br>
            <a:r>
              <a:rPr lang="es-MX" sz="4700"/>
              <a:t>(Basado en el ISTQB).</a:t>
            </a:r>
          </a:p>
        </p:txBody>
      </p:sp>
      <p:sp>
        <p:nvSpPr>
          <p:cNvPr id="3" name="Subtitle 2">
            <a:extLst>
              <a:ext uri="{FF2B5EF4-FFF2-40B4-BE49-F238E27FC236}">
                <a16:creationId xmlns:a16="http://schemas.microsoft.com/office/drawing/2014/main" id="{CEDBCCA0-5D4E-97F0-159D-B461F5DC6F20}"/>
              </a:ext>
            </a:extLst>
          </p:cNvPr>
          <p:cNvSpPr>
            <a:spLocks noGrp="1"/>
          </p:cNvSpPr>
          <p:nvPr>
            <p:ph type="subTitle" idx="1"/>
          </p:nvPr>
        </p:nvSpPr>
        <p:spPr>
          <a:xfrm>
            <a:off x="3315031" y="4076802"/>
            <a:ext cx="5561938" cy="1534587"/>
          </a:xfrm>
        </p:spPr>
        <p:txBody>
          <a:bodyPr>
            <a:normAutofit/>
          </a:bodyPr>
          <a:lstStyle/>
          <a:p>
            <a:r>
              <a:rPr lang="es-MX"/>
              <a:t>Una introducción al modelo V de desarrollo y pruebas</a:t>
            </a:r>
          </a:p>
        </p:txBody>
      </p:sp>
      <p:sp>
        <p:nvSpPr>
          <p:cNvPr id="210" name="Arc 209">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2" name="Oval 211">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785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V-Model">
            <a:extLst>
              <a:ext uri="{FF2B5EF4-FFF2-40B4-BE49-F238E27FC236}">
                <a16:creationId xmlns:a16="http://schemas.microsoft.com/office/drawing/2014/main" id="{AF867492-063D-45BD-A9B3-7982C3552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458"/>
          <a:stretch/>
        </p:blipFill>
        <p:spPr bwMode="auto">
          <a:xfrm>
            <a:off x="764988" y="1749609"/>
            <a:ext cx="3368969" cy="3358781"/>
          </a:xfrm>
          <a:prstGeom prst="rect">
            <a:avLst/>
          </a:prstGeom>
          <a:noFill/>
          <a:extLst>
            <a:ext uri="{909E8E84-426E-40DD-AFC4-6F175D3DCCD1}">
              <a14:hiddenFill xmlns:a14="http://schemas.microsoft.com/office/drawing/2010/main">
                <a:solidFill>
                  <a:srgbClr val="FFFFFF"/>
                </a:solidFill>
              </a14:hiddenFill>
            </a:ext>
          </a:extLst>
        </p:spPr>
      </p:pic>
      <p:sp>
        <p:nvSpPr>
          <p:cNvPr id="1040" name="Freeform: Shape 1039">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500CD3D-72A5-5EB4-C05E-F4D57C3E13F4}"/>
              </a:ext>
            </a:extLst>
          </p:cNvPr>
          <p:cNvSpPr>
            <a:spLocks noGrp="1"/>
          </p:cNvSpPr>
          <p:nvPr>
            <p:ph type="title"/>
          </p:nvPr>
        </p:nvSpPr>
        <p:spPr>
          <a:xfrm>
            <a:off x="5759354" y="457201"/>
            <a:ext cx="5337270" cy="1835911"/>
          </a:xfrm>
        </p:spPr>
        <p:txBody>
          <a:bodyPr vert="horz" lIns="91440" tIns="45720" rIns="91440" bIns="45720" rtlCol="0" anchor="b">
            <a:normAutofit/>
          </a:bodyPr>
          <a:lstStyle/>
          <a:p>
            <a:r>
              <a:rPr lang="en-US" sz="5400" kern="1200">
                <a:solidFill>
                  <a:srgbClr val="FFFFFF"/>
                </a:solidFill>
                <a:latin typeface="+mj-lt"/>
                <a:ea typeface="+mj-ea"/>
                <a:cs typeface="+mj-cs"/>
              </a:rPr>
              <a:t>¿Qué es el Modelo V?</a:t>
            </a:r>
          </a:p>
        </p:txBody>
      </p:sp>
      <p:sp>
        <p:nvSpPr>
          <p:cNvPr id="1042"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D69BB84-1F77-D232-1F85-19332BB5A9F2}"/>
              </a:ext>
            </a:extLst>
          </p:cNvPr>
          <p:cNvSpPr>
            <a:spLocks noGrp="1"/>
          </p:cNvSpPr>
          <p:nvPr>
            <p:ph type="body" idx="1"/>
          </p:nvPr>
        </p:nvSpPr>
        <p:spPr>
          <a:xfrm>
            <a:off x="5759354" y="2798064"/>
            <a:ext cx="5461095" cy="3417611"/>
          </a:xfrm>
        </p:spPr>
        <p:txBody>
          <a:bodyPr vert="horz" lIns="91440" tIns="45720" rIns="91440" bIns="45720" rtlCol="0" anchor="t">
            <a:normAutofit/>
          </a:bodyPr>
          <a:lstStyle/>
          <a:p>
            <a:r>
              <a:rPr lang="en-US" sz="2200">
                <a:solidFill>
                  <a:srgbClr val="FFFFFF"/>
                </a:solidFill>
              </a:rPr>
              <a:t>El Modelo V es un enfoque de desarrollo de software que se basa en la relación entre las fases de desarrollo y las fases de prueba. Se visualiza como una 'V' donde el lado izquierdo representa el desarrollo y el lado derecho las pruebas.</a:t>
            </a:r>
          </a:p>
        </p:txBody>
      </p:sp>
    </p:spTree>
    <p:extLst>
      <p:ext uri="{BB962C8B-B14F-4D97-AF65-F5344CB8AC3E}">
        <p14:creationId xmlns:p14="http://schemas.microsoft.com/office/powerpoint/2010/main" val="153580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8" name="Rectangle 207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AE6D6-C150-C75D-28D7-2CDC9EF8B30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Fases del Modelo V</a:t>
            </a:r>
          </a:p>
        </p:txBody>
      </p:sp>
      <p:sp>
        <p:nvSpPr>
          <p:cNvPr id="207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2938120-33AD-86E8-0AEA-EB034654796E}"/>
              </a:ext>
            </a:extLst>
          </p:cNvPr>
          <p:cNvSpPr>
            <a:spLocks noGrp="1"/>
          </p:cNvSpPr>
          <p:nvPr>
            <p:ph type="body" idx="1"/>
          </p:nvPr>
        </p:nvSpPr>
        <p:spPr>
          <a:xfrm>
            <a:off x="630935" y="2807208"/>
            <a:ext cx="4135617" cy="3410712"/>
          </a:xfrm>
        </p:spPr>
        <p:txBody>
          <a:bodyPr vert="horz" lIns="91440" tIns="45720" rIns="91440" bIns="45720" rtlCol="0" anchor="t">
            <a:normAutofit/>
          </a:bodyPr>
          <a:lstStyle/>
          <a:p>
            <a:r>
              <a:rPr lang="en-US" sz="2000" dirty="0"/>
              <a:t>El </a:t>
            </a:r>
            <a:r>
              <a:rPr lang="en-US" sz="2000" dirty="0" err="1"/>
              <a:t>modelo</a:t>
            </a:r>
            <a:r>
              <a:rPr lang="en-US" sz="2000" dirty="0"/>
              <a:t> V se divide </a:t>
            </a:r>
            <a:r>
              <a:rPr lang="en-US" sz="2000" dirty="0" err="1"/>
              <a:t>en</a:t>
            </a:r>
            <a:r>
              <a:rPr lang="en-US" sz="2000" dirty="0"/>
              <a:t> </a:t>
            </a:r>
            <a:r>
              <a:rPr lang="en-US" sz="2000" dirty="0" err="1"/>
              <a:t>varias</a:t>
            </a:r>
            <a:r>
              <a:rPr lang="en-US" sz="2000" dirty="0"/>
              <a:t> </a:t>
            </a:r>
            <a:r>
              <a:rPr lang="en-US" sz="2000" dirty="0" err="1"/>
              <a:t>fases</a:t>
            </a:r>
            <a:r>
              <a:rPr lang="en-US" sz="2000" dirty="0"/>
              <a:t>: </a:t>
            </a:r>
          </a:p>
          <a:p>
            <a:pPr marL="0"/>
            <a:endParaRPr lang="en-US" sz="2000" dirty="0"/>
          </a:p>
          <a:p>
            <a:pPr marL="457200" lvl="1"/>
            <a:r>
              <a:rPr lang="en-US" sz="2000" dirty="0"/>
              <a:t>1. </a:t>
            </a:r>
            <a:r>
              <a:rPr lang="en-US" sz="2000" dirty="0" err="1"/>
              <a:t>Definición</a:t>
            </a:r>
            <a:r>
              <a:rPr lang="en-US" sz="2000" dirty="0"/>
              <a:t> de </a:t>
            </a:r>
            <a:r>
              <a:rPr lang="en-US" sz="2000" dirty="0" err="1"/>
              <a:t>requisitos</a:t>
            </a:r>
            <a:r>
              <a:rPr lang="en-US" sz="2000" dirty="0"/>
              <a:t>. </a:t>
            </a:r>
          </a:p>
          <a:p>
            <a:pPr marL="457200" lvl="1"/>
            <a:r>
              <a:rPr lang="en-US" sz="2000" dirty="0"/>
              <a:t>2. </a:t>
            </a:r>
            <a:r>
              <a:rPr lang="en-US" sz="2000" dirty="0" err="1"/>
              <a:t>Diseño</a:t>
            </a:r>
            <a:r>
              <a:rPr lang="en-US" sz="2000" dirty="0"/>
              <a:t> del </a:t>
            </a:r>
            <a:r>
              <a:rPr lang="en-US" sz="2000" dirty="0" err="1"/>
              <a:t>sistema</a:t>
            </a:r>
            <a:r>
              <a:rPr lang="en-US" sz="2000" dirty="0"/>
              <a:t>. </a:t>
            </a:r>
          </a:p>
          <a:p>
            <a:pPr marL="457200" lvl="1"/>
            <a:r>
              <a:rPr lang="en-US" sz="2000" dirty="0"/>
              <a:t>3. </a:t>
            </a:r>
            <a:r>
              <a:rPr lang="en-US" sz="2000" dirty="0" err="1"/>
              <a:t>Implementación</a:t>
            </a:r>
            <a:r>
              <a:rPr lang="en-US" sz="2000" dirty="0"/>
              <a:t>. </a:t>
            </a:r>
          </a:p>
          <a:p>
            <a:pPr marL="457200" lvl="1"/>
            <a:r>
              <a:rPr lang="en-US" sz="2000" dirty="0"/>
              <a:t>4. </a:t>
            </a:r>
            <a:r>
              <a:rPr lang="en-US" sz="2000" dirty="0" err="1"/>
              <a:t>Pruebas</a:t>
            </a:r>
            <a:r>
              <a:rPr lang="en-US" sz="2000" dirty="0"/>
              <a:t> </a:t>
            </a:r>
            <a:r>
              <a:rPr lang="en-US" sz="2000" dirty="0" err="1"/>
              <a:t>unitarias</a:t>
            </a:r>
            <a:r>
              <a:rPr lang="en-US" sz="2000" dirty="0"/>
              <a:t>. </a:t>
            </a:r>
          </a:p>
          <a:p>
            <a:pPr marL="457200" lvl="1"/>
            <a:r>
              <a:rPr lang="en-US" sz="2000" dirty="0"/>
              <a:t>5. </a:t>
            </a:r>
            <a:r>
              <a:rPr lang="en-US" sz="2000" dirty="0" err="1"/>
              <a:t>Pruebas</a:t>
            </a:r>
            <a:r>
              <a:rPr lang="en-US" sz="2000" dirty="0"/>
              <a:t> de </a:t>
            </a:r>
            <a:r>
              <a:rPr lang="en-US" sz="2000" dirty="0" err="1"/>
              <a:t>integración</a:t>
            </a:r>
            <a:r>
              <a:rPr lang="en-US" sz="2000" dirty="0"/>
              <a:t>, etc.</a:t>
            </a:r>
          </a:p>
          <a:p>
            <a:pPr marL="457200" lvl="1"/>
            <a:endParaRPr lang="en-US" sz="2000" dirty="0"/>
          </a:p>
        </p:txBody>
      </p:sp>
      <p:pic>
        <p:nvPicPr>
          <p:cNvPr id="2058" name="Picture 10" descr="V Model Validation">
            <a:extLst>
              <a:ext uri="{FF2B5EF4-FFF2-40B4-BE49-F238E27FC236}">
                <a16:creationId xmlns:a16="http://schemas.microsoft.com/office/drawing/2014/main" id="{9D4CCBE5-D321-6289-1F7E-1471878304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99176" y="1706873"/>
            <a:ext cx="6061888" cy="3444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2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4550EE1-C9C2-979F-983D-7E810193C7E0}"/>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lang="en-US" sz="3000" kern="1200">
                <a:solidFill>
                  <a:srgbClr val="FFFFFF"/>
                </a:solidFill>
                <a:latin typeface="+mj-lt"/>
                <a:ea typeface="+mj-ea"/>
                <a:cs typeface="+mj-cs"/>
              </a:rPr>
              <a:t>Relación entre Desarrollo y Pruebas</a:t>
            </a:r>
          </a:p>
        </p:txBody>
      </p:sp>
      <p:sp>
        <p:nvSpPr>
          <p:cNvPr id="3083"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0D01FB4-6EB9-B9ED-9332-12421F5859F6}"/>
              </a:ext>
            </a:extLst>
          </p:cNvPr>
          <p:cNvSpPr>
            <a:spLocks noGrp="1"/>
          </p:cNvSpPr>
          <p:nvPr>
            <p:ph type="body" idx="1"/>
          </p:nvPr>
        </p:nvSpPr>
        <p:spPr>
          <a:xfrm>
            <a:off x="4474462" y="630936"/>
            <a:ext cx="7074409" cy="1463040"/>
          </a:xfrm>
        </p:spPr>
        <p:txBody>
          <a:bodyPr vert="horz" lIns="91440" tIns="45720" rIns="91440" bIns="45720" rtlCol="0" anchor="ctr">
            <a:normAutofit/>
          </a:bodyPr>
          <a:lstStyle/>
          <a:p>
            <a:r>
              <a:rPr lang="en-US" sz="2200">
                <a:solidFill>
                  <a:srgbClr val="FFFFFF"/>
                </a:solidFill>
              </a:rPr>
              <a:t>Cada fase de desarrollo tiene una fase de prueba correspondiente en el lado derecho de la 'V'. Por ejemplo, la fase de definición de requisitos tiene la prueba de aceptación del sistema.</a:t>
            </a:r>
          </a:p>
        </p:txBody>
      </p:sp>
      <p:pic>
        <p:nvPicPr>
          <p:cNvPr id="3074" name="Picture 2" descr="Tipos de pruebas: ¿cuáles son las principales y por qué utilizarlas? |  Alura Cursos Online">
            <a:extLst>
              <a:ext uri="{FF2B5EF4-FFF2-40B4-BE49-F238E27FC236}">
                <a16:creationId xmlns:a16="http://schemas.microsoft.com/office/drawing/2014/main" id="{1172D61F-8E02-B455-5DB5-7FD1970C8B3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3205360"/>
            <a:ext cx="10917936" cy="281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922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3" name="Rectangle 411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DFCB7-A7EF-B307-5453-5C83346DE0E7}"/>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000" kern="1200">
                <a:solidFill>
                  <a:schemeClr val="tx1"/>
                </a:solidFill>
                <a:latin typeface="+mj-lt"/>
                <a:ea typeface="+mj-ea"/>
                <a:cs typeface="+mj-cs"/>
              </a:rPr>
              <a:t>Ventajas del Modelo V</a:t>
            </a:r>
          </a:p>
        </p:txBody>
      </p:sp>
      <p:pic>
        <p:nvPicPr>
          <p:cNvPr id="4104" name="Picture 8" descr="Gestión de pruebas - YouTube">
            <a:extLst>
              <a:ext uri="{FF2B5EF4-FFF2-40B4-BE49-F238E27FC236}">
                <a16:creationId xmlns:a16="http://schemas.microsoft.com/office/drawing/2014/main" id="{D06EF20B-47F5-ED7D-5448-0D9F8608C3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0936" y="1893665"/>
            <a:ext cx="5458968" cy="3070669"/>
          </a:xfrm>
          <a:prstGeom prst="rect">
            <a:avLst/>
          </a:prstGeom>
          <a:noFill/>
          <a:extLst>
            <a:ext uri="{909E8E84-426E-40DD-AFC4-6F175D3DCCD1}">
              <a14:hiddenFill xmlns:a14="http://schemas.microsoft.com/office/drawing/2010/main">
                <a:solidFill>
                  <a:srgbClr val="FFFFFF"/>
                </a:solidFill>
              </a14:hiddenFill>
            </a:ext>
          </a:extLst>
        </p:spPr>
      </p:pic>
      <p:sp>
        <p:nvSpPr>
          <p:cNvPr id="4114"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416BBE5-5142-32C3-D6EE-68E4E103F800}"/>
              </a:ext>
            </a:extLst>
          </p:cNvPr>
          <p:cNvSpPr>
            <a:spLocks noGrp="1"/>
          </p:cNvSpPr>
          <p:nvPr>
            <p:ph type="body" idx="1"/>
          </p:nvPr>
        </p:nvSpPr>
        <p:spPr>
          <a:xfrm>
            <a:off x="6739128" y="2664886"/>
            <a:ext cx="4818888" cy="3550789"/>
          </a:xfrm>
        </p:spPr>
        <p:txBody>
          <a:bodyPr vert="horz" lIns="91440" tIns="45720" rIns="91440" bIns="45720" rtlCol="0" anchor="t">
            <a:normAutofit/>
          </a:bodyPr>
          <a:lstStyle/>
          <a:p>
            <a:r>
              <a:rPr lang="en-US" sz="2200"/>
              <a:t>El Modelo V permite una clara relación entre el desarrollo y las pruebas. Las pruebas se planifican desde el principio y se ejecutan de forma sistemática, lo que mejora la calidad del software.</a:t>
            </a:r>
          </a:p>
        </p:txBody>
      </p:sp>
    </p:spTree>
    <p:extLst>
      <p:ext uri="{BB962C8B-B14F-4D97-AF65-F5344CB8AC3E}">
        <p14:creationId xmlns:p14="http://schemas.microsoft.com/office/powerpoint/2010/main" val="30933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6" name="Rectangle 516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68" name="Freeform: Shape 516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65" name="Freeform: Shape 5164">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635859C-B379-18D9-5765-0DD4013C1B7A}"/>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kern="1200">
                <a:solidFill>
                  <a:schemeClr val="tx1"/>
                </a:solidFill>
                <a:latin typeface="+mj-lt"/>
                <a:ea typeface="+mj-ea"/>
                <a:cs typeface="+mj-cs"/>
              </a:rPr>
              <a:t>Desventajas del Modelo V</a:t>
            </a:r>
          </a:p>
        </p:txBody>
      </p:sp>
      <p:sp>
        <p:nvSpPr>
          <p:cNvPr id="5167" name="Rectangle 516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69" name="Rectangle 516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33B6FD15-3180-3480-E217-6F433137BA47}"/>
              </a:ext>
            </a:extLst>
          </p:cNvPr>
          <p:cNvSpPr>
            <a:spLocks noGrp="1"/>
          </p:cNvSpPr>
          <p:nvPr>
            <p:ph type="body" idx="1"/>
          </p:nvPr>
        </p:nvSpPr>
        <p:spPr>
          <a:xfrm>
            <a:off x="371094" y="2718054"/>
            <a:ext cx="3438906" cy="3207258"/>
          </a:xfrm>
        </p:spPr>
        <p:txBody>
          <a:bodyPr vert="horz" lIns="91440" tIns="45720" rIns="91440" bIns="45720" rtlCol="0" anchor="t">
            <a:normAutofit/>
          </a:bodyPr>
          <a:lstStyle/>
          <a:p>
            <a:r>
              <a:rPr lang="en-US" sz="1700"/>
              <a:t>Una de las desventajas del modelo V es que es inflexible ante cambios, ya que requiere que todas las fases estén definidas antes de comenzar. Además, no se adapta bien a proyectos ágiles.</a:t>
            </a:r>
          </a:p>
        </p:txBody>
      </p:sp>
      <p:pic>
        <p:nvPicPr>
          <p:cNvPr id="5124" name="Picture 4" descr="When not to use Agile">
            <a:extLst>
              <a:ext uri="{FF2B5EF4-FFF2-40B4-BE49-F238E27FC236}">
                <a16:creationId xmlns:a16="http://schemas.microsoft.com/office/drawing/2014/main" id="{2D810831-D332-B4A9-ED7B-5E6E1D6C3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997" r="8405"/>
          <a:stretch/>
        </p:blipFill>
        <p:spPr bwMode="auto">
          <a:xfrm>
            <a:off x="4898967" y="1028974"/>
            <a:ext cx="6921940" cy="4909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80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ómo elegir un modelo de IA para un proyecto">
            <a:extLst>
              <a:ext uri="{FF2B5EF4-FFF2-40B4-BE49-F238E27FC236}">
                <a16:creationId xmlns:a16="http://schemas.microsoft.com/office/drawing/2014/main" id="{54B91129-8479-43B7-75BB-33F6D8EB2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 b="6168"/>
          <a:stretch/>
        </p:blipFill>
        <p:spPr bwMode="auto">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033" name="Freeform: Shape 1032">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8" name="Freeform: Shape 1037">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E82B89-C8C4-8AEA-C4E0-DD085B980CF6}"/>
              </a:ext>
            </a:extLst>
          </p:cNvPr>
          <p:cNvSpPr>
            <a:spLocks noGrp="1"/>
          </p:cNvSpPr>
          <p:nvPr>
            <p:ph type="title"/>
          </p:nvPr>
        </p:nvSpPr>
        <p:spPr>
          <a:xfrm>
            <a:off x="374904" y="856488"/>
            <a:ext cx="4992624" cy="1243584"/>
          </a:xfrm>
        </p:spPr>
        <p:txBody>
          <a:bodyPr vert="horz" lIns="91440" tIns="45720" rIns="91440" bIns="45720" rtlCol="0" anchor="ctr">
            <a:normAutofit/>
          </a:bodyPr>
          <a:lstStyle/>
          <a:p>
            <a:r>
              <a:rPr lang="en-US" sz="3400" dirty="0" err="1"/>
              <a:t>Uso</a:t>
            </a:r>
            <a:r>
              <a:rPr lang="en-US" sz="3400" dirty="0"/>
              <a:t> de la </a:t>
            </a:r>
            <a:r>
              <a:rPr lang="en-US" sz="3400" dirty="0" err="1"/>
              <a:t>Inteligencia</a:t>
            </a:r>
            <a:r>
              <a:rPr lang="en-US" sz="3400" dirty="0"/>
              <a:t> Artificial </a:t>
            </a:r>
            <a:r>
              <a:rPr lang="en-US" sz="3400" dirty="0" err="1"/>
              <a:t>en</a:t>
            </a:r>
            <a:r>
              <a:rPr lang="en-US" sz="3400" dirty="0"/>
              <a:t> </a:t>
            </a:r>
            <a:r>
              <a:rPr lang="en-US" sz="3400" dirty="0" err="1"/>
              <a:t>el</a:t>
            </a:r>
            <a:r>
              <a:rPr lang="en-US" sz="3400" dirty="0"/>
              <a:t> </a:t>
            </a:r>
            <a:r>
              <a:rPr lang="en-US" sz="3400" dirty="0" err="1"/>
              <a:t>modelo</a:t>
            </a:r>
            <a:r>
              <a:rPr lang="en-US" sz="3400"/>
              <a:t> V.</a:t>
            </a:r>
            <a:endParaRPr lang="en-US" sz="3400" dirty="0"/>
          </a:p>
        </p:txBody>
      </p:sp>
      <p:sp>
        <p:nvSpPr>
          <p:cNvPr id="1037" name="Rectangle 1036">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4CC10CE3-9DFA-1EA6-8A9A-193FF097F857}"/>
              </a:ext>
            </a:extLst>
          </p:cNvPr>
          <p:cNvSpPr>
            <a:spLocks noGrp="1"/>
          </p:cNvSpPr>
          <p:nvPr>
            <p:ph type="body" idx="1"/>
          </p:nvPr>
        </p:nvSpPr>
        <p:spPr>
          <a:xfrm>
            <a:off x="437769" y="3056747"/>
            <a:ext cx="5065776" cy="3402363"/>
          </a:xfrm>
        </p:spPr>
        <p:txBody>
          <a:bodyPr vert="horz" lIns="91440" tIns="45720" rIns="91440" bIns="45720" rtlCol="0" anchor="t">
            <a:normAutofit/>
          </a:bodyPr>
          <a:lstStyle/>
          <a:p>
            <a:r>
              <a:rPr lang="en-US" sz="2500" dirty="0"/>
              <a:t>La IA </a:t>
            </a:r>
            <a:r>
              <a:rPr lang="en-US" sz="2500" dirty="0" err="1"/>
              <a:t>puede</a:t>
            </a:r>
            <a:r>
              <a:rPr lang="en-US" sz="2500" dirty="0"/>
              <a:t> </a:t>
            </a:r>
            <a:r>
              <a:rPr lang="en-US" sz="2500" dirty="0" err="1"/>
              <a:t>mejorar</a:t>
            </a:r>
            <a:r>
              <a:rPr lang="en-US" sz="2500" dirty="0"/>
              <a:t> </a:t>
            </a:r>
            <a:r>
              <a:rPr lang="en-US" sz="2500" dirty="0" err="1"/>
              <a:t>el</a:t>
            </a:r>
            <a:r>
              <a:rPr lang="en-US" sz="2500" dirty="0"/>
              <a:t> </a:t>
            </a:r>
            <a:r>
              <a:rPr lang="en-US" sz="2500" dirty="0" err="1"/>
              <a:t>proceso</a:t>
            </a:r>
            <a:r>
              <a:rPr lang="en-US" sz="2500" dirty="0"/>
              <a:t> de </a:t>
            </a:r>
            <a:r>
              <a:rPr lang="en-US" sz="2500" dirty="0" err="1"/>
              <a:t>desarrollo</a:t>
            </a:r>
            <a:r>
              <a:rPr lang="en-US" sz="2500" dirty="0"/>
              <a:t> al </a:t>
            </a:r>
            <a:r>
              <a:rPr lang="en-US" sz="2500" dirty="0" err="1"/>
              <a:t>automatizar</a:t>
            </a:r>
            <a:r>
              <a:rPr lang="en-US" sz="2500" dirty="0"/>
              <a:t> </a:t>
            </a:r>
            <a:r>
              <a:rPr lang="en-US" sz="2500" dirty="0" err="1"/>
              <a:t>pruebas</a:t>
            </a:r>
            <a:r>
              <a:rPr lang="en-US" sz="2500" dirty="0"/>
              <a:t>, </a:t>
            </a:r>
            <a:r>
              <a:rPr lang="en-US" sz="2500" dirty="0" err="1"/>
              <a:t>analizar</a:t>
            </a:r>
            <a:r>
              <a:rPr lang="en-US" sz="2500" dirty="0"/>
              <a:t> </a:t>
            </a:r>
            <a:r>
              <a:rPr lang="en-US" sz="2500" dirty="0" err="1"/>
              <a:t>datos</a:t>
            </a:r>
            <a:r>
              <a:rPr lang="en-US" sz="2500" dirty="0"/>
              <a:t> y </a:t>
            </a:r>
            <a:r>
              <a:rPr lang="en-US" sz="2500" dirty="0" err="1"/>
              <a:t>optimizar</a:t>
            </a:r>
            <a:r>
              <a:rPr lang="en-US" sz="2500" dirty="0"/>
              <a:t> </a:t>
            </a:r>
            <a:r>
              <a:rPr lang="en-US" sz="2500" dirty="0" err="1"/>
              <a:t>decisiones</a:t>
            </a:r>
            <a:r>
              <a:rPr lang="en-US" sz="2500" dirty="0"/>
              <a:t> </a:t>
            </a:r>
            <a:r>
              <a:rPr lang="en-US" sz="2500" dirty="0" err="1"/>
              <a:t>en</a:t>
            </a:r>
            <a:r>
              <a:rPr lang="en-US" sz="2500" dirty="0"/>
              <a:t> </a:t>
            </a:r>
            <a:r>
              <a:rPr lang="en-US" sz="2500" dirty="0" err="1"/>
              <a:t>cada</a:t>
            </a:r>
            <a:r>
              <a:rPr lang="en-US" sz="2500" dirty="0"/>
              <a:t> </a:t>
            </a:r>
            <a:r>
              <a:rPr lang="en-US" sz="2500" dirty="0" err="1"/>
              <a:t>fase</a:t>
            </a:r>
            <a:r>
              <a:rPr lang="en-US" sz="2500" dirty="0"/>
              <a:t> del </a:t>
            </a:r>
            <a:r>
              <a:rPr lang="en-US" sz="2500" dirty="0" err="1"/>
              <a:t>Modelo</a:t>
            </a:r>
            <a:r>
              <a:rPr lang="en-US" sz="2500" dirty="0"/>
              <a:t> V.</a:t>
            </a:r>
          </a:p>
        </p:txBody>
      </p:sp>
    </p:spTree>
    <p:extLst>
      <p:ext uri="{BB962C8B-B14F-4D97-AF65-F5344CB8AC3E}">
        <p14:creationId xmlns:p14="http://schemas.microsoft.com/office/powerpoint/2010/main" val="204396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0CCD3-7F84-A948-63D4-6BBF00B16832}"/>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a:solidFill>
                  <a:srgbClr val="FFFFFF"/>
                </a:solidFill>
                <a:latin typeface="+mj-lt"/>
                <a:ea typeface="+mj-ea"/>
                <a:cs typeface="+mj-cs"/>
              </a:rPr>
              <a:t>Conclusión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14" name="Text Placeholder 2">
            <a:extLst>
              <a:ext uri="{FF2B5EF4-FFF2-40B4-BE49-F238E27FC236}">
                <a16:creationId xmlns:a16="http://schemas.microsoft.com/office/drawing/2014/main" id="{C94116F9-95FF-DDAD-7BC6-16E26FA843F5}"/>
              </a:ext>
            </a:extLst>
          </p:cNvPr>
          <p:cNvGraphicFramePr/>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6270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327</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Modelo V   (Basado en el ISTQB).</vt:lpstr>
      <vt:lpstr>¿Qué es el Modelo V?</vt:lpstr>
      <vt:lpstr>Fases del Modelo V</vt:lpstr>
      <vt:lpstr>Relación entre Desarrollo y Pruebas</vt:lpstr>
      <vt:lpstr>Ventajas del Modelo V</vt:lpstr>
      <vt:lpstr>Desventajas del Modelo V</vt:lpstr>
      <vt:lpstr>Uso de la Inteligencia Artificial en el modelo V.</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V   (Basado en el ISTQB).</dc:title>
  <dc:creator>Diego Gutiérrez</dc:creator>
  <cp:lastModifiedBy>Diego Gutiérrez</cp:lastModifiedBy>
  <cp:revision>3</cp:revision>
  <dcterms:created xsi:type="dcterms:W3CDTF">2025-04-02T07:16:39Z</dcterms:created>
  <dcterms:modified xsi:type="dcterms:W3CDTF">2025-04-02T07:59:13Z</dcterms:modified>
</cp:coreProperties>
</file>