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299C-0E51-1880-5EB0-86167556D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30226-63B5-5DCE-F63A-EA67B5A42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D1F35-F466-6508-5A7B-7996789B0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0944-EA23-4C48-88F6-17E98710D76D}" type="datetimeFigureOut">
              <a:rPr lang="es-MX" smtClean="0"/>
              <a:t>03/04/2025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DA44E-9C02-2BE1-C082-6E389DF9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75D5C-A09E-8AB3-0F17-9CE4C7F0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457F-F831-4A30-AB29-D86711233B4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026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4112-042D-E4AB-025F-C1173CDB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DC5D2-CCAD-2164-D715-C64A9AEEA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F4F12-BA6E-C645-6EED-32B472E0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0944-EA23-4C48-88F6-17E98710D76D}" type="datetimeFigureOut">
              <a:rPr lang="es-MX" smtClean="0"/>
              <a:t>03/04/2025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EC41E-2D01-7441-5C3B-6290E2256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EAD39-029F-8C47-792E-6FC42D25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457F-F831-4A30-AB29-D86711233B4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07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0E5C0-A3A8-A825-F612-3A8BCB382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FF1B7-F81C-4987-2C47-5DC23ABBC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8DB54-842B-94E4-6058-1938B93E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0944-EA23-4C48-88F6-17E98710D76D}" type="datetimeFigureOut">
              <a:rPr lang="es-MX" smtClean="0"/>
              <a:t>03/04/2025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B719D-C4C6-85F5-9484-54969D7B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87EB8-AAAB-03CD-CFFD-F3DE04CA3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457F-F831-4A30-AB29-D86711233B4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6675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101B-FB91-F1F4-08FE-F6471C68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4CF76-2FCA-51E1-4AA0-0C38C68D2E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6F1F7-F495-C06F-9388-567A0555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0944-EA23-4C48-88F6-17E98710D76D}" type="datetimeFigureOut">
              <a:rPr lang="es-MX" smtClean="0"/>
              <a:t>03/04/2025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54277-1500-65AD-FC5D-FBA3027B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7660F-F045-A1AB-C5D1-3368EDDE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457F-F831-4A30-AB29-D86711233B4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054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0548-47C2-2F31-2C43-71FCA769F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FBAF9-1D6B-453F-6F64-6570CF085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C2CB0-065D-C919-42BB-213C62A9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0944-EA23-4C48-88F6-17E98710D76D}" type="datetimeFigureOut">
              <a:rPr lang="es-MX" smtClean="0"/>
              <a:t>03/04/2025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67653-E3C4-48EC-C7C6-00012304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5337A-6885-C9C1-78F3-2293B090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457F-F831-4A30-AB29-D86711233B4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50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87B0B-5832-E011-D7F3-1FEF6E75A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C7DCA-091A-1B82-3ED5-1CCB65241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B8D77-1371-89FA-1069-11B83FAD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0944-EA23-4C48-88F6-17E98710D76D}" type="datetimeFigureOut">
              <a:rPr lang="es-MX" smtClean="0"/>
              <a:t>03/04/2025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7C274-E2F7-BBBF-DFF4-7A1FC435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60C1C-C1E0-CF1B-0756-55EAFB2C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457F-F831-4A30-AB29-D86711233B4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398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A5F3-BE1F-8651-12AA-756DD833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F9099-7501-5FCD-8A5F-A232FB0DD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219D4-5118-E886-0951-29A521C3A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84A6D-243E-710D-0B91-E10F56EC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0944-EA23-4C48-88F6-17E98710D76D}" type="datetimeFigureOut">
              <a:rPr lang="es-MX" smtClean="0"/>
              <a:t>03/04/2025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7A127-481C-7483-8FDF-BA9C93E5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24996-E03A-40E6-8935-19359998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457F-F831-4A30-AB29-D86711233B4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863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5D53-D5A4-EF6A-39C9-F9A4917B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AB6BA-F322-01F8-FEA0-E4D8F4F5F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B7BBB-CC05-2EFB-94A5-36E1282A7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EEC1-5682-B4E0-F2AC-09352B3DA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4CADE-1083-B911-DCA3-D307A1E2D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C127B-9ECF-EF8D-F6DF-CD52341BB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0944-EA23-4C48-88F6-17E98710D76D}" type="datetimeFigureOut">
              <a:rPr lang="es-MX" smtClean="0"/>
              <a:t>03/04/2025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F04502-5F1B-597F-1F1D-151668F0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43B2D-99AC-C080-DEC0-4195D804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457F-F831-4A30-AB29-D86711233B4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933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E828-EBBC-F9B9-68F8-C2771AA4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0FB1B9-93C1-78BD-6484-338B3A05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0944-EA23-4C48-88F6-17E98710D76D}" type="datetimeFigureOut">
              <a:rPr lang="es-MX" smtClean="0"/>
              <a:t>03/04/2025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975CE-09AF-B2ED-E496-BEA452CD8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D32D3-9CF5-8989-D260-EF815699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457F-F831-4A30-AB29-D86711233B4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834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62DF8-BD6E-D730-2B7A-A21586DA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0944-EA23-4C48-88F6-17E98710D76D}" type="datetimeFigureOut">
              <a:rPr lang="es-MX" smtClean="0"/>
              <a:t>03/04/2025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BD602-9759-DE76-19A9-5C1B55CD3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C18D9-A6A5-CC29-902A-416D8238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457F-F831-4A30-AB29-D86711233B4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827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0CEB-A0AF-2CF6-802A-718AE1B35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62A52-EEB6-D0E8-8FA1-D65EB05F5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33A4E-9375-8C9F-EDD5-D3AC339EA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BBB9E-6D4D-3DC5-2B1B-26B9C0BE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0944-EA23-4C48-88F6-17E98710D76D}" type="datetimeFigureOut">
              <a:rPr lang="es-MX" smtClean="0"/>
              <a:t>03/04/2025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FF80F-70A0-7711-EB34-48AF2D8C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84B88-6E55-0326-F31A-43E83F69E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457F-F831-4A30-AB29-D86711233B4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73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529EE-491C-F0D8-8FB6-A36F7EE7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54C3F-05B7-273A-3BAD-D377E1A3A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7DEBD-9407-3C39-FAB7-9AF22178D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59F2F-EF2E-AFF4-B58D-8EAF40F2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0944-EA23-4C48-88F6-17E98710D76D}" type="datetimeFigureOut">
              <a:rPr lang="es-MX" smtClean="0"/>
              <a:t>03/04/2025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50C60-AC0A-6C2B-A533-9615F782E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809FE-09AB-8082-4B2B-1D24645C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C457F-F831-4A30-AB29-D86711233B4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762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E3D44C-5420-A774-1294-F0B4D721A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C6150-2706-A218-9408-E37B1A851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EC070-3D2E-C24E-6D11-09F645F2D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C00944-EA23-4C48-88F6-17E98710D76D}" type="datetimeFigureOut">
              <a:rPr lang="es-MX" smtClean="0"/>
              <a:t>03/04/2025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9E49A-F7E0-D765-E4C9-82C5E5D7F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BAEA4-66F5-27E6-3F09-0659E03CF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AC457F-F831-4A30-AB29-D86711233B4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329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1D245-8438-D97B-20F8-F57DC2A0F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s-MX" dirty="0"/>
              <a:t>Introducción a Mercado Pago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503DF-AF79-5B2C-778C-C04B13034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s-MX" dirty="0"/>
              <a:t>Una solución de pagos en línea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ómo surgió Mercado Pago? Esta es su historia">
            <a:extLst>
              <a:ext uri="{FF2B5EF4-FFF2-40B4-BE49-F238E27FC236}">
                <a16:creationId xmlns:a16="http://schemas.microsoft.com/office/drawing/2014/main" id="{E2695538-719B-FF63-9A8D-00ED5118D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267" y="4557102"/>
            <a:ext cx="2639291" cy="1583575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  <a:reflection blurRad="1270000" stA="4500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50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Qué tan recomendable es Mercado Pago? | Marketeros LATAM">
            <a:extLst>
              <a:ext uri="{FF2B5EF4-FFF2-40B4-BE49-F238E27FC236}">
                <a16:creationId xmlns:a16="http://schemas.microsoft.com/office/drawing/2014/main" id="{EFA0BBD5-BFE8-ACEA-EB8A-6E77D8D58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442" y="2454884"/>
            <a:ext cx="3896464" cy="194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717CD-9B67-E154-65BD-36096AB0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¿Qué es Mercado Pago?</a:t>
            </a:r>
          </a:p>
        </p:txBody>
      </p:sp>
      <p:sp>
        <p:nvSpPr>
          <p:cNvPr id="2059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B9A01-9082-CE22-1CB0-EC4E390EC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9354" y="2798064"/>
            <a:ext cx="5461095" cy="34176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Mercado Pago es una plataforma de pagos en línea que permite a los usuarios realizar transacciones de manera segura y rápida.</a:t>
            </a:r>
          </a:p>
          <a:p>
            <a:endParaRPr lang="en-US" sz="1500">
              <a:solidFill>
                <a:srgbClr val="FFFFFF"/>
              </a:solidFill>
            </a:endParaRPr>
          </a:p>
          <a:p>
            <a:r>
              <a:rPr lang="en-US" sz="1500">
                <a:solidFill>
                  <a:srgbClr val="FFFFFF"/>
                </a:solidFill>
                <a:effectLst/>
              </a:rPr>
              <a:t>Mercado Pago es una plataforma de pagos en línea que forma parte de Mercado Libre, una de las empresas de comercio electrónico más grandes de América Latina. Permite a los usuarios realizar y recibir pagos de manera segura a través de internet, ya sea para compras en línea o en tiendas físicas. Además, ofrece servicios como la posibilidad de enviar dinero a otras personas, pagar facturas y gestionar cobros. Es una herramienta muy útil tanto para compradores como para vendedores, facilitando las transacciones de manera rápida y eficiente. </a:t>
            </a:r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32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5C87F-7DFA-8DDC-7518-9ED79626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Características</a:t>
            </a:r>
          </a:p>
        </p:txBody>
      </p:sp>
      <p:sp>
        <p:nvSpPr>
          <p:cNvPr id="308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D536F-E0AD-FC0E-6354-64E4C79DD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1. Pagos en línea seguros</a:t>
            </a:r>
          </a:p>
          <a:p>
            <a:r>
              <a:rPr lang="en-US" sz="2200"/>
              <a:t>2. Integración con e-commerce</a:t>
            </a:r>
          </a:p>
          <a:p>
            <a:r>
              <a:rPr lang="en-US" sz="2200"/>
              <a:t>3. Transferencias entre usuarios</a:t>
            </a:r>
          </a:p>
          <a:p>
            <a:r>
              <a:rPr lang="en-US" sz="2200"/>
              <a:t>4. Soporte para múltiples métodos de pago</a:t>
            </a:r>
          </a:p>
        </p:txBody>
      </p:sp>
      <p:pic>
        <p:nvPicPr>
          <p:cNvPr id="3074" name="Picture 2" descr="15% anual con pagos diarios en Mercado Pago. ¿Conviene invertir?">
            <a:extLst>
              <a:ext uri="{FF2B5EF4-FFF2-40B4-BE49-F238E27FC236}">
                <a16:creationId xmlns:a16="http://schemas.microsoft.com/office/drawing/2014/main" id="{02BC5D5A-2970-8365-30A8-2A4DCE024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961902"/>
            <a:ext cx="5458968" cy="293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43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Rectangle 4107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09" name="Arc 4108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B3518-C75E-434F-BD87-9B6CDE99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Beneficios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3CBA4-9F35-D4ED-A222-9C7CFE413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1. Comodidad en las transacciones</a:t>
            </a:r>
          </a:p>
          <a:p>
            <a:r>
              <a:rPr lang="en-US"/>
              <a:t>2. Seguridad en los pagos</a:t>
            </a:r>
          </a:p>
          <a:p>
            <a:r>
              <a:rPr lang="en-US"/>
              <a:t>3. Acceso a financiamiento</a:t>
            </a:r>
          </a:p>
          <a:p>
            <a:r>
              <a:rPr lang="en-US"/>
              <a:t>4. Promociones y descuentos</a:t>
            </a:r>
          </a:p>
        </p:txBody>
      </p:sp>
      <p:sp>
        <p:nvSpPr>
          <p:cNvPr id="4107" name="Oval 4106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Icono a color de mercado-pago en PNG, SVG">
            <a:extLst>
              <a:ext uri="{FF2B5EF4-FFF2-40B4-BE49-F238E27FC236}">
                <a16:creationId xmlns:a16="http://schemas.microsoft.com/office/drawing/2014/main" id="{D41B4EBB-24A8-763C-ADA5-68489BED1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9962" y="1929820"/>
            <a:ext cx="4221597" cy="4221597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931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1" name="Rectangle 5140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7E265-5A6D-925D-C836-2C135F80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Conclusión</a:t>
            </a:r>
          </a:p>
        </p:txBody>
      </p:sp>
      <p:pic>
        <p:nvPicPr>
          <p:cNvPr id="5122" name="Picture 2" descr="Mercado Pago: ¿Cuánto gano diario si invierto 23,000 pesos? | Heraldo  Binario">
            <a:extLst>
              <a:ext uri="{FF2B5EF4-FFF2-40B4-BE49-F238E27FC236}">
                <a16:creationId xmlns:a16="http://schemas.microsoft.com/office/drawing/2014/main" id="{4C7A498A-9C7B-8AAE-0CD1-82082F349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66" b="16766"/>
          <a:stretch/>
        </p:blipFill>
        <p:spPr bwMode="auto"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2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6EDF9-5CDC-F4A0-DF81-EB4DBB521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4294" y="4777739"/>
            <a:ext cx="6897626" cy="13992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Mercado Pago es una herramienta esencial para facilitar los pagos en línea, ofreciendo seguridad y comodidad a sus usuarios.</a:t>
            </a:r>
          </a:p>
        </p:txBody>
      </p:sp>
    </p:spTree>
    <p:extLst>
      <p:ext uri="{BB962C8B-B14F-4D97-AF65-F5344CB8AC3E}">
        <p14:creationId xmlns:p14="http://schemas.microsoft.com/office/powerpoint/2010/main" val="3472140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205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Introducción a Mercado Pago</vt:lpstr>
      <vt:lpstr>¿Qué es Mercado Pago?</vt:lpstr>
      <vt:lpstr>Características</vt:lpstr>
      <vt:lpstr>Beneficios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Mercado Pago</dc:title>
  <dc:creator>Diego Gutiérrez</dc:creator>
  <cp:lastModifiedBy>Diego Gutiérrez</cp:lastModifiedBy>
  <cp:revision>1</cp:revision>
  <dcterms:created xsi:type="dcterms:W3CDTF">2025-04-03T08:15:11Z</dcterms:created>
  <dcterms:modified xsi:type="dcterms:W3CDTF">2025-04-03T08:28:50Z</dcterms:modified>
</cp:coreProperties>
</file>