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4"/>
  </p:sldMasterIdLst>
  <p:notesMasterIdLst>
    <p:notesMasterId r:id="rId22"/>
  </p:notesMasterIdLst>
  <p:sldIdLst>
    <p:sldId id="256" r:id="rId5"/>
    <p:sldId id="266" r:id="rId6"/>
    <p:sldId id="258" r:id="rId7"/>
    <p:sldId id="272" r:id="rId8"/>
    <p:sldId id="273" r:id="rId9"/>
    <p:sldId id="265" r:id="rId10"/>
    <p:sldId id="285" r:id="rId11"/>
    <p:sldId id="274" r:id="rId12"/>
    <p:sldId id="277" r:id="rId13"/>
    <p:sldId id="276" r:id="rId14"/>
    <p:sldId id="287" r:id="rId15"/>
    <p:sldId id="275" r:id="rId16"/>
    <p:sldId id="279" r:id="rId17"/>
    <p:sldId id="278" r:id="rId18"/>
    <p:sldId id="271" r:id="rId19"/>
    <p:sldId id="281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5934"/>
  </p:normalViewPr>
  <p:slideViewPr>
    <p:cSldViewPr snapToGrid="0">
      <p:cViewPr varScale="1">
        <p:scale>
          <a:sx n="75" d="100"/>
          <a:sy n="75" d="100"/>
        </p:scale>
        <p:origin x="55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63168" y="1820206"/>
            <a:ext cx="103632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530352"/>
            <a:ext cx="10911840" cy="418795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33405"/>
            <a:ext cx="2641600" cy="525779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533403"/>
            <a:ext cx="7924800" cy="525780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874663"/>
            <a:ext cx="4650901" cy="2334637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8D7A558-4107-4032-8E5F-99B4453691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84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Subtitle 2">
            <a:extLst>
              <a:ext uri="{FF2B5EF4-FFF2-40B4-BE49-F238E27FC236}">
                <a16:creationId xmlns:a16="http://schemas.microsoft.com/office/drawing/2014/main" id="{6B5BCC80-B184-4F6C-B3E3-CFC7F4C41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113213"/>
            <a:ext cx="4636800" cy="1655762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>
                <a:cs typeface="Calibri"/>
              </a:rPr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2971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10300" y="1756025"/>
            <a:ext cx="2971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10300" y="2450550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5563541-7DAA-4F84-BBAB-31C12F6AE9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31200" y="1756025"/>
            <a:ext cx="2971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E3321C3-E759-4DD7-BFA1-2E724B8DDB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31200" y="2450550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9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376C93AE-577A-4E39-B37B-F54DD619E8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175" y="2876550"/>
            <a:ext cx="4819650" cy="2875321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F41F26-BFC3-471C-AEBF-8D613043F8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3F709F-F0BC-4149-B83C-D6E0B13F9C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26" name="Freeform 64">
                <a:extLst>
                  <a:ext uri="{FF2B5EF4-FFF2-40B4-BE49-F238E27FC236}">
                    <a16:creationId xmlns:a16="http://schemas.microsoft.com/office/drawing/2014/main" id="{5C5EF830-776D-4D9D-B2AD-E2EF27FE2B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81">
                <a:extLst>
                  <a:ext uri="{FF2B5EF4-FFF2-40B4-BE49-F238E27FC236}">
                    <a16:creationId xmlns:a16="http://schemas.microsoft.com/office/drawing/2014/main" id="{24555386-DD07-47B5-8731-6188F04409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1">
                <a:extLst>
                  <a:ext uri="{FF2B5EF4-FFF2-40B4-BE49-F238E27FC236}">
                    <a16:creationId xmlns:a16="http://schemas.microsoft.com/office/drawing/2014/main" id="{98AACD5A-587D-4523-8687-E39554A9EE4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78">
                <a:extLst>
                  <a:ext uri="{FF2B5EF4-FFF2-40B4-BE49-F238E27FC236}">
                    <a16:creationId xmlns:a16="http://schemas.microsoft.com/office/drawing/2014/main" id="{056E6FE3-AE0B-4665-BDC4-C43B088EA34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84">
                <a:extLst>
                  <a:ext uri="{FF2B5EF4-FFF2-40B4-BE49-F238E27FC236}">
                    <a16:creationId xmlns:a16="http://schemas.microsoft.com/office/drawing/2014/main" id="{3341E111-158B-46EB-85CF-76ACE2E63E3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87">
                <a:extLst>
                  <a:ext uri="{FF2B5EF4-FFF2-40B4-BE49-F238E27FC236}">
                    <a16:creationId xmlns:a16="http://schemas.microsoft.com/office/drawing/2014/main" id="{B6BAC346-F465-42C1-B326-511CDAAFCDA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0">
                <a:extLst>
                  <a:ext uri="{FF2B5EF4-FFF2-40B4-BE49-F238E27FC236}">
                    <a16:creationId xmlns:a16="http://schemas.microsoft.com/office/drawing/2014/main" id="{41EFAE7C-FB00-406B-B543-258ECBA85C9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59">
                <a:extLst>
                  <a:ext uri="{FF2B5EF4-FFF2-40B4-BE49-F238E27FC236}">
                    <a16:creationId xmlns:a16="http://schemas.microsoft.com/office/drawing/2014/main" id="{7B8E44F7-B4B5-407F-8CBF-2EF396585AD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2">
                <a:extLst>
                  <a:ext uri="{FF2B5EF4-FFF2-40B4-BE49-F238E27FC236}">
                    <a16:creationId xmlns:a16="http://schemas.microsoft.com/office/drawing/2014/main" id="{E5CB4BB7-46DD-4D14-AF85-0E13EFBA67A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5">
                <a:extLst>
                  <a:ext uri="{FF2B5EF4-FFF2-40B4-BE49-F238E27FC236}">
                    <a16:creationId xmlns:a16="http://schemas.microsoft.com/office/drawing/2014/main" id="{F7F8EDDC-B124-4CF0-9C0B-036D7E92030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79">
                <a:extLst>
                  <a:ext uri="{FF2B5EF4-FFF2-40B4-BE49-F238E27FC236}">
                    <a16:creationId xmlns:a16="http://schemas.microsoft.com/office/drawing/2014/main" id="{F9979D20-23CA-44BF-94E4-277FAA877C4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82">
                <a:extLst>
                  <a:ext uri="{FF2B5EF4-FFF2-40B4-BE49-F238E27FC236}">
                    <a16:creationId xmlns:a16="http://schemas.microsoft.com/office/drawing/2014/main" id="{64DA53E4-1E27-44B2-9EA5-375E3D20A76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85">
                <a:extLst>
                  <a:ext uri="{FF2B5EF4-FFF2-40B4-BE49-F238E27FC236}">
                    <a16:creationId xmlns:a16="http://schemas.microsoft.com/office/drawing/2014/main" id="{AF41DBD5-F7CA-43C7-B477-6E93D8DC066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88">
                <a:extLst>
                  <a:ext uri="{FF2B5EF4-FFF2-40B4-BE49-F238E27FC236}">
                    <a16:creationId xmlns:a16="http://schemas.microsoft.com/office/drawing/2014/main" id="{8DE355CC-A733-4109-AC9E-4E5E96E355E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60E99C1-AC1B-4267-A404-07CA28EA1AA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1" name="Line 63">
                  <a:extLst>
                    <a:ext uri="{FF2B5EF4-FFF2-40B4-BE49-F238E27FC236}">
                      <a16:creationId xmlns:a16="http://schemas.microsoft.com/office/drawing/2014/main" id="{46BA754B-AF8C-4E32-B5D4-BD2CA1341E96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Line 66">
                  <a:extLst>
                    <a:ext uri="{FF2B5EF4-FFF2-40B4-BE49-F238E27FC236}">
                      <a16:creationId xmlns:a16="http://schemas.microsoft.com/office/drawing/2014/main" id="{AA7154F4-DAA9-42B8-9C79-E7D89EB92688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Line 67">
                  <a:extLst>
                    <a:ext uri="{FF2B5EF4-FFF2-40B4-BE49-F238E27FC236}">
                      <a16:creationId xmlns:a16="http://schemas.microsoft.com/office/drawing/2014/main" id="{CFCCE002-4181-4663-B8B4-5B5CC711B82F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Line 80">
                  <a:extLst>
                    <a:ext uri="{FF2B5EF4-FFF2-40B4-BE49-F238E27FC236}">
                      <a16:creationId xmlns:a16="http://schemas.microsoft.com/office/drawing/2014/main" id="{B3C1286A-A92F-45A8-A144-C4EBF3B8BC1E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83">
                  <a:extLst>
                    <a:ext uri="{FF2B5EF4-FFF2-40B4-BE49-F238E27FC236}">
                      <a16:creationId xmlns:a16="http://schemas.microsoft.com/office/drawing/2014/main" id="{31993490-8FCD-4048-A2E8-0A217FF65616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86">
                  <a:extLst>
                    <a:ext uri="{FF2B5EF4-FFF2-40B4-BE49-F238E27FC236}">
                      <a16:creationId xmlns:a16="http://schemas.microsoft.com/office/drawing/2014/main" id="{33AF3440-700A-44B0-A0D1-1E6301F187D5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Line 89">
                  <a:extLst>
                    <a:ext uri="{FF2B5EF4-FFF2-40B4-BE49-F238E27FC236}">
                      <a16:creationId xmlns:a16="http://schemas.microsoft.com/office/drawing/2014/main" id="{F17E7CAB-5E29-47AC-91E8-B488D357FBD2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13AE0B-3A03-4CCB-B15E-CAF75D8558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4CC0330-760F-4B4E-BE37-D345B5B2E8E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8B6C8306-3715-4107-BA99-68EB308CA198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A4B3797-F2A4-43E3-B8F8-8BC4B0FBDE97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30">
                  <a:extLst>
                    <a:ext uri="{FF2B5EF4-FFF2-40B4-BE49-F238E27FC236}">
                      <a16:creationId xmlns:a16="http://schemas.microsoft.com/office/drawing/2014/main" id="{BB27766D-84D5-4D02-AE36-3149427B229D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30">
                  <a:extLst>
                    <a:ext uri="{FF2B5EF4-FFF2-40B4-BE49-F238E27FC236}">
                      <a16:creationId xmlns:a16="http://schemas.microsoft.com/office/drawing/2014/main" id="{8F1C8A62-8495-422A-9A73-9C59C603F62D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1CEBFBC-BC6E-4C5F-BEC4-DD2079D8E27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69A298F-AA6C-4139-992B-E27C0854615E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972AA363-33A2-4979-9DE5-9FA8ACADE005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3822750-6B8C-4F83-9CAD-F924EF4937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8523E1A-71CD-4B09-A4F4-07F86003B4A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169972B1-6443-4F74-80F9-BB4943CD302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EB69F32F-40CA-458E-B833-E909ADFDD93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5B2FEC36-803B-49C9-8313-D558457B25A2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178F1E3-F49B-4E7A-BA5C-B2BFD9A636E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2" name="Freeform 68">
                  <a:extLst>
                    <a:ext uri="{FF2B5EF4-FFF2-40B4-BE49-F238E27FC236}">
                      <a16:creationId xmlns:a16="http://schemas.microsoft.com/office/drawing/2014/main" id="{9F18055A-6D8B-4373-A010-59AE8C813846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Freeform 69">
                  <a:extLst>
                    <a:ext uri="{FF2B5EF4-FFF2-40B4-BE49-F238E27FC236}">
                      <a16:creationId xmlns:a16="http://schemas.microsoft.com/office/drawing/2014/main" id="{2612E838-0F14-4DE7-AD23-6A830785116C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Line 70">
                  <a:extLst>
                    <a:ext uri="{FF2B5EF4-FFF2-40B4-BE49-F238E27FC236}">
                      <a16:creationId xmlns:a16="http://schemas.microsoft.com/office/drawing/2014/main" id="{AF3F8EED-B567-43E0-8B31-5A5E7AFB2DAE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52B8C31-9649-4E69-B31C-D77394EE23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69D1249-EDCC-41AC-BA08-E670FB4E33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EA5EA6EB-846A-4897-AE83-5BDD96A4F2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81">
                <a:extLst>
                  <a:ext uri="{FF2B5EF4-FFF2-40B4-BE49-F238E27FC236}">
                    <a16:creationId xmlns:a16="http://schemas.microsoft.com/office/drawing/2014/main" id="{185EF0DB-BE87-4CDD-823B-E6651137974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1">
                <a:extLst>
                  <a:ext uri="{FF2B5EF4-FFF2-40B4-BE49-F238E27FC236}">
                    <a16:creationId xmlns:a16="http://schemas.microsoft.com/office/drawing/2014/main" id="{9AC9E234-4400-46EB-92D7-9B53A68B91A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78">
                <a:extLst>
                  <a:ext uri="{FF2B5EF4-FFF2-40B4-BE49-F238E27FC236}">
                    <a16:creationId xmlns:a16="http://schemas.microsoft.com/office/drawing/2014/main" id="{A0C06F74-3085-4BB3-9758-D9741597592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84">
                <a:extLst>
                  <a:ext uri="{FF2B5EF4-FFF2-40B4-BE49-F238E27FC236}">
                    <a16:creationId xmlns:a16="http://schemas.microsoft.com/office/drawing/2014/main" id="{9EA54D9F-32B0-4B48-B93A-B5A9E3DC6B8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87">
                <a:extLst>
                  <a:ext uri="{FF2B5EF4-FFF2-40B4-BE49-F238E27FC236}">
                    <a16:creationId xmlns:a16="http://schemas.microsoft.com/office/drawing/2014/main" id="{3858A715-B583-4779-A1D2-86822F2CB8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0">
                <a:extLst>
                  <a:ext uri="{FF2B5EF4-FFF2-40B4-BE49-F238E27FC236}">
                    <a16:creationId xmlns:a16="http://schemas.microsoft.com/office/drawing/2014/main" id="{ECAE61B9-0396-4F89-85E9-EB174D639AF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59">
                <a:extLst>
                  <a:ext uri="{FF2B5EF4-FFF2-40B4-BE49-F238E27FC236}">
                    <a16:creationId xmlns:a16="http://schemas.microsoft.com/office/drawing/2014/main" id="{46E4F030-726A-40ED-810F-C9F23791830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2">
                <a:extLst>
                  <a:ext uri="{FF2B5EF4-FFF2-40B4-BE49-F238E27FC236}">
                    <a16:creationId xmlns:a16="http://schemas.microsoft.com/office/drawing/2014/main" id="{B3148C64-AE70-4F9D-B6CE-5C92B9922B9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5">
                <a:extLst>
                  <a:ext uri="{FF2B5EF4-FFF2-40B4-BE49-F238E27FC236}">
                    <a16:creationId xmlns:a16="http://schemas.microsoft.com/office/drawing/2014/main" id="{78C97992-BC56-40D7-A639-3D314871C8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79">
                <a:extLst>
                  <a:ext uri="{FF2B5EF4-FFF2-40B4-BE49-F238E27FC236}">
                    <a16:creationId xmlns:a16="http://schemas.microsoft.com/office/drawing/2014/main" id="{469CAD99-0EFE-4B8E-922B-0C2BCFFD5D9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82">
                <a:extLst>
                  <a:ext uri="{FF2B5EF4-FFF2-40B4-BE49-F238E27FC236}">
                    <a16:creationId xmlns:a16="http://schemas.microsoft.com/office/drawing/2014/main" id="{1D00B441-E5A3-4411-9B05-8E09BFF62D3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85">
                <a:extLst>
                  <a:ext uri="{FF2B5EF4-FFF2-40B4-BE49-F238E27FC236}">
                    <a16:creationId xmlns:a16="http://schemas.microsoft.com/office/drawing/2014/main" id="{3FFE4E0B-A703-4655-B55F-44B3A3902FF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88">
                <a:extLst>
                  <a:ext uri="{FF2B5EF4-FFF2-40B4-BE49-F238E27FC236}">
                    <a16:creationId xmlns:a16="http://schemas.microsoft.com/office/drawing/2014/main" id="{F19632C2-B953-4CD1-9EAA-5C1FEA3EFD8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DBDC3951-9E4C-4062-9B43-3038D9058A6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83" name="Line 63">
                  <a:extLst>
                    <a:ext uri="{FF2B5EF4-FFF2-40B4-BE49-F238E27FC236}">
                      <a16:creationId xmlns:a16="http://schemas.microsoft.com/office/drawing/2014/main" id="{2764EF0E-A104-46C9-B242-778009E49ED7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Line 66">
                  <a:extLst>
                    <a:ext uri="{FF2B5EF4-FFF2-40B4-BE49-F238E27FC236}">
                      <a16:creationId xmlns:a16="http://schemas.microsoft.com/office/drawing/2014/main" id="{D0A8B652-41E0-456C-9C9F-1F0EC008914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Line 67">
                  <a:extLst>
                    <a:ext uri="{FF2B5EF4-FFF2-40B4-BE49-F238E27FC236}">
                      <a16:creationId xmlns:a16="http://schemas.microsoft.com/office/drawing/2014/main" id="{802E547A-C876-460C-B6A4-BCE8D39DA0A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Line 80">
                  <a:extLst>
                    <a:ext uri="{FF2B5EF4-FFF2-40B4-BE49-F238E27FC236}">
                      <a16:creationId xmlns:a16="http://schemas.microsoft.com/office/drawing/2014/main" id="{00363E6C-7B8D-4E1D-A93E-E73306E130D2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Line 83">
                  <a:extLst>
                    <a:ext uri="{FF2B5EF4-FFF2-40B4-BE49-F238E27FC236}">
                      <a16:creationId xmlns:a16="http://schemas.microsoft.com/office/drawing/2014/main" id="{206E174F-B8D0-4FFD-A1B5-56BFC5CCE944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Line 86">
                  <a:extLst>
                    <a:ext uri="{FF2B5EF4-FFF2-40B4-BE49-F238E27FC236}">
                      <a16:creationId xmlns:a16="http://schemas.microsoft.com/office/drawing/2014/main" id="{3A10191E-76B5-4841-B32D-0DF6EAB639B6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9" name="Line 89">
                  <a:extLst>
                    <a:ext uri="{FF2B5EF4-FFF2-40B4-BE49-F238E27FC236}">
                      <a16:creationId xmlns:a16="http://schemas.microsoft.com/office/drawing/2014/main" id="{CF67EF0B-5FE7-4D99-8B38-95B1706F07F8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39CF0F-2997-4D96-8F17-211C97D87D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408937D-7FFE-4D6C-AF79-1F60035CC7C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749AA60A-BD5D-4647-AE8A-DF411C654BDF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F335D2B-768D-4700-A35C-F54A7BD35250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30">
                  <a:extLst>
                    <a:ext uri="{FF2B5EF4-FFF2-40B4-BE49-F238E27FC236}">
                      <a16:creationId xmlns:a16="http://schemas.microsoft.com/office/drawing/2014/main" id="{B6F1EDEE-EDB1-4759-9339-8F60B631A31F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30">
                  <a:extLst>
                    <a:ext uri="{FF2B5EF4-FFF2-40B4-BE49-F238E27FC236}">
                      <a16:creationId xmlns:a16="http://schemas.microsoft.com/office/drawing/2014/main" id="{305D4D3B-BD5E-44BE-BE6A-4C9184593015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0748E9E-1F8D-4FB9-89D6-F5B35B5049F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B56CFFBA-D942-451F-B4E0-133DEA264B04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B25F38B-03B2-435D-82ED-142D2AB4D19E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1A0A593-F414-4B02-A355-AC7A50A7E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BA06E81-194E-43F2-B418-BF8101EAAE2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57" name="Freeform 68">
                  <a:extLst>
                    <a:ext uri="{FF2B5EF4-FFF2-40B4-BE49-F238E27FC236}">
                      <a16:creationId xmlns:a16="http://schemas.microsoft.com/office/drawing/2014/main" id="{ABE6BF78-8FF2-4595-9072-48ACEBE20790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Freeform 69">
                  <a:extLst>
                    <a:ext uri="{FF2B5EF4-FFF2-40B4-BE49-F238E27FC236}">
                      <a16:creationId xmlns:a16="http://schemas.microsoft.com/office/drawing/2014/main" id="{E182745B-1C12-49AC-97AD-501D806E9F68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Line 70">
                  <a:extLst>
                    <a:ext uri="{FF2B5EF4-FFF2-40B4-BE49-F238E27FC236}">
                      <a16:creationId xmlns:a16="http://schemas.microsoft.com/office/drawing/2014/main" id="{56B38515-A1C4-46D9-AEC6-E55E1CB73302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9A4424F-2DA0-4E5A-9291-0A5FCE55751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8609BA22-8E70-41AA-BACA-C9F8A789B23E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C2F49FC5-EFC3-4A02-9782-EC06564A94A5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Line 70">
                  <a:extLst>
                    <a:ext uri="{FF2B5EF4-FFF2-40B4-BE49-F238E27FC236}">
                      <a16:creationId xmlns:a16="http://schemas.microsoft.com/office/drawing/2014/main" id="{782187F0-090B-4C65-B604-5DD33B4FF232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38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07" y="536573"/>
            <a:ext cx="3856679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2D931-86F8-40B1-B2C0-BE477572EC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81686" y="2876550"/>
            <a:ext cx="3059113" cy="2983947"/>
          </a:xfrm>
        </p:spPr>
        <p:txBody>
          <a:bodyPr/>
          <a:lstStyle>
            <a:lvl1pPr marL="0" indent="0" algn="ctr">
              <a:buNone/>
              <a:defRPr/>
            </a:lvl1pPr>
            <a:lvl2pPr marL="360000" indent="0">
              <a:buFont typeface="Arial" panose="020B0604020202020204" pitchFamily="34" charset="0"/>
              <a:buNone/>
              <a:defRPr/>
            </a:lvl2pPr>
            <a:lvl3pPr marL="720000" indent="0">
              <a:buNone/>
              <a:defRPr/>
            </a:lvl3pPr>
            <a:lvl4pPr marL="1080000" indent="0">
              <a:buFont typeface="Arial" panose="020B0604020202020204" pitchFamily="34" charset="0"/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8871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3"/>
            <a:ext cx="3856679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91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E4838519-F7BD-42C9-BDE6-B4D6DF7E117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07606" y="2877018"/>
            <a:ext cx="3060000" cy="2938561"/>
          </a:xfrm>
        </p:spPr>
        <p:txBody>
          <a:bodyPr>
            <a:normAutofit/>
          </a:bodyPr>
          <a:lstStyle>
            <a:lvl1pPr algn="ctr">
              <a:defRPr/>
            </a:lvl1pPr>
          </a:lstStyle>
          <a:p>
            <a:pPr marL="0" indent="0" algn="ctr">
              <a:buNone/>
            </a:pPr>
            <a:r>
              <a:rPr lang="en-US" dirty="0"/>
              <a:t>Click to edit master text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4804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47" y="6357600"/>
            <a:ext cx="6683376" cy="4608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9987" y="0"/>
            <a:ext cx="7212013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65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1520975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4800" y="563563"/>
            <a:ext cx="4995863" cy="270668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2FA415D-7F98-4C81-A18F-A114BF021C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4800" y="3587750"/>
            <a:ext cx="4995863" cy="26987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387243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4726" y="4217899"/>
            <a:ext cx="4079874" cy="1132373"/>
          </a:xfrm>
        </p:spPr>
        <p:txBody>
          <a:bodyPr anchor="t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4726" y="1541995"/>
            <a:ext cx="4079874" cy="2457819"/>
          </a:xfrm>
        </p:spPr>
        <p:txBody>
          <a:bodyPr anchor="b">
            <a:normAutofit/>
          </a:bodyPr>
          <a:lstStyle>
            <a:lvl1pPr marL="0" indent="0" algn="ctr">
              <a:lnSpc>
                <a:spcPct val="125000"/>
              </a:lnSpc>
              <a:buNone/>
              <a:defRPr sz="32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0B6C055-B48A-412B-88B0-737289AC0B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9750" y="536575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AE13F241-D0A7-491D-81D3-CB64502914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4887" y="543842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DC189B8E-5A5B-400F-8F5F-63F61759E0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9642" y="3563566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7" name="Picture Placeholder 42">
            <a:extLst>
              <a:ext uri="{FF2B5EF4-FFF2-40B4-BE49-F238E27FC236}">
                <a16:creationId xmlns:a16="http://schemas.microsoft.com/office/drawing/2014/main" id="{07055732-D9B3-42AF-9ADA-0D1F8DC2D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74779" y="3570833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8" name="Date Placeholder 47">
            <a:extLst>
              <a:ext uri="{FF2B5EF4-FFF2-40B4-BE49-F238E27FC236}">
                <a16:creationId xmlns:a16="http://schemas.microsoft.com/office/drawing/2014/main" id="{5B51C357-082C-45A5-80C8-69FD4B94D329}"/>
              </a:ext>
            </a:extLst>
          </p:cNvPr>
          <p:cNvSpPr txBox="1">
            <a:spLocks/>
          </p:cNvSpPr>
          <p:nvPr userDrawn="1"/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ED9792-4CB9-419E-9961-050A9E00E2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EC9E08-1228-4409-88CC-9D1927E839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8100000" flipH="1">
            <a:off x="6674373" y="402322"/>
            <a:ext cx="641184" cy="1069728"/>
            <a:chOff x="6484111" y="2967038"/>
            <a:chExt cx="641184" cy="106972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A892AB7-AE89-4F73-AE0D-3503473E251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5" name="Freeform 68">
                <a:extLst>
                  <a:ext uri="{FF2B5EF4-FFF2-40B4-BE49-F238E27FC236}">
                    <a16:creationId xmlns:a16="http://schemas.microsoft.com/office/drawing/2014/main" id="{734AFAA3-AA68-425A-834B-00F9D3690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9">
                <a:extLst>
                  <a:ext uri="{FF2B5EF4-FFF2-40B4-BE49-F238E27FC236}">
                    <a16:creationId xmlns:a16="http://schemas.microsoft.com/office/drawing/2014/main" id="{36ED0F24-8619-4AED-A07A-D075DF2AF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Line 70">
                <a:extLst>
                  <a:ext uri="{FF2B5EF4-FFF2-40B4-BE49-F238E27FC236}">
                    <a16:creationId xmlns:a16="http://schemas.microsoft.com/office/drawing/2014/main" id="{21E04150-0D06-4DFB-A73B-66DED0A5C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A3C053E-6843-4D44-A64D-A37FD38410B0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22" name="Freeform 68">
                <a:extLst>
                  <a:ext uri="{FF2B5EF4-FFF2-40B4-BE49-F238E27FC236}">
                    <a16:creationId xmlns:a16="http://schemas.microsoft.com/office/drawing/2014/main" id="{A84DD506-3B91-4CE4-AE62-8E2FCA17D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9">
                <a:extLst>
                  <a:ext uri="{FF2B5EF4-FFF2-40B4-BE49-F238E27FC236}">
                    <a16:creationId xmlns:a16="http://schemas.microsoft.com/office/drawing/2014/main" id="{18C6659C-7CBF-419E-B2AB-53A6FBB4F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Line 70">
                <a:extLst>
                  <a:ext uri="{FF2B5EF4-FFF2-40B4-BE49-F238E27FC236}">
                    <a16:creationId xmlns:a16="http://schemas.microsoft.com/office/drawing/2014/main" id="{C7B1B371-3EFF-4F0E-8B44-1A397B69D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9" name="Footer Placeholder 48">
            <a:extLst>
              <a:ext uri="{FF2B5EF4-FFF2-40B4-BE49-F238E27FC236}">
                <a16:creationId xmlns:a16="http://schemas.microsoft.com/office/drawing/2014/main" id="{B217CCF8-D1B0-4B96-AF9D-78BFAEE6D77D}"/>
              </a:ext>
            </a:extLst>
          </p:cNvPr>
          <p:cNvSpPr txBox="1">
            <a:spLocks/>
          </p:cNvSpPr>
          <p:nvPr userDrawn="1"/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 cap="all" spc="3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Sample Footer Text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5108B9-F897-467F-809F-6A4A2AE7EA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8900000" flipH="1">
            <a:off x="11020475" y="5368081"/>
            <a:ext cx="641184" cy="1069728"/>
            <a:chOff x="6484111" y="2967038"/>
            <a:chExt cx="641184" cy="106972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6413051-FD79-4060-A702-60F38BF4A35C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6" name="Freeform 68">
                <a:extLst>
                  <a:ext uri="{FF2B5EF4-FFF2-40B4-BE49-F238E27FC236}">
                    <a16:creationId xmlns:a16="http://schemas.microsoft.com/office/drawing/2014/main" id="{B764F2D9-1B19-42EA-9AF0-6050DDABA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9">
                <a:extLst>
                  <a:ext uri="{FF2B5EF4-FFF2-40B4-BE49-F238E27FC236}">
                    <a16:creationId xmlns:a16="http://schemas.microsoft.com/office/drawing/2014/main" id="{557F4B3F-3926-4C1D-ABBF-B23809871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Line 70">
                <a:extLst>
                  <a:ext uri="{FF2B5EF4-FFF2-40B4-BE49-F238E27FC236}">
                    <a16:creationId xmlns:a16="http://schemas.microsoft.com/office/drawing/2014/main" id="{81E74331-4EEB-49F8-912F-1DF74636E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88BEEF7-57D3-43D4-9EBA-6948ED40B433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33" name="Freeform 68">
                <a:extLst>
                  <a:ext uri="{FF2B5EF4-FFF2-40B4-BE49-F238E27FC236}">
                    <a16:creationId xmlns:a16="http://schemas.microsoft.com/office/drawing/2014/main" id="{0CD7B047-B489-4D5B-9C32-1BA667136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9">
                <a:extLst>
                  <a:ext uri="{FF2B5EF4-FFF2-40B4-BE49-F238E27FC236}">
                    <a16:creationId xmlns:a16="http://schemas.microsoft.com/office/drawing/2014/main" id="{2B703141-C1B3-4AFF-991F-D77B298AE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Line 70">
                <a:extLst>
                  <a:ext uri="{FF2B5EF4-FFF2-40B4-BE49-F238E27FC236}">
                    <a16:creationId xmlns:a16="http://schemas.microsoft.com/office/drawing/2014/main" id="{FEEBB32D-FA5C-432C-B55F-1F74A4D13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9" name="Slide Number Placeholder 49">
            <a:extLst>
              <a:ext uri="{FF2B5EF4-FFF2-40B4-BE49-F238E27FC236}">
                <a16:creationId xmlns:a16="http://schemas.microsoft.com/office/drawing/2014/main" id="{FAE9A1BE-DDB9-4362-A4F6-BE1A07DBF6F1}"/>
              </a:ext>
            </a:extLst>
          </p:cNvPr>
          <p:cNvSpPr txBox="1">
            <a:spLocks/>
          </p:cNvSpPr>
          <p:nvPr userDrawn="1"/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64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C50FC60-9736-40BD-8EF0-51BD047716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66813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7D564077-E600-44C8-B691-00C1C3ECC1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8885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5EF6670B-24A6-4EC1-AB19-83414A6BF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02249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DCE770BA-A562-4780-AEC9-94BC0C7C53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4764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C627DB31-AE80-40F1-A5C7-E1FBE1521B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7688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A79604-04BA-44C3-8188-694F8E9C23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7">
            <a:extLst>
              <a:ext uri="{FF2B5EF4-FFF2-40B4-BE49-F238E27FC236}">
                <a16:creationId xmlns:a16="http://schemas.microsoft.com/office/drawing/2014/main" id="{325542BB-A1DE-421A-898F-007CCBCC10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6813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7">
            <a:extLst>
              <a:ext uri="{FF2B5EF4-FFF2-40B4-BE49-F238E27FC236}">
                <a16:creationId xmlns:a16="http://schemas.microsoft.com/office/drawing/2014/main" id="{95E87339-255E-4557-9768-A292ED25DB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66813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969EC781-370F-41FC-AD76-0728B465E5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28885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50C960BB-D9A3-417D-87D9-E93363FB58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28885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714B566C-453D-4E47-8BE0-2EF7145AD3A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02249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8C9D423F-AE1B-476A-AC7E-F34CE6ABFA3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02249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F25DCDC4-ECAE-47AB-8ED3-07D8D33BF18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64765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1A7D8398-681A-475F-9624-02EFB0099D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64765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9692C358-06E1-468E-90F8-9F5F3918233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437688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167CC03-B865-47EB-83C3-CA5CDC584C0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437688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530352"/>
            <a:ext cx="10911840" cy="41879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1" y="536573"/>
            <a:ext cx="7424950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063" y="536575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7" name="Picture Placeholder 10">
            <a:extLst>
              <a:ext uri="{FF2B5EF4-FFF2-40B4-BE49-F238E27FC236}">
                <a16:creationId xmlns:a16="http://schemas.microsoft.com/office/drawing/2014/main" id="{524BD50E-995A-4DB3-8E0A-E7F1FC6369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6853" y="2557090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8" name="Picture Placeholder 10">
            <a:extLst>
              <a:ext uri="{FF2B5EF4-FFF2-40B4-BE49-F238E27FC236}">
                <a16:creationId xmlns:a16="http://schemas.microsoft.com/office/drawing/2014/main" id="{ABAB6489-3F37-4A20-8777-093046E5C8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063" y="4576347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523157-52E2-4F89-B3C9-EA9FE7914B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4100" y="2876550"/>
            <a:ext cx="6332538" cy="3219450"/>
          </a:xfrm>
        </p:spPr>
        <p:txBody>
          <a:bodyPr>
            <a:normAutofit/>
          </a:bodyPr>
          <a:lstStyle>
            <a:lvl1pPr marL="0" indent="0" algn="ctr">
              <a:buNone/>
              <a:defRPr sz="190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8000" y="6357167"/>
            <a:ext cx="176015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56725" y="6357600"/>
            <a:ext cx="3347285" cy="460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17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16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558129" y="434163"/>
            <a:ext cx="11075745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59" y="4928616"/>
            <a:ext cx="1091184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59" y="5624484"/>
            <a:ext cx="1091184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3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0480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632" y="579438"/>
            <a:ext cx="524256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02892" y="579438"/>
            <a:ext cx="524256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80963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289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5045" y="533400"/>
            <a:ext cx="39624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385129" y="1447802"/>
            <a:ext cx="39624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15163" y="930144"/>
            <a:ext cx="6168212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8534401" y="434162"/>
            <a:ext cx="3099473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12056"/>
            <a:ext cx="109728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8616949" y="533400"/>
            <a:ext cx="298704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1973" y="435768"/>
            <a:ext cx="790041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558129" y="434162"/>
            <a:ext cx="11075745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670560" y="4985590"/>
            <a:ext cx="1091184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0560" y="530352"/>
            <a:ext cx="1091184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5035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20XX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8083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31104" y="61118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75" r:id="rId16"/>
    <p:sldLayoutId id="2147483678" r:id="rId17"/>
    <p:sldLayoutId id="2147483679" r:id="rId18"/>
    <p:sldLayoutId id="2147483677" r:id="rId19"/>
    <p:sldLayoutId id="2147483676" r:id="rId20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2" y="325506"/>
            <a:ext cx="12192000" cy="1052945"/>
          </a:xfrm>
        </p:spPr>
        <p:txBody>
          <a:bodyPr>
            <a:normAutofit/>
          </a:bodyPr>
          <a:lstStyle/>
          <a:p>
            <a:r>
              <a:rPr lang="vi-VN" sz="5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Trường ĐH SPKT Hưng Yên</a:t>
            </a:r>
            <a:endParaRPr lang="en-US" sz="54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C6B790-B19C-477C-AEF6-80D87FDB127F}"/>
              </a:ext>
            </a:extLst>
          </p:cNvPr>
          <p:cNvSpPr txBox="1"/>
          <p:nvPr/>
        </p:nvSpPr>
        <p:spPr>
          <a:xfrm>
            <a:off x="3345873" y="1505451"/>
            <a:ext cx="491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vi-VN" sz="2400" b="1">
                <a:latin typeface="Times New Roman" pitchFamily="18" charset="0"/>
                <a:cs typeface="Times New Roman" pitchFamily="18" charset="0"/>
              </a:rPr>
              <a:t>Khoa Công Nghệ Thông Tin</a:t>
            </a:r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91BBE0-51E3-4CFC-9F1E-EC3E8F2AEACE}"/>
              </a:ext>
            </a:extLst>
          </p:cNvPr>
          <p:cNvSpPr txBox="1"/>
          <p:nvPr/>
        </p:nvSpPr>
        <p:spPr>
          <a:xfrm>
            <a:off x="535709" y="4280024"/>
            <a:ext cx="526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Times New Roman" pitchFamily="18" charset="0"/>
                <a:cs typeface="Times New Roman" pitchFamily="18" charset="0"/>
              </a:rPr>
              <a:t>Giáo Viên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Giảng Dạy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Hữu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Đông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DC855-6E3D-48EF-9B54-C563788B9B05}"/>
              </a:ext>
            </a:extLst>
          </p:cNvPr>
          <p:cNvSpPr txBox="1"/>
          <p:nvPr/>
        </p:nvSpPr>
        <p:spPr>
          <a:xfrm>
            <a:off x="535709" y="4745612"/>
            <a:ext cx="483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Times New Roman" pitchFamily="18" charset="0"/>
                <a:cs typeface="Times New Roman" pitchFamily="18" charset="0"/>
              </a:rPr>
              <a:t>Sinh Viên Thực Hiện : Đồng Văn Công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B0D799-FC23-42B8-AE73-0DB997548D0F}"/>
              </a:ext>
            </a:extLst>
          </p:cNvPr>
          <p:cNvSpPr txBox="1"/>
          <p:nvPr/>
        </p:nvSpPr>
        <p:spPr>
          <a:xfrm>
            <a:off x="1052944" y="2119746"/>
            <a:ext cx="10173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latin typeface="Times New Roman" pitchFamily="18" charset="0"/>
                <a:cs typeface="Times New Roman" pitchFamily="18" charset="0"/>
              </a:rPr>
              <a:t>                                  </a:t>
            </a:r>
            <a:r>
              <a:rPr lang="vi-VN" sz="2400" smtClean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Bài Tập Lớn</a:t>
            </a:r>
            <a:endParaRPr lang="vi-VN" sz="2400" b="1" smtClean="0">
              <a:latin typeface="Times New Roman" pitchFamily="18" charset="0"/>
              <a:cs typeface="Times New Roman" pitchFamily="18" charset="0"/>
            </a:endParaRPr>
          </a:p>
          <a:p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400">
                <a:latin typeface="Times New Roman" pitchFamily="18" charset="0"/>
                <a:cs typeface="Times New Roman" pitchFamily="18" charset="0"/>
              </a:rPr>
              <a:t>                Đề Tài :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Website</a:t>
            </a:r>
            <a:r>
              <a:rPr lang="vi-VN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Cửa Hàng </a:t>
            </a:r>
            <a:r>
              <a:rPr lang="vi-VN" sz="2400" smtClean="0">
                <a:latin typeface="Times New Roman" pitchFamily="18" charset="0"/>
                <a:cs typeface="Times New Roman" pitchFamily="18" charset="0"/>
              </a:rPr>
              <a:t>Giày Thể Thao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Dotie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Shoes</a:t>
            </a:r>
            <a:r>
              <a:rPr lang="vi-VN" sz="24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908" y="5202823"/>
            <a:ext cx="255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>
                <a:latin typeface="Times New Roman" pitchFamily="18" charset="0"/>
                <a:cs typeface="Times New Roman" pitchFamily="18" charset="0"/>
              </a:rPr>
              <a:t>Lớp : 125201 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26414" y="487746"/>
            <a:ext cx="421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vi-VN" b="1" smtClean="0">
                <a:latin typeface="Times New Roman" pitchFamily="18" charset="0"/>
                <a:cs typeface="Times New Roman" pitchFamily="18" charset="0"/>
              </a:rPr>
              <a:t>.3 Giao diện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vi-VN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 smtClean="0">
                <a:latin typeface="Times New Roman" pitchFamily="18" charset="0"/>
                <a:cs typeface="Times New Roman" pitchFamily="18" charset="0"/>
              </a:rPr>
              <a:t>giỏ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 smtClean="0">
                <a:latin typeface="Times New Roman" pitchFamily="18" charset="0"/>
                <a:cs typeface="Times New Roman" pitchFamily="18" charset="0"/>
              </a:rPr>
              <a:t>hàng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133160"/>
            <a:ext cx="10058400" cy="450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9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1814" y="513146"/>
            <a:ext cx="421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smtClean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vi-VN" b="1" smtClean="0">
                <a:latin typeface="Times New Roman" pitchFamily="18" charset="0"/>
                <a:cs typeface="Times New Roman" pitchFamily="18" charset="0"/>
              </a:rPr>
              <a:t> Giao diện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vi-VN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 smtClean="0">
                <a:latin typeface="Times New Roman" pitchFamily="18" charset="0"/>
                <a:cs typeface="Times New Roman" pitchFamily="18" charset="0"/>
              </a:rPr>
              <a:t>toán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1" y="1104212"/>
            <a:ext cx="9727400" cy="45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5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54497" y="512540"/>
            <a:ext cx="40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smtClean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vi-VN" b="1" smtClean="0">
                <a:latin typeface="Times New Roman" pitchFamily="18" charset="0"/>
                <a:cs typeface="Times New Roman" pitchFamily="18" charset="0"/>
              </a:rPr>
              <a:t> Giao diện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vi-VN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 smtClean="0">
                <a:latin typeface="Times New Roman" pitchFamily="18" charset="0"/>
                <a:cs typeface="Times New Roman" pitchFamily="18" charset="0"/>
              </a:rPr>
              <a:t>nhập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980317"/>
            <a:ext cx="10058400" cy="481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9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14251" y="503844"/>
            <a:ext cx="417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smtClean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vi-VN" b="1" smtClean="0">
                <a:latin typeface="Times New Roman" pitchFamily="18" charset="0"/>
                <a:cs typeface="Times New Roman" pitchFamily="18" charset="0"/>
              </a:rPr>
              <a:t> Giao diện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vi-VN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 smtClean="0">
                <a:latin typeface="Times New Roman" pitchFamily="18" charset="0"/>
                <a:cs typeface="Times New Roman" pitchFamily="18" charset="0"/>
              </a:rPr>
              <a:t>ký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510" y="873176"/>
            <a:ext cx="8543390" cy="47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3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78297" y="508605"/>
            <a:ext cx="479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smtClean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vi-VN" b="1" smtClean="0">
                <a:latin typeface="Times New Roman" pitchFamily="18" charset="0"/>
                <a:cs typeface="Times New Roman" pitchFamily="18" charset="0"/>
              </a:rPr>
              <a:t> Giao diện </a:t>
            </a:r>
            <a:r>
              <a:rPr lang="en-US" b="1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 smtClean="0">
                <a:latin typeface="Times New Roman" pitchFamily="18" charset="0"/>
                <a:cs typeface="Times New Roman" pitchFamily="18" charset="0"/>
              </a:rPr>
              <a:t>hàng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" y="992237"/>
            <a:ext cx="8255000" cy="474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1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6DCC7D4-47BB-4D2A-A94E-14CF8594BA7B}"/>
              </a:ext>
            </a:extLst>
          </p:cNvPr>
          <p:cNvSpPr txBox="1"/>
          <p:nvPr/>
        </p:nvSpPr>
        <p:spPr>
          <a:xfrm>
            <a:off x="532246" y="502515"/>
            <a:ext cx="8103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vi-VN" sz="3200" b="1" smtClean="0">
                <a:latin typeface="Times New Roman" pitchFamily="18" charset="0"/>
                <a:cs typeface="Times New Roman" pitchFamily="18" charset="0"/>
              </a:rPr>
              <a:t>. Kết </a:t>
            </a:r>
            <a:r>
              <a:rPr lang="vi-VN" sz="3200" b="1">
                <a:latin typeface="Times New Roman" pitchFamily="18" charset="0"/>
                <a:cs typeface="Times New Roman" pitchFamily="18" charset="0"/>
              </a:rPr>
              <a:t>Luận Và Phương Hướng Phát Triển</a:t>
            </a:r>
            <a:endParaRPr lang="en-US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C24F4-7941-48AE-AEC2-D626C7D51C2F}"/>
              </a:ext>
            </a:extLst>
          </p:cNvPr>
          <p:cNvSpPr txBox="1"/>
          <p:nvPr/>
        </p:nvSpPr>
        <p:spPr>
          <a:xfrm>
            <a:off x="532246" y="1461655"/>
            <a:ext cx="103493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.1 - </a:t>
            </a:r>
            <a:r>
              <a:rPr lang="vi-VN" b="1">
                <a:latin typeface="Times New Roman" pitchFamily="18" charset="0"/>
                <a:cs typeface="Times New Roman" pitchFamily="18" charset="0"/>
              </a:rPr>
              <a:t>Kết Quả Đạt Được Của Đề Tài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vi-VN" sz="20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              -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Nắm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HTML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CSS</a:t>
            </a:r>
          </a:p>
          <a:p>
            <a:endParaRPr lang="vi-VN" sz="20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              -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vi-VN" sz="2000" smtClean="0">
              <a:latin typeface="Times New Roman" pitchFamily="18" charset="0"/>
              <a:cs typeface="Times New Roman" pitchFamily="18" charset="0"/>
            </a:endParaRPr>
          </a:p>
          <a:p>
            <a:endParaRPr lang="vi-VN" sz="20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              -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website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dàng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giày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Dotie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Shoes.</a:t>
            </a:r>
            <a:endParaRPr lang="vi-V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5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E5A738C-8786-4A8D-9DAD-8A0882C5F915}"/>
              </a:ext>
            </a:extLst>
          </p:cNvPr>
          <p:cNvSpPr txBox="1"/>
          <p:nvPr/>
        </p:nvSpPr>
        <p:spPr>
          <a:xfrm>
            <a:off x="571500" y="511080"/>
            <a:ext cx="1009996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vi-VN" b="1" smtClean="0">
                <a:latin typeface="Times New Roman" pitchFamily="18" charset="0"/>
                <a:cs typeface="Times New Roman" pitchFamily="18" charset="0"/>
              </a:rPr>
              <a:t>.2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vi-VN" b="1">
                <a:latin typeface="Times New Roman" pitchFamily="18" charset="0"/>
                <a:cs typeface="Times New Roman" pitchFamily="18" charset="0"/>
              </a:rPr>
              <a:t>Hạn Chế Của Đề Tài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vi-VN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Chương trình quản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giày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còn chưa tối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>
              <a:latin typeface="Times New Roman" pitchFamily="18" charset="0"/>
              <a:cs typeface="Times New Roman" pitchFamily="18" charset="0"/>
            </a:endParaRPr>
          </a:p>
          <a:p>
            <a:endParaRPr lang="vi-VN" sz="200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Giao diện chưa được sống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Giỏ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02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38400" y="2832100"/>
            <a:ext cx="7759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smtClean="0">
                <a:latin typeface="+mj-lt"/>
                <a:cs typeface="Times New Roman" pitchFamily="18" charset="0"/>
              </a:rPr>
              <a:t>Em Xin Cám Ơn Thầy Cô Và Các Bạn         Đã Lắng Nghe!!!</a:t>
            </a:r>
            <a:endParaRPr lang="en-US" sz="320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17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854" y="880198"/>
            <a:ext cx="10213200" cy="1112836"/>
          </a:xfrm>
        </p:spPr>
        <p:txBody>
          <a:bodyPr/>
          <a:lstStyle/>
          <a:p>
            <a:r>
              <a:rPr lang="vi-VN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Nội Dung Thực Hiện :</a:t>
            </a:r>
            <a:endParaRPr lang="en-US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Date Placeholder 47">
            <a:extLst>
              <a:ext uri="{FF2B5EF4-FFF2-40B4-BE49-F238E27FC236}">
                <a16:creationId xmlns:a16="http://schemas.microsoft.com/office/drawing/2014/main" id="{61661636-052E-4019-A784-3A65FB52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9" name="Footer Placeholder 48">
            <a:extLst>
              <a:ext uri="{FF2B5EF4-FFF2-40B4-BE49-F238E27FC236}">
                <a16:creationId xmlns:a16="http://schemas.microsoft.com/office/drawing/2014/main" id="{CA4F353C-3A14-4A37-8C65-E5EAF165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0" name="Slide Number Placeholder 49">
            <a:extLst>
              <a:ext uri="{FF2B5EF4-FFF2-40B4-BE49-F238E27FC236}">
                <a16:creationId xmlns:a16="http://schemas.microsoft.com/office/drawing/2014/main" id="{10BF64B1-224D-4CB5-B4AF-D944A4C4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7F10ED-E8A5-4B98-B068-84BDBCCD67B8}"/>
              </a:ext>
            </a:extLst>
          </p:cNvPr>
          <p:cNvSpPr txBox="1"/>
          <p:nvPr/>
        </p:nvSpPr>
        <p:spPr>
          <a:xfrm>
            <a:off x="1039090" y="2389686"/>
            <a:ext cx="2770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Times New Roman" pitchFamily="18" charset="0"/>
                <a:cs typeface="Times New Roman" pitchFamily="18" charset="0"/>
              </a:rPr>
              <a:t>1 - 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Mở Đầu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CDAF99-6653-451E-9D81-486DB7DB9BEE}"/>
              </a:ext>
            </a:extLst>
          </p:cNvPr>
          <p:cNvSpPr txBox="1"/>
          <p:nvPr/>
        </p:nvSpPr>
        <p:spPr>
          <a:xfrm>
            <a:off x="1052944" y="3006436"/>
            <a:ext cx="447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Times New Roman" pitchFamily="18" charset="0"/>
                <a:cs typeface="Times New Roman" pitchFamily="18" charset="0"/>
              </a:rPr>
              <a:t>2 –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Phân Tích Và Thiết Kế Hệ Thống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0B72B0-0AB8-40E7-B40C-5EDED3ED1D36}"/>
              </a:ext>
            </a:extLst>
          </p:cNvPr>
          <p:cNvSpPr txBox="1"/>
          <p:nvPr/>
        </p:nvSpPr>
        <p:spPr>
          <a:xfrm>
            <a:off x="1080655" y="4241258"/>
            <a:ext cx="4627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Kết Luận Và Phương Hướng Phát Triển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4287F7-74B4-483E-B37D-FBA3DBF0CBC3}"/>
              </a:ext>
            </a:extLst>
          </p:cNvPr>
          <p:cNvSpPr txBox="1"/>
          <p:nvPr/>
        </p:nvSpPr>
        <p:spPr>
          <a:xfrm>
            <a:off x="1080655" y="3604556"/>
            <a:ext cx="4447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Demo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Các  Chức  Năng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99633-4299-4C5A-B793-F1E9971207C6}"/>
              </a:ext>
            </a:extLst>
          </p:cNvPr>
          <p:cNvSpPr txBox="1"/>
          <p:nvPr/>
        </p:nvSpPr>
        <p:spPr>
          <a:xfrm>
            <a:off x="598331" y="666888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>
                <a:latin typeface="Times New Roman" pitchFamily="18" charset="0"/>
                <a:cs typeface="Times New Roman" pitchFamily="18" charset="0"/>
              </a:rPr>
              <a:t>Mở  Đầu : </a:t>
            </a:r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015759-B45F-4BC2-945C-3727ADC882EB}"/>
              </a:ext>
            </a:extLst>
          </p:cNvPr>
          <p:cNvSpPr txBox="1"/>
          <p:nvPr/>
        </p:nvSpPr>
        <p:spPr>
          <a:xfrm>
            <a:off x="598331" y="1128553"/>
            <a:ext cx="1103486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b="1">
                <a:latin typeface="Times New Roman" pitchFamily="18" charset="0"/>
                <a:cs typeface="Times New Roman" pitchFamily="18" charset="0"/>
              </a:rPr>
              <a:t>Lý Do Chọn Đề Tài </a:t>
            </a:r>
            <a:r>
              <a:rPr lang="vi-VN" b="1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vi-VN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          Trong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những chủ đề em được tham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khảo em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thấy đề tài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quản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ửa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àng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rất thiết thực với đời sống </a:t>
            </a:r>
            <a:endParaRPr lang="vi-VN" sz="20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hiện nay:</a:t>
            </a:r>
          </a:p>
          <a:p>
            <a:endParaRPr lang="vi-VN" sz="2000" smtClean="0">
              <a:latin typeface="Times New Roman" pitchFamily="18" charset="0"/>
              <a:cs typeface="Times New Roman" pitchFamily="18" charset="0"/>
            </a:endParaRPr>
          </a:p>
          <a:p>
            <a:pPr marL="0" lvl="1"/>
            <a:r>
              <a:rPr lang="vi-VN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                      -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5.0</a:t>
            </a:r>
          </a:p>
          <a:p>
            <a:endParaRPr lang="vi-VN" sz="20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                       -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Covid-19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đẩy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sàn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mại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tử</a:t>
            </a:r>
            <a:endParaRPr lang="vi-VN" sz="2000" smtClean="0">
              <a:latin typeface="Times New Roman" pitchFamily="18" charset="0"/>
              <a:cs typeface="Times New Roman" pitchFamily="18" charset="0"/>
            </a:endParaRPr>
          </a:p>
          <a:p>
            <a:endParaRPr lang="vi-VN" sz="20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                       - 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quảng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bá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phổ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3931" y="4820542"/>
            <a:ext cx="7328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Right Arrow 2"/>
          <p:cNvSpPr/>
          <p:nvPr/>
        </p:nvSpPr>
        <p:spPr>
          <a:xfrm>
            <a:off x="953931" y="4820542"/>
            <a:ext cx="355600" cy="390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13" y="1853513"/>
            <a:ext cx="4689231" cy="2639863"/>
          </a:xfrm>
        </p:spPr>
      </p:pic>
      <p:sp>
        <p:nvSpPr>
          <p:cNvPr id="8" name="TextBox 7"/>
          <p:cNvSpPr txBox="1"/>
          <p:nvPr/>
        </p:nvSpPr>
        <p:spPr>
          <a:xfrm>
            <a:off x="6642100" y="2914471"/>
            <a:ext cx="5027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smtClean="0">
                <a:latin typeface="Times New Roman" pitchFamily="18" charset="0"/>
                <a:cs typeface="Times New Roman" pitchFamily="18" charset="0"/>
              </a:rPr>
              <a:t>2- </a:t>
            </a:r>
            <a:r>
              <a:rPr lang="en-US" sz="2000" b="1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use-case </a:t>
            </a:r>
            <a:r>
              <a:rPr lang="en-US" sz="2000" b="1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 smtClean="0">
                <a:latin typeface="Times New Roman" pitchFamily="18" charset="0"/>
                <a:cs typeface="Times New Roman" pitchFamily="18" charset="0"/>
              </a:rPr>
              <a:t>quát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 smtClean="0">
                <a:latin typeface="Times New Roman" pitchFamily="18" charset="0"/>
                <a:cs typeface="Times New Roman" pitchFamily="18" charset="0"/>
              </a:rPr>
              <a:t>trị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2100" y="1922335"/>
            <a:ext cx="493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smtClean="0">
                <a:latin typeface="Times New Roman" pitchFamily="18" charset="0"/>
                <a:cs typeface="Times New Roman" pitchFamily="18" charset="0"/>
              </a:rPr>
              <a:t>1- </a:t>
            </a:r>
            <a:r>
              <a:rPr lang="en-US" sz="2000" b="1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use-case </a:t>
            </a:r>
            <a:r>
              <a:rPr lang="en-US" sz="2000" b="1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 smtClean="0">
                <a:latin typeface="Times New Roman" pitchFamily="18" charset="0"/>
                <a:cs typeface="Times New Roman" pitchFamily="18" charset="0"/>
              </a:rPr>
              <a:t>quát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 smtClean="0">
                <a:latin typeface="Times New Roman" pitchFamily="18" charset="0"/>
                <a:cs typeface="Times New Roman" pitchFamily="18" charset="0"/>
              </a:rPr>
              <a:t>dùng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42100" y="3906608"/>
            <a:ext cx="4028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smtClean="0">
                <a:latin typeface="Times New Roman" pitchFamily="18" charset="0"/>
                <a:cs typeface="Times New Roman" pitchFamily="18" charset="0"/>
              </a:rPr>
              <a:t>3- </a:t>
            </a:r>
            <a:r>
              <a:rPr lang="en-US" sz="2000" b="1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 smtClean="0">
                <a:latin typeface="Times New Roman" pitchFamily="18" charset="0"/>
                <a:cs typeface="Times New Roman" pitchFamily="18" charset="0"/>
              </a:rPr>
              <a:t>thể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0613" y="609670"/>
            <a:ext cx="8268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smtClean="0">
                <a:latin typeface="Times New Roman" pitchFamily="18" charset="0"/>
                <a:cs typeface="Times New Roman" pitchFamily="18" charset="0"/>
              </a:rPr>
              <a:t>2. Phân tích và thiết kế hệ thống</a:t>
            </a:r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72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593322" y="533340"/>
            <a:ext cx="5515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smtClean="0">
                <a:latin typeface="Times New Roman" pitchFamily="18" charset="0"/>
                <a:cs typeface="Times New Roman" pitchFamily="18" charset="0"/>
              </a:rPr>
              <a:t>1- </a:t>
            </a:r>
            <a:r>
              <a:rPr lang="en-US" sz="2000" b="1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use-case </a:t>
            </a:r>
            <a:r>
              <a:rPr lang="en-US" sz="2000" b="1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 smtClean="0">
                <a:latin typeface="Times New Roman" pitchFamily="18" charset="0"/>
                <a:cs typeface="Times New Roman" pitchFamily="18" charset="0"/>
              </a:rPr>
              <a:t>quát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 smtClean="0">
                <a:latin typeface="Times New Roman" pitchFamily="18" charset="0"/>
                <a:cs typeface="Times New Roman" pitchFamily="18" charset="0"/>
              </a:rPr>
              <a:t>dùng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523" y="1246925"/>
            <a:ext cx="8113690" cy="4275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683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93858" y="503995"/>
            <a:ext cx="5425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smtClean="0">
                <a:latin typeface="Times New Roman" pitchFamily="18" charset="0"/>
                <a:cs typeface="Times New Roman" pitchFamily="18" charset="0"/>
              </a:rPr>
              <a:t>2- </a:t>
            </a:r>
            <a:r>
              <a:rPr lang="en-US" sz="2000" b="1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use-case </a:t>
            </a:r>
            <a:r>
              <a:rPr lang="en-US" sz="2000" b="1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 smtClean="0">
                <a:latin typeface="Times New Roman" pitchFamily="18" charset="0"/>
                <a:cs typeface="Times New Roman" pitchFamily="18" charset="0"/>
              </a:rPr>
              <a:t>quát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 smtClean="0">
                <a:latin typeface="Times New Roman" pitchFamily="18" charset="0"/>
                <a:cs typeface="Times New Roman" pitchFamily="18" charset="0"/>
              </a:rPr>
              <a:t>trị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44" y="1093093"/>
            <a:ext cx="8010660" cy="4623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2138" y="581967"/>
            <a:ext cx="4028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smtClean="0">
                <a:latin typeface="Times New Roman" pitchFamily="18" charset="0"/>
                <a:cs typeface="Times New Roman" pitchFamily="18" charset="0"/>
              </a:rPr>
              <a:t>3- </a:t>
            </a:r>
            <a:r>
              <a:rPr lang="en-US" sz="2000" b="1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 smtClean="0">
                <a:latin typeface="Times New Roman" pitchFamily="18" charset="0"/>
                <a:cs typeface="Times New Roman" pitchFamily="18" charset="0"/>
              </a:rPr>
              <a:t>thể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372" y="1109077"/>
            <a:ext cx="7006107" cy="4580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18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41976" y="481319"/>
            <a:ext cx="513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vi-VN" sz="3200" b="1" smtClean="0">
                <a:latin typeface="Times New Roman" pitchFamily="18" charset="0"/>
                <a:cs typeface="Times New Roman" pitchFamily="18" charset="0"/>
              </a:rPr>
              <a:t>. Demo Chức Năng</a:t>
            </a:r>
            <a:endParaRPr lang="en-US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976" y="1066094"/>
            <a:ext cx="32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vi-VN" b="1" smtClean="0">
                <a:latin typeface="Times New Roman" pitchFamily="18" charset="0"/>
                <a:cs typeface="Times New Roman" pitchFamily="18" charset="0"/>
              </a:rPr>
              <a:t>.1 Giao diện </a:t>
            </a:r>
            <a:r>
              <a:rPr lang="en-US" b="1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 smtClean="0">
                <a:latin typeface="Times New Roman" pitchFamily="18" charset="0"/>
                <a:cs typeface="Times New Roman" pitchFamily="18" charset="0"/>
              </a:rPr>
              <a:t>chủ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76" y="1650869"/>
            <a:ext cx="5224157" cy="31370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1650869"/>
            <a:ext cx="5496740" cy="313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0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43227" y="499482"/>
            <a:ext cx="382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vi-VN" b="1" smtClean="0">
                <a:latin typeface="Times New Roman" pitchFamily="18" charset="0"/>
                <a:cs typeface="Times New Roman" pitchFamily="18" charset="0"/>
              </a:rPr>
              <a:t>.2 Giao diện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b="1" err="1" smtClean="0"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vi-VN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 smtClean="0">
                <a:latin typeface="Times New Roman" pitchFamily="18" charset="0"/>
                <a:cs typeface="Times New Roman" pitchFamily="18" charset="0"/>
              </a:rPr>
              <a:t>phẩm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340" y="868814"/>
            <a:ext cx="6893060" cy="489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0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579673F-CE33-48F3-A011-3563BBD946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309999-888E-44BA-A188-888AF21B1F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CF82A0-F4E3-45B7-AF6D-1D89198889C4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www.w3.org/XML/1998/namespace"/>
    <ds:schemaRef ds:uri="http://schemas.microsoft.com/sharepoint/v3"/>
    <ds:schemaRef ds:uri="230e9df3-be65-4c73-a93b-d1236ebd677e"/>
    <ds:schemaRef ds:uri="16c05727-aa75-4e4a-9b5f-8a80a1165891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734</TotalTime>
  <Words>430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Verdana</vt:lpstr>
      <vt:lpstr>Wingdings 2</vt:lpstr>
      <vt:lpstr>Aspect</vt:lpstr>
      <vt:lpstr>Trường ĐH SPKT Hưng Yên</vt:lpstr>
      <vt:lpstr>Nội Dung Thực Hiện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ĐH SPKT Hưng Yên</dc:title>
  <dc:creator>Công Đồng Văn</dc:creator>
  <cp:lastModifiedBy>Công Đồng Văn</cp:lastModifiedBy>
  <cp:revision>65</cp:revision>
  <dcterms:created xsi:type="dcterms:W3CDTF">2021-10-04T00:23:59Z</dcterms:created>
  <dcterms:modified xsi:type="dcterms:W3CDTF">2022-06-11T01:12:09Z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