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266" r:id="rId6"/>
    <p:sldId id="258" r:id="rId7"/>
    <p:sldId id="272" r:id="rId8"/>
    <p:sldId id="273" r:id="rId9"/>
    <p:sldId id="265" r:id="rId10"/>
    <p:sldId id="285" r:id="rId11"/>
    <p:sldId id="274" r:id="rId12"/>
    <p:sldId id="277" r:id="rId13"/>
    <p:sldId id="276" r:id="rId14"/>
    <p:sldId id="287" r:id="rId15"/>
    <p:sldId id="275" r:id="rId16"/>
    <p:sldId id="279" r:id="rId17"/>
    <p:sldId id="278" r:id="rId18"/>
    <p:sldId id="271" r:id="rId19"/>
    <p:sldId id="281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5934"/>
  </p:normalViewPr>
  <p:slideViewPr>
    <p:cSldViewPr snapToGrid="0">
      <p:cViewPr varScale="1">
        <p:scale>
          <a:sx n="68" d="100"/>
          <a:sy n="68" d="100"/>
        </p:scale>
        <p:origin x="6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75" r:id="rId16"/>
    <p:sldLayoutId id="2147483678" r:id="rId17"/>
    <p:sldLayoutId id="2147483679" r:id="rId18"/>
    <p:sldLayoutId id="2147483677" r:id="rId19"/>
    <p:sldLayoutId id="2147483676" r:id="rId20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" y="325506"/>
            <a:ext cx="12192000" cy="1052945"/>
          </a:xfrm>
        </p:spPr>
        <p:txBody>
          <a:bodyPr>
            <a:normAutofit/>
          </a:bodyPr>
          <a:lstStyle/>
          <a:p>
            <a:r>
              <a:rPr lang="vi-VN" sz="5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 ĐH SPKT Hưng Yên</a:t>
            </a:r>
            <a:endParaRPr lang="en-US" sz="5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6B790-B19C-477C-AEF6-80D87FDB127F}"/>
              </a:ext>
            </a:extLst>
          </p:cNvPr>
          <p:cNvSpPr txBox="1"/>
          <p:nvPr/>
        </p:nvSpPr>
        <p:spPr>
          <a:xfrm>
            <a:off x="3345873" y="1505451"/>
            <a:ext cx="491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vi-VN" sz="2400" b="1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1BBE0-51E3-4CFC-9F1E-EC3E8F2AEACE}"/>
              </a:ext>
            </a:extLst>
          </p:cNvPr>
          <p:cNvSpPr txBox="1"/>
          <p:nvPr/>
        </p:nvSpPr>
        <p:spPr>
          <a:xfrm>
            <a:off x="535708" y="4288401"/>
            <a:ext cx="52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Giáo Viên Hướng Dẫn 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Vũ Xuân Thắng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DC855-6E3D-48EF-9B54-C563788B9B05}"/>
              </a:ext>
            </a:extLst>
          </p:cNvPr>
          <p:cNvSpPr txBox="1"/>
          <p:nvPr/>
        </p:nvSpPr>
        <p:spPr>
          <a:xfrm>
            <a:off x="535709" y="4745612"/>
            <a:ext cx="483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Sinh Viên Thực Hiện : Đồng Văn Công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0D799-FC23-42B8-AE73-0DB997548D0F}"/>
              </a:ext>
            </a:extLst>
          </p:cNvPr>
          <p:cNvSpPr txBox="1"/>
          <p:nvPr/>
        </p:nvSpPr>
        <p:spPr>
          <a:xfrm>
            <a:off x="1052944" y="2119746"/>
            <a:ext cx="1017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itchFamily="18" charset="0"/>
                <a:cs typeface="Times New Roman" pitchFamily="18" charset="0"/>
              </a:rPr>
              <a:t>                                                       Đồ Án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</a:t>
            </a: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>
                <a:latin typeface="Times New Roman" pitchFamily="18" charset="0"/>
                <a:cs typeface="Times New Roman" pitchFamily="18" charset="0"/>
              </a:rPr>
              <a:t>            Đề Tài :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Website Và Đặt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Hàng Giày Thể Thao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Dotie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Shoes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908" y="5202823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Lớp : 125201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6414" y="487746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3.3 Giao diện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595A0-3197-470D-A058-3E26A42D08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02" y="857078"/>
            <a:ext cx="5572125" cy="4900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1814" y="513146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104212"/>
            <a:ext cx="9727400" cy="45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4497" y="512540"/>
            <a:ext cx="40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nhập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980317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251" y="50384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Giao diện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ký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10" y="873176"/>
            <a:ext cx="8543390" cy="47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3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297" y="508605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Giao diện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992237"/>
            <a:ext cx="8255000" cy="47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DCC7D4-47BB-4D2A-A94E-14CF8594BA7B}"/>
              </a:ext>
            </a:extLst>
          </p:cNvPr>
          <p:cNvSpPr txBox="1"/>
          <p:nvPr/>
        </p:nvSpPr>
        <p:spPr>
          <a:xfrm>
            <a:off x="532246" y="502515"/>
            <a:ext cx="810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latin typeface="Times New Roman" pitchFamily="18" charset="0"/>
                <a:cs typeface="Times New Roman" pitchFamily="18" charset="0"/>
              </a:rPr>
              <a:t>4. Kết Luận Và Phương Hướng Phát Triển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24F4-7941-48AE-AEC2-D626C7D51C2F}"/>
              </a:ext>
            </a:extLst>
          </p:cNvPr>
          <p:cNvSpPr txBox="1"/>
          <p:nvPr/>
        </p:nvSpPr>
        <p:spPr>
          <a:xfrm>
            <a:off x="532246" y="1461655"/>
            <a:ext cx="103493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4.1 -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Kết Quả Đạt Được Của Đề Tài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web với MVC, HTML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CSS</a:t>
            </a: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giày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Dotie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Shoes.</a:t>
            </a:r>
            <a:endParaRPr lang="vi-V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5A738C-8786-4A8D-9DAD-8A0882C5F915}"/>
              </a:ext>
            </a:extLst>
          </p:cNvPr>
          <p:cNvSpPr txBox="1"/>
          <p:nvPr/>
        </p:nvSpPr>
        <p:spPr>
          <a:xfrm>
            <a:off x="571500" y="511080"/>
            <a:ext cx="100999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>
              <a:latin typeface="Times New Roman" pitchFamily="18" charset="0"/>
              <a:cs typeface="Times New Roman" pitchFamily="18" charset="0"/>
            </a:endParaRPr>
          </a:p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4.2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Hạn Chế Của Đề Tài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vi-VN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Chương trình quản lý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giày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còn chưa tối ưu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Giao diện chưa được sống động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02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832100"/>
            <a:ext cx="775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+mj-lt"/>
                <a:cs typeface="Times New Roman" pitchFamily="18" charset="0"/>
              </a:rPr>
              <a:t>Em Xin Cám Ơn Thầy Cô Và Các Bạn         Đã Lắng Nghe!!!</a:t>
            </a:r>
            <a:endParaRPr lang="en-US" sz="320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54" y="880198"/>
            <a:ext cx="10213200" cy="1112836"/>
          </a:xfrm>
        </p:spPr>
        <p:txBody>
          <a:bodyPr/>
          <a:lstStyle/>
          <a:p>
            <a:r>
              <a:rPr lang="vi-VN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 Thực Hiện :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ate Placeholder 47">
            <a:extLst>
              <a:ext uri="{FF2B5EF4-FFF2-40B4-BE49-F238E27FC236}">
                <a16:creationId xmlns:a16="http://schemas.microsoft.com/office/drawing/2014/main" id="{61661636-052E-4019-A784-3A65FB52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9" name="Footer Placeholder 48">
            <a:extLst>
              <a:ext uri="{FF2B5EF4-FFF2-40B4-BE49-F238E27FC236}">
                <a16:creationId xmlns:a16="http://schemas.microsoft.com/office/drawing/2014/main" id="{CA4F353C-3A14-4A37-8C65-E5EAF165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0" name="Slide Number Placeholder 49">
            <a:extLst>
              <a:ext uri="{FF2B5EF4-FFF2-40B4-BE49-F238E27FC236}">
                <a16:creationId xmlns:a16="http://schemas.microsoft.com/office/drawing/2014/main" id="{10BF64B1-224D-4CB5-B4AF-D944A4C4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F10ED-E8A5-4B98-B068-84BDBCCD67B8}"/>
              </a:ext>
            </a:extLst>
          </p:cNvPr>
          <p:cNvSpPr txBox="1"/>
          <p:nvPr/>
        </p:nvSpPr>
        <p:spPr>
          <a:xfrm>
            <a:off x="1039090" y="2389686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1 - 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Mở Đầu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DAF99-6653-451E-9D81-486DB7DB9BEE}"/>
              </a:ext>
            </a:extLst>
          </p:cNvPr>
          <p:cNvSpPr txBox="1"/>
          <p:nvPr/>
        </p:nvSpPr>
        <p:spPr>
          <a:xfrm>
            <a:off x="1052944" y="3006436"/>
            <a:ext cx="44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B72B0-0AB8-40E7-B40C-5EDED3ED1D36}"/>
              </a:ext>
            </a:extLst>
          </p:cNvPr>
          <p:cNvSpPr txBox="1"/>
          <p:nvPr/>
        </p:nvSpPr>
        <p:spPr>
          <a:xfrm>
            <a:off x="1080655" y="4241258"/>
            <a:ext cx="46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4 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Kết Luận Và Phương Hướng Phát Triển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287F7-74B4-483E-B37D-FBA3DBF0CBC3}"/>
              </a:ext>
            </a:extLst>
          </p:cNvPr>
          <p:cNvSpPr txBox="1"/>
          <p:nvPr/>
        </p:nvSpPr>
        <p:spPr>
          <a:xfrm>
            <a:off x="1080655" y="3604556"/>
            <a:ext cx="444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3 –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Demo Các  Chức  Năng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99633-4299-4C5A-B793-F1E9971207C6}"/>
              </a:ext>
            </a:extLst>
          </p:cNvPr>
          <p:cNvSpPr txBox="1"/>
          <p:nvPr/>
        </p:nvSpPr>
        <p:spPr>
          <a:xfrm>
            <a:off x="598331" y="6668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itchFamily="18" charset="0"/>
                <a:cs typeface="Times New Roman" pitchFamily="18" charset="0"/>
              </a:rPr>
              <a:t>Mở  Đầu : 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15759-B45F-4BC2-945C-3727ADC882EB}"/>
              </a:ext>
            </a:extLst>
          </p:cNvPr>
          <p:cNvSpPr txBox="1"/>
          <p:nvPr/>
        </p:nvSpPr>
        <p:spPr>
          <a:xfrm>
            <a:off x="567296" y="1439637"/>
            <a:ext cx="110348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Lý Do Chọn Đề Tài :</a:t>
            </a:r>
          </a:p>
          <a:p>
            <a:endParaRPr lang="vi-VN" sz="200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vi-VN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Thiết kế web bán hàng chính là lựa chọn tiện ích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tuyệt vời cho cả người bán lẫn người mua.Biết được những nhu cầu đó chương trình “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Xây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dựng website giới thiệu và đặt 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hang giày thể thao Dotties Shoes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” được xây dựng trên HTML, CSS, Javascript và áp dụng theo mô hình MVC nhằm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đáp ứng cho mọi người tiêu dùng thông qua hệthống Website này họ có thể đặt mua các mặt</a:t>
            </a:r>
            <a:r>
              <a:rPr lang="en-US" b="0" i="0">
                <a:solidFill>
                  <a:srgbClr val="000000"/>
                </a:solidFill>
                <a:effectLst/>
                <a:latin typeface="Nunito-Regular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Nunito-Regular"/>
              </a:rPr>
              <a:t>hàng hay sản phẩm cần thiết.</a:t>
            </a:r>
            <a:r>
              <a:rPr lang="vi-VN"/>
              <a:t> </a:t>
            </a:r>
            <a:br>
              <a:rPr lang="vi-VN" sz="2000"/>
            </a:br>
            <a:endParaRPr lang="vi-V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236" y="4000410"/>
            <a:ext cx="732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72436" y="4159111"/>
            <a:ext cx="355600" cy="39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3" y="1853513"/>
            <a:ext cx="4689231" cy="2639863"/>
          </a:xfrm>
        </p:spPr>
      </p:pic>
      <p:sp>
        <p:nvSpPr>
          <p:cNvPr id="8" name="TextBox 7"/>
          <p:cNvSpPr txBox="1"/>
          <p:nvPr/>
        </p:nvSpPr>
        <p:spPr>
          <a:xfrm>
            <a:off x="6642100" y="2914471"/>
            <a:ext cx="502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100" y="1922335"/>
            <a:ext cx="4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2100" y="3906608"/>
            <a:ext cx="402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613" y="609670"/>
            <a:ext cx="826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itchFamily="18" charset="0"/>
                <a:cs typeface="Times New Roman" pitchFamily="18" charset="0"/>
              </a:rPr>
              <a:t>2. Phân tích và thiết kế hệ thống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93322" y="533340"/>
            <a:ext cx="551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64B0B-69B1-4AFE-8871-6D9C5FCBD6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63" y="1489435"/>
            <a:ext cx="8870623" cy="401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8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93858" y="503995"/>
            <a:ext cx="5425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use-case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A4952-578B-4506-9AE6-9D8A10E7CD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66" y="1147713"/>
            <a:ext cx="8955465" cy="456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138" y="581967"/>
            <a:ext cx="402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D801D989-9CB3-4C3E-9A0B-726A6B4C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58" y="1143000"/>
            <a:ext cx="762628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18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1976" y="481319"/>
            <a:ext cx="513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latin typeface="Times New Roman" pitchFamily="18" charset="0"/>
                <a:cs typeface="Times New Roman" pitchFamily="18" charset="0"/>
              </a:rPr>
              <a:t>3. Demo Chức Năng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76" y="1066094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3.1 Giao diện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chủ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D800A-CC9A-4257-98A1-CC821AA8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4" y="1555422"/>
            <a:ext cx="8577542" cy="39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3227" y="499482"/>
            <a:ext cx="382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3.2 Giao diện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8AAAD-3AF7-447A-BD8D-EB58B3266B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80" y="1027522"/>
            <a:ext cx="4143375" cy="4845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00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sharepoint/v3"/>
    <ds:schemaRef ds:uri="230e9df3-be65-4c73-a93b-d1236ebd677e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745</TotalTime>
  <Words>449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Nunito-Regular</vt:lpstr>
      <vt:lpstr>Times New Roman</vt:lpstr>
      <vt:lpstr>Verdana</vt:lpstr>
      <vt:lpstr>Wingdings 2</vt:lpstr>
      <vt:lpstr>Aspect</vt:lpstr>
      <vt:lpstr>Trường ĐH SPKT Hưng Yên</vt:lpstr>
      <vt:lpstr>Nội Dung Thực Hiện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SPKT Hưng Yên</dc:title>
  <dc:creator>Công Đồng Văn</dc:creator>
  <cp:lastModifiedBy>Cong Dong Van</cp:lastModifiedBy>
  <cp:revision>68</cp:revision>
  <dcterms:created xsi:type="dcterms:W3CDTF">2021-10-04T00:23:59Z</dcterms:created>
  <dcterms:modified xsi:type="dcterms:W3CDTF">2022-12-29T15:36:56Z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