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13"/>
    <p:restoredTop sz="94694"/>
  </p:normalViewPr>
  <p:slideViewPr>
    <p:cSldViewPr snapToGrid="0" snapToObjects="1">
      <p:cViewPr>
        <p:scale>
          <a:sx n="124" d="100"/>
          <a:sy n="124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22:04:0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0 24575,'-9'5'0,"-3"6"0,0-6 0,-5 7 0,-6 2 0,-2-3 0,-19 6 0,9-6 0,-9-3 0,0 3 0,16-5 0,-7 5 0,18-3 0,-6 1 0,8 0 0,-3-3 0,6 1 0,-8 3 0,2 0 0,-5 8 0,6-9 0,8 3 0,-6 0 0,6 1 0,-10 10 0,2-5 0,-14 18 0,9-10 0,-9 12 0,10-7 0,-4 13 0,-11 8 0,4 8 0,2-16 0,9 23 0,2-24 0,3 16 0,-11-3 0,6-9 0,-9 12 0,7 0 0,1 12 0,-3 15-433,10-35 1,1 0 432,-1 0 0,1-1 0,0 0 0,2-1-232,-6 37 232,1 0 0,1-11 0,0-4 0,1-12 0,0 12 0,0-9 0,-12 33 0,9-17 0,-14 8 0,13-3 0,-3-9 0,-1 1 0,-5 20 0,4-20 0,0 1-485,8-24 1,1 1 484,-5 26 0,0-1 0,-5 8-286,4-21 286,-14 28 0,9-44 0,-8 35 800,10-41-800,-7 23 226,11-38-226,-18 33 1009,0-9-1009,2-6 317,-9 6-317,13-20 0,0-4 0,-4 2 0,11-14 0,0-1 0,2-1 0,0-4 0,-2 4 0,-7-7 0,7 6 0,-17-5 0,2-3 0,-19 1 0,12-1 0,3-4 0,12 4 0,-11-5 0,14 4 0,-13-3 0,24 2 0,-12-3 0,12 0 0,-2 0 0,4 0 0,4 0 0,-1 0 0,-3 0 0,3 0 0,-3 0 0,-1 0 0,4 0 0,-3 0 0,7 0 0,-7 0 0,7 0 0,-3 0 0,0 0 0,3 0 0,-3 0 0,4 0 0,-4 4 0,-8-3 0,-5 3 0,-7-4 0,7 0 0,2 0 0,0 0 0,5 3 0,-6-2 0,8 3 0,-1-4 0,1 0 0,-1 0 0,4 0 0,-3 0 0,3 0 0,-10 5 0,-2-4 0,-19 10 0,10-9 0,-35 4 0,20-6 0,-35 0 0,22 0 0,3 0 0,15 0 0,13 0 0,-25 0 0,25 0 0,-17 0 0,31 0 0,1 0 0,-1 0 0,1 0 0,-8 0 0,6 0 0,-2 0 0,8 0 0,4 0 0,0 0 0,0 0 0,-11 0 0,-2 0 0,-4 0 0,1 0 0,8 0 0,3 0 0,1 0 0,3 0 0,1 0 0,4-4 0,4-4 0,4-1 0,8-7 0,8 1 0,5-4 0,7 3 0,-1 1 0,-9 1 0,0 8 0,-13-5 0,14 0 0,-13 2 0,9-5 0,-7 2 0,1 2 0,-4-2 0,6 4 0,-13 0 0,9 0 0,-7-1 0,5 5 0,-1-4 0,0 7 0,1-2 0,-5 6 0,0 2 0,-4 3 0,-4 1 0,0 3 0,-5-3 0,1 3 0,-4 0 0,3-3 0,-7 3 0,7-4 0,-3 1 0,0-1 0,3 0 0,-3-3 0,4 2 0,-4 1 0,2 2 0,-2 2 0,8-4 0,-4 0 0,4 0 0,-1 1 0,-2-1 0,2 0 0,-3 1 0,0-5 0,-1 4 0,1-4 0,0 1 0,-1-1 0,1-1 0,4 2 0,0 3 0,4 0 0,4 1 0,0-1 0,4-3 0,1 2 0,-1-2 0,0-1 0,1 4 0,-1-7 0,0 6 0,0-6 0,1 2 0,-1 1 0,0-3 0,4 3 0,-2-4 0,5 3 0,-6 2 0,3 0 0,-3 2 0,-1-6 0,0 6 0,1-2 0,-1 3 0,0-3 0,0-1 0,4-1 0,-2-2 0,2 7 0,-4-4 0,4 1 0,-7 2 0,7-2 0,-8-1 0,4 7 0,1-9 0,-1 6 0,0-5 0,1 2 0,-1 3 0,0 0 0,0-3 0,-7-1 0,-2-4 0,-7 0 0,0 0 0,0 0 0,-4 0 0,2-4 0,-2 3 0,4-6 0,0 2 0,0-3 0,-4-4 0,2 3 0,-2 0 0,8 2 0,-4 2 0,7-3 0,-6 0 0,2 0 0,-3-1 0,0 1 0,0 0 0,-1-1 0,5 1 0,0 0 0,0-1 0,0 1 0,-5 4 0,1 0 0,0 4 0,0-4 0,-1 3 0,1-2 0,0 3 0,-1 0 0,1-4 0,0 3 0,3-3 0,1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22:04:5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4267 4566 24575,'-8'8'0,"-4"-3"0,3 2 0,-7-6 0,3 6 0,-10-6 0,4 3 0,-4-4 0,-12 6 0,7-4 0,-41 5 0,32-7 0,-31-7 0,40 5 0,-15-9 0,18 10 0,-6-8 0,6 4 0,1-1 0,8-1 0,-1 2 0,-6 0 0,5-6 0,-12 5 0,-8-9 0,10 5 0,-26-4 0,40 5 0,-26-8 0,29 7 0,-12-4 0,-6-10 0,2 11 0,-10-18 0,12 17 0,-5-7 0,-1-8 0,-2 10 0,-21-25 0,2 10 0,6-2 0,0 2 0,4 1 0,-10-5 0,-6-10 0,-9-11 0,31 18 0,-12-3 0,16 8 0,3 7 0,-23-17 0,21 0 0,-12 3 0,20 5 0,-1-4 0,4 14 0,-19-32 0,20 24 0,-15-12 0,22 16 0,-3 0 0,0 0 0,0 7 0,-1-5 0,3 5 0,-2-6 0,1-13 0,-12-15 0,8-15 0,-6-1 0,1 4 0,7 12 0,-14-12 0,20-3 0,-19 0 0,17-22 0,-12 43 0,13-15 0,-5 24 0,10 10 0,-2-10 0,-1 12 0,7-12 0,-15-3 0,13 7 0,-15-14 0,12 26 0,-4-9 0,5 13 0,-2 1 0,7 9 0,-9-16 0,6 16 0,-6-9 0,6 6 0,-4 0 0,4 1 0,-1-1 0,-2 1 0,2-1 0,-3 0 0,3 1 0,-5-20 0,1 19 0,0-18 0,-2 22 0,7-3 0,-5-8 0,-1-1 0,-1-6 0,2 6 0,-4 1 0,4 8 0,-3-1 0,3 1 0,1 3 0,0-3 0,-1 3 0,-5-10 0,1 5 0,-3-12 0,4 11 0,3 0 0,-1-4 0,2 16 0,-2-11 0,-4 3 0,5 4 0,-9-11 0,9 13 0,-9-14 0,5 9 0,-2-9 0,3 6 0,0 0 0,3 1 0,-9-8 0,4 6 0,0-5 0,-2 6 0,7 4 0,-3 1 0,0 0 0,2 3 0,-2-3 0,4 0 0,0 3 0,0-7 0,-1 7 0,1-3 0,0 4 0,-1 0 0,-3-1 0,0-3 0,-12 2 0,6-6 0,-5 2 0,6-2 0,-23-17 0,18 13 0,-18-12 0,11 3 0,9 13 0,-11-19 0,8 28 0,6-15 0,-12 11 0,-9-22 0,9 15 0,-11-14 0,17 17 0,4 2 0,-4-5 0,6 9 0,1-7 0,-1 7 0,1-3 0,-1 0 0,0 3 0,5-3 0,-4 4 0,3-1 0,-4 1 0,1 4 0,-1-4 0,-6-2 0,8 4 0,-7-7 0,9 8 0,0-3 0,-3 0 0,7 3 0,-3-2 0,4 2 0,0 0 0,-1 2 0,-3 3 0,3 0 0,-6 0 0,-5-5 0,2 0 0,-6-1 0,8-1 0,-20 0 0,19 1 0,-18 0 0,26 6 0,-3-4 0,4 3 0,-1-3 0,1 1 0,0 2 0,-1-3 0,-9 4 0,3-7 0,-8 5 0,0-5 0,8 7 0,-4 0 0,7-4 0,3-1 0,-3 1 0,4 0 0,3 0 0,5 3 0,5-6 0,3 6 0,4-6 0,1 2 0,0-3 0,-1-1 0,-4 1 0,0 4 0,4-4 0,1 7 0,0-6 0,-1 6 0,-3-10 0,3 9 0,-3-5 0,6 7 0,-2-4 0,4 3 0,-1-6 0,1 2 0,6-4 0,-4 0 0,4 4 0,-6 1 0,-1-3 0,-3 5 0,-1-6 0,0 5 0,-3 2 0,3-3 0,-4 0 0,1 3 0,-1-6 0,0 6 0,-7-2 0,-5 6 0,-6-2 0,-2 6 0,4-2 0,-4 0 0,-1 6 0,0-9 0,-2 9 0,2-3 0,-4-3 0,1 7 0,3-8 0,-3 1 0,11 2 0,-10-6 0,6 6 0,-4-2 0,1 3 0,0-3 0,-1-1 0,0-4 0,1 3 0,4-2 0,-4 7 0,2-7 0,-2 2 0,4-3 0,0 0 0,0 0 0,-1 4 0,1-3 0,0 6 0,-1-6 0,1 3 0,0-1 0,3 2 0,2 3 0,-1 1 0,3 3 0,-3-3 0,4 3 0,0-4 0,0 0 0,0 1 0,4-1 0,-3 0 0,6 1 0,-2-1 0,-1 0 0,4 1 0,-7-1 0,6 0 0,-2-3 0,-1 2 0,4-2 0,-4 3 0,1 0 0,2-3 0,-2 2 0,-1-2 0,4 3 0,-4-3 0,5-2 0,-1 1 0,0 1 0,1-1 0,-1 4 0,0-4 0,1 5 0,-1-1 0,0 0 0,0 1 0,1-5 0,-1 3 0,0-2 0,1 3 0,-1 1 0,0-1 0,0 0 0,1 1 0,-1-5 0,-3 4 0,2-4 0,-2 1 0,3 2 0,0-2 0,-3 3 0,2 0 0,-2-3 0,-1 2 0,4-2 0,-4 3 0,5 1 0,-1-1 0,0 0 0,1 0 0,-8-3 0,-2-1 0,-8-4 0,1 0 0,0-4 0,3-1 0,-2 1 0,2-4 0,-3 4 0,3-4 0,-2-1 0,2 5 0,1-4 0,-4 4 0,7-5 0,-2 1 0,-1 0 0,-1-1 0,1 1 0,0 0 0,0 0 0,0-1 0,-1-3 0,-2 7 0,2-10 0,-3 6 0,0-8 0,-1 4 0,1 1 0,3 4 0,-2 0 0,2-1 0,1 1 0,-4 0 0,4 0 0,-4-1 0,-1 1 0,1 0 0,3-1 0,-2 1 0,2 3 0,-3-2 0,0 6 0,-1-2 0,1-1 0,0 3 0,3-3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22:05:3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4486 0 24575,'-13'5'0,"-2"2"0,5-2 0,-2 0 0,4 2 0,0-6 0,0 3 0,-1-1 0,1-2 0,0 3 0,-1 0 0,1-4 0,0 4 0,0-4 0,-1 0 0,1 4 0,-4 0 0,-1 1 0,0 2 0,1-2 0,0 0 0,-1 2 0,0-6 0,1 3 0,4-1 0,0 2 0,0 3 0,-1 0 0,1 1 0,0-1 0,-1-3 0,5 2 0,-7-2 0,5 3 0,-6 0 0,0 4 0,-1-3 0,0 3 0,1-3 0,4-1 0,0 0 0,0-3 0,-1 2 0,1-2 0,0 3 0,-1 0 0,1 1 0,-4 3 0,3-3 0,-3 3 0,0 0 0,-1-3 0,0 3 0,1-7 0,0 6 0,-1-6 0,4 7 0,-2-3 0,6-1 0,-3-3 0,0 2 0,-1-3 0,-3 5 0,3-1 0,-3-3 0,0 2 0,3-2 0,-3-1 0,0 4 0,-1-4 0,-3 5 0,-1-1 0,0 0 0,1 0 0,3 1 0,-3-5 0,7 0 0,-3-4 0,0 4 0,-7 1 0,0 0 0,-4 0 0,6-1 0,1-4 0,-8 9 0,-1-8 0,0 4 0,-5-5 0,5 4 0,0-2 0,-17 2 0,25-4 0,-25 0 0,28 0 0,-6 0 0,5 0 0,2 0 0,0 0 0,1 0 0,0 4 0,-8-3 0,6 6 0,-28 1 0,28-3 0,-16 2 0,-1 6 0,17-10 0,-27 15 0,19-17 0,-9 8 0,6-7 0,1 2 0,8 0 0,-1-3 0,-6 3 0,-2 0 0,0-3 0,1 4 0,-11-5 0,14 0 0,-34 7 0,38-6 0,-24 6 0,26-7 0,-15 5 0,12-4 0,-6 4 0,8-5 0,-1 0 0,-6 4 0,5-3 0,-6 4 0,8-1 0,-1-3 0,-6 2 0,4-3 0,-11 0 0,12 0 0,-5 0 0,0 0 0,-2 0 0,0 4 0,-5-3 0,5 3 0,-7-4 0,-12 13 0,16-10 0,-14 10 0,24-13 0,-6 4 0,-11-3 0,13 6 0,-9-6 0,15 3 0,7-4 0,-7 0 0,3 0 0,-3 0 0,-20 0 0,15 0 0,-33 0 0,26 0 0,-10 0 0,8 0 0,5 0 0,0 0 0,2 0 0,-1 3 0,6-2 0,-6 3 0,7-4 0,1 0 0,-1 0 0,0 0 0,-6 0 0,5 0 0,-12 0 0,15 0 0,-14 0 0,-4 0 0,-14 0 0,7 0 0,4 0 0,20 0 0,-1 0 0,0 0 0,5 0 0,0 0 0,0 0 0,-8 0 0,2 0 0,-2 0 0,4 0 0,0 4 0,2-3 0,-5 2 0,6-3 0,-11 0 0,-1 0 0,0 0 0,-5 0 0,12 0 0,-5 0 0,-1 0 0,6 0 0,-1 0 0,7 0 0,0 0 0,2 0 0,-2 0 0,0 0 0,0 0 0,-5 0 0,0 0 0,1 0 0,-8 5 0,6-4 0,-5 4 0,6-5 0,1 4 0,-1-3 0,-6 2 0,5-3 0,-6 0 0,8 0 0,3 0 0,1 4 0,0-3 0,-1 3 0,-4-4 0,1 0 0,3 0 0,-3 0 0,3 3 0,-3-2 0,-1 3 0,0-1 0,5-2 0,-4 3 0,3-4 0,0 0 0,1 0 0,4 0 0,0 0 0,-1 0 0,-9 0 0,7 0 0,-8 0 0,11 0 0,-1 0 0,1 0 0,0 4 0,-1-3 0,1 2 0,7-3 0,6 0 0,8 0 0,3 0 0,-3 0 0,3 0 0,-7 0 0,3 0 0,-4-3 0,1-2 0,-1 0 0,11-8 0,-5 7 0,10-11 0,-8 11 0,-7-5 0,6 6 0,-9-3 0,6 0 0,-4-4 0,0 6 0,-3-5 0,6 7 0,-2-1 0,0-2 0,6 2 0,-6 1 0,4-4 0,-1 4 0,0-1 0,-3-2 0,3 6 0,0-7 0,-2 4 0,2-5 0,-4 1 0,0 0 0,-3 7 0,-13 5 0,2 6 0,-10 2 0,8-4 0,3 0 0,-6 1 0,6-1 0,-7 0 0,7 0 0,-6 1 0,2-1 0,-4 0 0,1-3 0,0 2 0,6-2 0,-5 0 0,3-2 0,3 5 0,-10-7 0,9 10 0,-6-10 0,4 7 0,0-7 0,-1 2 0,1-3 0,0 4 0,0-3 0,-1 6 0,1-6 0,0 3 0,-1-4 0,-3 0 0,0 0 0,-1 4 0,-3 0 0,3 1 0,0-1 0,1-4 0,4 3 0,7 2 0,2-1 0,11 0 0,-3-4 0,3 4 0,0-3 0,-6 6 0,5-6 0,-7 3 0,5-4 0,-1 3 0,0-2 0,0 3 0,4-4 0,-6 4 0,5-3 0,-3 6 0,1-2 0,3-1 0,0 0 0,-2-4 0,5 4 0,-5-4 0,2 8 0,-4-7 0,0 6 0,0-2 0,1-1 0,3 4 0,-3-4 0,3 1 0,0 2 0,1-2 0,3 0 0,-3 2 0,-1-2 0,0 3 0,-3-4 0,3 4 0,0-4 0,-2 1 0,2-1 0,0-1 0,-3-2 0,6 7 0,-5-4 0,2 5 0,-4-1 0,0 0 0,1-3 0,-1-2 0,0 1 0,0-3 0,1 6 0,-1-2 0,0 3 0,1 1 0,-1-1 0,-7-3 0,-2-2 0,-7-3 0,-1 0 0,1 0 0,0-3 0,-4-2 0,3 0 0,-3 2 0,0-1 0,-1-1 0,0-3 0,1 3 0,3 2 0,1-1 0,0-1 0,0 1 0,-1 0 0,1 4 0,0-4 0,-4 4 0,-1-11 0,-4 9 0,4-13 0,1 13 0,4-5 0,0 7 0,-1 0 0,-3-4 0,3 3 0,-6-3 0,5 1 0,-2-2 0,0 1 0,3-4 0,-3 4 0,4-1 0,0-2 0,-1 6 0,1-3 0,0 4 0,-1-4 0,1 3 0,0-6 0,0 6 0,-1-3 0,1 4 0,0-3 0,-1 2 0,5-3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22:06:0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4495 23 24575,'-8'0'0,"0"0"0,-11 0 0,5 0 0,-16 0 0,-8 0 0,-8 0 0,-13-6 0,18 4 0,-13-4 0,33 6 0,-15-4 0,20 3 0,3-3 0,-3 4 0,7 0 0,-3 0 0,0 0 0,-1 0 0,-3 0 0,-1 4 0,0 1 0,1-1 0,-20 13 0,19-14 0,-18 18 0,22-19 0,-3 12 0,-1-8 0,4 6 0,1-7 0,4 6 0,-4-2 0,3 7 0,-19 13 0,15-13 0,-7 19 0,12-20 0,1 27 0,2-25 0,-9 18 0,12-22 0,-13 3 0,13-3 0,-5-1 0,7 0 0,-4 1 0,0 4 0,-8-1 0,-7 20 0,-7 16 0,5-9 0,0 12 0,7-30 0,3 0 0,-3-2 0,6-7 0,-4 1 0,3 0 0,-4 6 0,4-5 0,0 6 0,-9 11 0,8-14 0,-14 21 0,18-17 0,-11 0 0,11 5 0,-12-5 0,4 0 0,2-5 0,-2-4 0,2 3 0,-1 0 0,-1 4 0,0 0 0,-2 2 0,1 0 0,0 5 0,3-11 0,-2 4 0,-3-7 0,-1 8 0,1-6 0,-2 5 0,2-6 0,1 0 0,-24 15 0,17-12 0,-18 19 0,0 3 0,17-13 0,-23 13 0,29-25 0,-12 4 0,11-4 0,-27 25 0,27-27 0,-20 23 0,30-33 0,-7 11 0,3-7 0,-3 7 0,-1-7 0,1 3 0,-8 2 0,6-1 0,-5 2 0,6-3 0,4-3 0,-2 3 0,2-3 0,0 3 0,-3-4 0,3 0 0,0 1 0,1-1 0,0 0 0,-1 1 0,1-1 0,-4-4 0,7 4 0,-7-7 0,3 6 0,-4-2 0,1 3 0,-1 0 0,-18-3 0,14 6 0,-22-4 0,25 5 0,-12-2 0,5 0 0,0-1 0,2-3 0,10 1 0,1-2 0,4 3 0,-1-3 0,-9 8 0,7-11 0,-8 8 0,7-7 0,3 2 0,-3-1 0,-7 5 0,5-4 0,-10 4 0,8-1 0,-1 4 0,0-3 0,1 3 0,-1-3 0,1-1 0,-1 0 0,1 1 0,-8 0 0,-1 0 0,-7 2 0,-23 3 0,23-4 0,-34 5 0,14 13 0,2-15 0,-18 23 0,40-33 0,-27 23 0,15-9 0,-43 8 0,18-4 0,0-7 0,11 7 0,26-10 0,-16 8 0,12-8 0,7-2 0,-5-3 0,12 1 0,-5-2 0,6 0 0,-6 8 0,5-11 0,-2 8 0,8-7 0,0-2 0,-1 6 0,0-6 0,-2 3 0,5 0 0,-2-3 0,0 6 0,0-6 0,-1 6 0,-3-6 0,7 3 0,-3 0 0,0-3 0,-1 6 0,0-6 0,-3 3 0,3-4 0,1 0 0,-4 0 0,-4 0 0,2 0 0,-5 0 0,6 0 0,1 0 0,-1 0 0,4 0 0,1 0 0,4 0 0,-4 0 0,-1 0 0,0 0 0,1 0 0,0 0 0,-8 4 0,-5-3 0,4 4 0,-1-1 0,9-3 0,-4 2 0,1-3 0,-1 4 0,0-3 0,1 6 0,-1-6 0,12 3 0,2-4 0,15 0 0,-3 0 0,3-4 0,-4 3 0,1-6 0,-1 2 0,0-3 0,-3 0 0,2 0 0,-2-1 0,3 1 0,4-4 0,1-1 0,0 0 0,3 1 0,-7 4 0,3 0 0,-4-1 0,4-3 0,1-1 0,0 1 0,-1 3 0,0 2 0,1 2 0,0-3 0,-1 0 0,0-1 0,-3 5 0,-1 4 0,-8 4 0,-1 5 0,-6 3 0,2-3 0,-3 7 0,-4-4 0,-1 5 0,4-4 0,-2-1 0,10 0 0,-6-7 0,6 6 0,-7-6 0,4 0 0,-5 6 0,1-6 0,0 7 0,-1-3 0,1-1 0,-4 0 0,-1 0 0,0-3 0,1-1 0,4-4 0,0 3 0,-1-2 0,1 3 0,0 0 0,7-3 0,2 2 0,7-3 0,0 0 0,1 0 0,-1 4 0,4-3 0,-3 3 0,14-4 0,-9 0 0,10 3 0,-12-2 0,11 8 0,-16-5 0,15 2 0,-17 5 0,7-5 0,-4 2 0,-3-1 0,2-6 0,-2 7 0,3-4 0,1 1 0,-1 2 0,-4-2 0,7 3 0,-5 0 0,6-3 0,-7 2 0,6-6 0,-10 7 0,14-4 0,-9 5 0,6-1 0,-4 0 0,0 0 0,-7-3 0,-5-1 0,-9-4 0,0 0 0,-3 0 0,7-4 0,-3 3 0,0-3 0,3 1 0,-3 2 0,4-7 0,-1 8 0,1-8 0,0 7 0,-4-6 0,2 2 0,-5-3 0,6 0 0,-3-1 0,3 1 0,1 0 0,0 0 0,-4 3 0,-1-6 0,0 5 0,1-6 0,4 8 0,-1 0 0,1 0 0,0 3 0,-1-6 0,1 6 0,0-3 0,0 4 0,-4 0 0,2-3 0,-2 2 0,4-3 0,0 4 0,7 0 0,5 0 0,2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22:06:2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4520 0 24575,'-12'4'0,"2"-3"0,-2 3 0,0-1 0,-1-2 0,1 3 0,0-4 0,3 4 0,1-3 0,-4 6 0,3-6 0,-7 3 0,3-1 0,-10 3 0,5 2 0,-12-2 0,15 1 0,-26 7 0,4 0 0,-3 4 0,-2-5 0,17 1 0,-7-7 0,7 10 0,2-15 0,6 9 0,4-7 0,1 1 0,4 2 0,4-2 0,-4 7 0,4-7 0,-5 10 0,-3-6 0,-3 15 0,-4 1 0,-2 6 0,-10 7 0,2-10 0,2 1 0,5-10 0,13-2 0,-7-1 0,4 20 0,-1-15 0,-7 33 0,9-32 0,-16 32 0,13-14 0,-5 7 0,2-3 0,6-19 0,-4 5 0,10-5 0,-4 6 0,3 1 0,0 0 0,-3 0 0,8 11 0,-9-8 0,9 33 0,-10-18 0,9 21 0,-4-12 0,6-18 0,0 1 0,0-17 0,0 6 0,0-6 0,0 18 0,0-3 0,0 31 0,0 3 0,0 25-650,0-10 650,-8 9 0,6-11 0,-6-13 0,8-3 0,0-24 0,0-3 0,-6 0 0,4 17 0,-5 13 0,7 2 0,0 8 0,-7-10 0,5 24 0,-6-20 0,1 17 0,5-33 0,-14 21 0,8-21 0,-9 22 0,8 2 0,-11-9 0,10 7 0,-12-25 0,8 0 0,-8 0 650,13-19-650,-11 14 0,18-26 0,-14 16 0,14-12 0,-17-1 0,10 13 0,-19 27 0,13-18 0,-16 28 0,6-27 0,-5 7 0,6-14 0,0-5 0,15-23 0,-5 4 0,2-10 0,6-1 0,-5 0 0,3 1 0,-1 3 0,-7 1 0,1 6 0,-2-5 0,-2 6 0,10-8 0,-6 1 0,6 0 0,-8-5 0,5 0 0,0-3 0,0-1 0,-1 0 0,-4 4 0,4-6 0,-2 5 0,2-7 0,-4 8 0,0-6 0,5 5 0,-4-6 0,3 3 0,0-3 0,-9 8 0,11-11 0,-12 11 0,11-8 0,-5 3 0,-6-3 0,4 6 0,-11-10 0,-7 7 0,2 1 0,-8-6 0,-13 14 0,25-12 0,-17 4 0,25 4 0,-2-11 0,-7 12 0,11-12 0,-2 2 0,10 0 0,-10-3 0,5 3 0,-6-1 0,1 3 0,-14-1 0,2 4 0,-9-8 0,1 11 0,8-11 0,-2 6 0,7-7 0,5 4 0,0-2 0,-17 2 0,1-4 0,-6 0 0,-9 0 0,22 0 0,-3 0 0,13 0 0,8-3 0,-1 2 0,1-3 0,3 0 0,-3 3 0,3-2 0,0 3 0,-3 0 0,-3 0 0,1 0 0,-12-5 0,5 4 0,0-4 0,-5 0 0,5 4 0,0-3 0,1 4 0,8-4 0,-1 3 0,0-3 0,-6 4 0,5 0 0,-26 0 0,15 0 0,-10 0 0,16 0 0,6 0 0,1 0 0,-8 0 0,-1 0 0,-6 0 0,-13 0 0,9 0 0,-9 0 0,13 0 0,6 0 0,-18 0 0,22 0 0,-21 0 0,24 0 0,-6 0 0,11 0 0,-2-3 0,6 2 0,-3-3 0,3 4 0,1 0 0,-4 0 0,3 0 0,-3 0 0,0 0 0,-1 0 0,-4 0 0,1 0 0,3 0 0,-3 0 0,7 0 0,-3 0 0,-7 0 0,8 0 0,-7 0 0,9 0 0,1 0 0,0 0 0,-1 0 0,1 0 0,-4 0 0,-1-4 0,-3 3 0,3-2 0,1 3 0,0-4 0,-1 3 0,0-3 0,8 1 0,6 2 0,11-3 0,1 0 0,4-4 0,-4 3 0,2-10 0,-2 9 0,4-9 0,-1 2 0,1-4 0,-4 4 0,3-2 0,-3 5 0,3-5 0,-3 6 0,-1 0 0,-4 2 0,4-1 0,-3-2 0,3-2 0,-3 4 0,-1 0 0,0 3 0,4-2 0,-2 6 0,2-3 0,-4 1 0,0 2 0,-3-7 0,2 7 0,-2-2 0,-1-1 0,4-1 0,-4 1 0,1-4 0,2 7 0,-2-6 0,-4 10 0,2-2 0,-11 7 0,4 4 0,-5-3 0,1 3 0,0 0 0,-1-3 0,5 3 0,-4-3 0,4-1 0,-1 0 0,2 1 0,-1-1 0,-1 0 0,1 0 0,-4 1 0,4 3 0,-5-3 0,1 3 0,0-4 0,-1 0 0,1 1 0,0-1 0,3 0 0,-2 1 0,6-1 0,-6 0 0,2 1 0,-3-1 0,-1 0 0,5 0 0,-4 1 0,4-1 0,-4 0 0,-1 1 0,1-1 0,0-3 0,-1-2 0,1 1 0,0 0 0,-1 1 0,-3 2 0,3-2 0,-6 0 0,-5 3 0,-5-2 0,4 0 0,2-1 0,18-5 0,6 0 0,4 0 0,3 0 0,-4 0 0,0 0 0,1 3 0,-1-2 0,4 3 0,1-1 0,4-2 0,6 8 0,-9-4 0,16 5 0,-16-1 0,9 0 0,-10-5 0,3 4 0,-3 0 0,10 2 0,-8 3 0,7-4 0,-13-1 0,3 0 0,-3 1 0,3-1 0,1 4 0,-1-3 0,0 3 0,-3-3 0,-1-1 0,0 0 0,1-3 0,-1 2 0,0-2 0,0-1 0,1 0 0,-1 0 0,0 0 0,1 1 0,-1 2 0,0-2 0,-7-1 0,-2 0 0,-7-4 0,-4 0 0,-1-7 0,-4 1 0,5-6 0,-11-2 0,12 5 0,-11-9 0,9 5 0,-4 0 0,5 5 0,0 0 0,0 4 0,2-5 0,-2 1 0,0 0 0,3 0 0,-3-1 0,4-3 0,0 7 0,-1-6 0,5 6 0,-7-3 0,5 0 0,-6-1 0,0 1 0,3 3 0,-7-2 0,7 2 0,-3-3 0,4 3 0,-1 2 0,1-1 0,0 3 0,-4-6 0,-1 6 0,0-6 0,1 2 0,4 0 0,0-6 0,-1 9 0,1-5 0,0 0 0,-1 5 0,1-9 0,0 6 0,-1 1 0,1 0 0,0 4 0,3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22:06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4577 1 24575,'-8'3'0,"-1"-2"0,1 3 0,-4-4 0,-1 4 0,-3-3 0,-1 6 0,0-6 0,-6 7 0,-2-7 0,-7 9 0,1-9 0,-13 10 0,16-9 0,-14 9 0,17-5 0,-7 0 0,7 2 0,2-7 0,6 7 0,1-7 0,3 10 0,1-10 0,0 11 0,2-12 0,-5 8 0,6-4 0,-7 5 0,3-1 0,-4 0 0,4 1 0,-2-1 0,2 0 0,-4 4 0,4-3 0,-9 4 0,15-4 0,-15 0 0,13 3 0,-7-3 0,6 3 0,-4 0 0,-2 3 0,1-1 0,-4 0 0,7-2 0,-3 7 0,-2 0 0,2 4 0,0-7 0,6 1 0,-14 2 0,9-2 0,-6 1 0,4-1 0,3 0 0,-3-1 0,-1-3 0,-1 9 0,4-11 0,0 12 0,2-10 0,-1 3 0,-1 8 0,-7 4 0,5-6 0,-2 5 0,2-18 0,6 13 0,-6-11 0,6 8 0,-6-7 0,1 7 0,2-4 0,-5 7 0,9-9 0,-7 4 0,3-1 0,-3 1 0,-1 0 0,1-1 0,-3 7 0,6-8 0,-5 7 0,5-12 0,-16 18 0,9-16 0,-9 16 0,-1-6 0,10-7 0,-11 10 0,-9 4 0,18-8 0,-42 26 0,35-24 0,-19 7 0,0 4 0,12-19 0,-12 18 0,4-12 0,9-4 0,-2 1 0,7-3 0,5-4 0,0 3 0,-17-2 0,14-2 0,-16 2 0,19-6 0,-17 12 0,20-11 0,-32 14 0,19-7 0,-35 3 0,24-1 0,-22-1 0,40-5 0,-7-2 0,18-1 0,1-6 0,-8 3 0,6 0 0,-5 0 0,-1 1 0,6-1 0,-5-1 0,0 3 0,4-1 0,-11 4 0,12-8 0,-5 4 0,-1 0 0,-13-4 0,-10 4 0,7 2 0,5-5 0,18 5 0,1-3 0,-8-3 0,-1 7 0,-19-7 0,16 8 0,-3-8 0,15 2 0,7-3 0,-3 0 0,0 0 0,-1 0 0,-4 0 0,-18 7 0,14-6 0,-22 6 0,18-7 0,0 0 0,2 0 0,7 4 0,-8-3 0,-1 2 0,-6-3 0,-1 0 0,7 0 0,-17 0 0,1 7 0,-5-1 0,-10 2 0,28-3 0,-39 2 0,43-5 0,-24 10 0,32-11 0,-1 6 0,0-6 0,1 3 0,-1-4 0,1 0 0,-1 0 0,4 0 0,1 3 0,0-2 0,3 3 0,-7-4 0,3 3 0,1-2 0,0 3 0,3-4 0,1 0 0,-4 4 0,3-3 0,-3 2 0,0-3 0,-8 0 0,2 0 0,-24 7 0,2-5 0,-1 4 0,6-6 0,18 0 0,4 0 0,2 0 0,2 0 0,1 0 0,0 0 0,7 0 0,5 0 0,6 0 0,5-4 0,-2 4 0,0-8 0,3 4 0,-3-5 0,3 1 0,-3 0 0,-1-1 0,0 1 0,-3 0 0,3 3 0,-3-2 0,-1 2 0,0-3 0,4 0 0,-3-1 0,3 1 0,0 0 0,8-6 0,-6 8 0,5-7 0,-11 8 0,4 0 0,-2-2 0,2 2 0,-4 1 0,0-4 0,1 4 0,-1-1 0,-4 5 0,-4 5 0,-4 3 0,-4-3 0,-4 6 0,2-9 0,-5 12 0,2-8 0,-4 6 0,1 0 0,-1-3 0,0 3 0,5-4 0,0 1 0,3-5 0,1 4 0,0-7 0,-1 6 0,1-2 0,0 3 0,-1-4 0,-3 4 0,3 0 0,-3-2 0,4 1 0,0-7 0,-1 4 0,-3 0 0,0 1 0,-5-1 0,4-4 0,5 3 0,8-2 0,4 7 0,8-7 0,-2 6 0,5-3 0,-2 5 0,0-1 0,9 6 0,-11-4 0,12 4 0,-14-2 0,13 3 0,-7-2 0,5 1 0,-9-9 0,-6 2 0,2-6 0,-2 6 0,7-2 0,8 9 0,-2-8 0,5 11 0,-6-15 0,-1 9 0,1-10 0,-4 2 0,-1 1 0,-4 1 0,-11-1 0,-2 0 0,-12-4 0,4 0 0,-2 0 0,2-4 0,0 3 0,1-6 0,0 2 0,3-3 0,-3 3 0,3-2 0,1 2 0,0-3 0,-4 0 0,3 0 0,-3-1 0,3 1 0,-3 0 0,3-1 0,1 1 0,1 3 0,6-2 0,-7 3 0,4-5 0,-1 1 0,-2 0 0,2-1 0,-7 1 0,7 0 0,-6-1 0,6 1 0,-3 0 0,-1 3 0,1-2 0,0 2 0,3 1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E4A-9612-B649-AB66-3BF5E0B87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24078-2CA2-B341-9DE6-943EDFFF8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991C-64E3-F842-9147-D31C750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910C-2EAD-9C45-810B-9EC48FD8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82A6-499C-664E-9C7C-9FCC2765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1B4A-C93B-4446-B138-B1906060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A70A-F186-3645-A6F6-DEBD45CC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AD3E-9FB8-9448-944E-55461028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0D99-B3B4-4948-A454-D5E17D81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909F-934C-4D46-84BA-D02D68E2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B2E1C-2483-D049-B8DA-3E836A60E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2E7E3-8F89-0642-8D0B-6EE43D42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989A-E6F0-6D4A-96AB-A09C906F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4C72-1979-A044-B98D-A7D6510A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7907-41A3-3F48-82BF-118AD27A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9476-FDC9-3642-BDD2-A9F05D87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1DE4-757E-C04D-A729-866061BA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1098-3965-B040-ACCB-D31747E7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841C-914C-F943-BF75-9EFB058E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19CE-84B2-E145-A585-7E32136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51C6-0E20-AF40-BFFB-A425A96E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6AAB-5A50-CF40-9063-DEB9A433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42DA8-ED2A-5640-8EAD-AFE16348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1F2C-3217-C044-B92C-A9C8B2DD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24D3-86A8-3841-BC91-5B379722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7C00-BD0A-5141-A79E-5CC5A2B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68B7-116D-7740-B7B2-2841DC23B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BA62-5DBB-C843-BD12-9BC2CB65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DC2D-6527-324B-BC3A-DB37BD08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2DC2-0DC7-4E43-96A2-5B6846D8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6781-6E0D-F242-A60F-10C34F73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3ADB-B0C2-1B4B-84AB-52785DD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45DC6-07AA-3046-BA33-AACFD3B8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9273-EE16-8140-AE49-1CA3A011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720F9-CE32-164C-91C1-B179A3DC2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810E6-8303-D343-B552-09604EF3E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92F9A-2379-6A47-B23F-5415C2AD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AAA1C-EB05-E342-B14B-4369E117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1B1A4-7B62-9648-AFD6-C79A0C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0903-24BF-564B-8950-8EE7597A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AD02F-32A7-7F4C-AC06-6CF050E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39AC7-03F8-FD42-B34B-572C4241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C8AE7-8704-7048-BB8C-5920E0AD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D8EB9-A5F2-5546-B8AD-A36698F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0D661-FF7B-FA40-8B03-E8EA4D81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9307-2FF0-384C-A07D-EC95F62F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DFF-FBAF-8B46-AF88-787A9818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4C7-188A-724F-943E-261044F5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2861-DCC5-F045-BC4F-6C5B4BDE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EE59-16B3-694A-A1ED-C4A8C246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A958-958C-5842-9EEB-CFE66EA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182C-9882-D942-B549-8A32908A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563E-61EC-544F-AA51-6D4A5ED6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F188B-649E-3E41-B4AB-966C6E872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E826-E45C-D04E-9FB8-1334D584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54BB-11D9-2040-AC7C-B720497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D622D-C1FF-E94A-8317-2280AB9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1767-59D9-2E47-B1DA-F9A83283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BD0E0-E057-3247-92F9-4EE3B223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FBF89-AA6B-914D-9349-E875650C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C2DB-58C1-7244-BDC6-33F9C42AA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0EF1-CDC8-8541-95D5-CA642A2D16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4681-185F-F041-A99D-1D0D76A98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487B-F51D-AE46-B71A-59DF289EB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7825-2746-334B-9A49-FD8721B5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cookie cutter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clean, repeatable project template </a:t>
            </a:r>
          </a:p>
          <a:p>
            <a:r>
              <a:rPr lang="en-US" dirty="0"/>
              <a:t>that everyone will thank you for</a:t>
            </a:r>
          </a:p>
        </p:txBody>
      </p:sp>
    </p:spTree>
    <p:extLst>
      <p:ext uri="{BB962C8B-B14F-4D97-AF65-F5344CB8AC3E}">
        <p14:creationId xmlns:p14="http://schemas.microsoft.com/office/powerpoint/2010/main" val="360544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my cookie cutter folder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034" y="2886891"/>
            <a:ext cx="5821679" cy="30567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90A2-DF20-D84C-B8CD-E42FA09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7" y="1227909"/>
            <a:ext cx="3022417" cy="5111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142265-0F75-9B47-9541-BF2191B7D2AC}"/>
                  </a:ext>
                </a:extLst>
              </p14:cNvPr>
              <p14:cNvContentPartPr/>
              <p14:nvPr/>
            </p14:nvContentPartPr>
            <p14:xfrm>
              <a:off x="4214006" y="3110554"/>
              <a:ext cx="1618560" cy="103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142265-0F75-9B47-9541-BF2191B7D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366" y="3101554"/>
                <a:ext cx="1636200" cy="10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05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my cookie cutter folder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034" y="2886891"/>
            <a:ext cx="5821679" cy="30567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90A2-DF20-D84C-B8CD-E42FA09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7" y="1227909"/>
            <a:ext cx="3022417" cy="5111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8AD97-E63E-754C-A3A9-7833E3CCC6DD}"/>
                  </a:ext>
                </a:extLst>
              </p14:cNvPr>
              <p14:cNvContentPartPr/>
              <p14:nvPr/>
            </p14:nvContentPartPr>
            <p14:xfrm>
              <a:off x="4191326" y="3122074"/>
              <a:ext cx="1627200" cy="189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8AD97-E63E-754C-A3A9-7833E3CCC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2686" y="3113074"/>
                <a:ext cx="1644840" cy="19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33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my cookie cutter folder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034" y="2886891"/>
            <a:ext cx="5821679" cy="30567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90A2-DF20-D84C-B8CD-E42FA09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7" y="1227909"/>
            <a:ext cx="3022417" cy="5111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14C38C-F8D9-CF4E-A854-C170BC729714}"/>
                  </a:ext>
                </a:extLst>
              </p14:cNvPr>
              <p14:cNvContentPartPr/>
              <p14:nvPr/>
            </p14:nvContentPartPr>
            <p14:xfrm>
              <a:off x="4175126" y="3135754"/>
              <a:ext cx="1647720" cy="75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14C38C-F8D9-CF4E-A854-C170BC729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6486" y="3127114"/>
                <a:ext cx="1665360" cy="7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93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file convention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12147F-83B4-ED46-8D0D-1FFBD560D739}"/>
              </a:ext>
            </a:extLst>
          </p:cNvPr>
          <p:cNvSpPr txBox="1">
            <a:spLocks/>
          </p:cNvSpPr>
          <p:nvPr/>
        </p:nvSpPr>
        <p:spPr>
          <a:xfrm>
            <a:off x="1523998" y="1776548"/>
            <a:ext cx="9144001" cy="444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e.g. naming notebook files:</a:t>
            </a:r>
          </a:p>
          <a:p>
            <a:pPr algn="l"/>
            <a:r>
              <a:rPr lang="en-US" dirty="0"/>
              <a:t>1.0_dave_calculateTransport.py</a:t>
            </a:r>
          </a:p>
          <a:p>
            <a:pPr algn="l"/>
            <a:r>
              <a:rPr lang="en-US" dirty="0"/>
              <a:t>NameOfNotebook_v1.m</a:t>
            </a:r>
          </a:p>
          <a:p>
            <a:pPr algn="l"/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Increment the version number – but if you start to change script to look at different topic, make new notebook.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New notebook for making final figures.</a:t>
            </a:r>
          </a:p>
        </p:txBody>
      </p:sp>
    </p:spTree>
    <p:extLst>
      <p:ext uri="{BB962C8B-B14F-4D97-AF65-F5344CB8AC3E}">
        <p14:creationId xmlns:p14="http://schemas.microsoft.com/office/powerpoint/2010/main" val="420853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tips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12147F-83B4-ED46-8D0D-1FFBD560D739}"/>
              </a:ext>
            </a:extLst>
          </p:cNvPr>
          <p:cNvSpPr txBox="1">
            <a:spLocks/>
          </p:cNvSpPr>
          <p:nvPr/>
        </p:nvSpPr>
        <p:spPr>
          <a:xfrm>
            <a:off x="666206" y="1332412"/>
            <a:ext cx="10001793" cy="488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make a git repo. check out for every new project. Easy template for each new project.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If it makes sense – commit each project to a new repo so you will have version control.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maintain git repo – if you find a bug in an analysis, correct and push back to repo.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(python) can use a </a:t>
            </a:r>
            <a:r>
              <a:rPr lang="en-US" sz="1800" dirty="0">
                <a:latin typeface="Courier" pitchFamily="2" charset="0"/>
              </a:rPr>
              <a:t>__</a:t>
            </a:r>
            <a:r>
              <a:rPr lang="en-US" sz="1800" dirty="0" err="1">
                <a:latin typeface="Courier" pitchFamily="2" charset="0"/>
              </a:rPr>
              <a:t>init</a:t>
            </a:r>
            <a:r>
              <a:rPr lang="en-US" sz="1800" dirty="0">
                <a:latin typeface="Courier" pitchFamily="2" charset="0"/>
              </a:rPr>
              <a:t>__.</a:t>
            </a:r>
            <a:r>
              <a:rPr lang="en-US" sz="1800" dirty="0" err="1">
                <a:latin typeface="Courier" pitchFamily="2" charset="0"/>
              </a:rPr>
              <a:t>py</a:t>
            </a:r>
            <a:r>
              <a:rPr lang="en-US" dirty="0"/>
              <a:t> file in the </a:t>
            </a:r>
            <a:r>
              <a:rPr lang="en-US" sz="1600" dirty="0" err="1">
                <a:latin typeface="Courier" pitchFamily="2" charset="0"/>
              </a:rPr>
              <a:t>src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dirty="0"/>
              <a:t> folder to make it a module (</a:t>
            </a:r>
            <a:r>
              <a:rPr lang="en-US" dirty="0" err="1"/>
              <a:t>matlab</a:t>
            </a:r>
            <a:r>
              <a:rPr lang="en-US" dirty="0"/>
              <a:t>) can use </a:t>
            </a:r>
            <a:r>
              <a:rPr lang="en-US" sz="1800" dirty="0" err="1">
                <a:latin typeface="Courier" pitchFamily="2" charset="0"/>
              </a:rPr>
              <a:t>addpath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genpath</a:t>
            </a:r>
            <a:r>
              <a:rPr lang="en-US" sz="1800" dirty="0">
                <a:latin typeface="Courier" pitchFamily="2" charset="0"/>
              </a:rPr>
              <a:t>(../.))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25E67-D2E2-554C-8BBD-9FB3B6E6262F}"/>
              </a:ext>
            </a:extLst>
          </p:cNvPr>
          <p:cNvSpPr/>
          <p:nvPr/>
        </p:nvSpPr>
        <p:spPr>
          <a:xfrm>
            <a:off x="1970313" y="5263978"/>
            <a:ext cx="8251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drivendata.github.io</a:t>
            </a:r>
            <a:r>
              <a:rPr lang="en-US" sz="2800" dirty="0"/>
              <a:t>/</a:t>
            </a:r>
            <a:r>
              <a:rPr lang="en-US" sz="2800" dirty="0" err="1"/>
              <a:t>cookiecutter</a:t>
            </a:r>
            <a:r>
              <a:rPr lang="en-US" sz="2800" dirty="0"/>
              <a:t>-data-science/</a:t>
            </a:r>
          </a:p>
        </p:txBody>
      </p:sp>
    </p:spTree>
    <p:extLst>
      <p:ext uri="{BB962C8B-B14F-4D97-AF65-F5344CB8AC3E}">
        <p14:creationId xmlns:p14="http://schemas.microsoft.com/office/powerpoint/2010/main" val="352237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508"/>
            <a:ext cx="9144000" cy="978811"/>
          </a:xfrm>
        </p:spPr>
        <p:txBody>
          <a:bodyPr/>
          <a:lstStyle/>
          <a:p>
            <a:r>
              <a:rPr lang="en-US" dirty="0"/>
              <a:t>what am </a:t>
            </a:r>
            <a:r>
              <a:rPr lang="en-US" dirty="0" err="1"/>
              <a:t>i</a:t>
            </a:r>
            <a:r>
              <a:rPr lang="en-US" dirty="0"/>
              <a:t> talking about…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613" y="3266711"/>
            <a:ext cx="3513632" cy="1655762"/>
          </a:xfrm>
        </p:spPr>
        <p:txBody>
          <a:bodyPr/>
          <a:lstStyle/>
          <a:p>
            <a:r>
              <a:rPr lang="en-US" dirty="0"/>
              <a:t>a folder structure(+) template for science projects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F64AA-D8BD-654F-934E-672B2D9C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32" y="1167319"/>
            <a:ext cx="4124527" cy="558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0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/>
              <a:t>principles: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0672" y="2687638"/>
            <a:ext cx="7477328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clean code structure can help you</a:t>
            </a:r>
          </a:p>
          <a:p>
            <a:pPr marL="457200" indent="-457200" algn="l">
              <a:buAutoNum type="arabicPeriod"/>
            </a:pPr>
            <a:r>
              <a:rPr lang="en-US" dirty="0"/>
              <a:t>other people will thank you</a:t>
            </a:r>
          </a:p>
          <a:p>
            <a:pPr marL="457200" indent="-457200" algn="l">
              <a:buAutoNum type="arabicPeriod"/>
            </a:pPr>
            <a:r>
              <a:rPr lang="en-US" dirty="0"/>
              <a:t>you will thank you</a:t>
            </a:r>
          </a:p>
        </p:txBody>
      </p:sp>
    </p:spTree>
    <p:extLst>
      <p:ext uri="{BB962C8B-B14F-4D97-AF65-F5344CB8AC3E}">
        <p14:creationId xmlns:p14="http://schemas.microsoft.com/office/powerpoint/2010/main" val="11065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1"/>
            <a:ext cx="9144000" cy="941568"/>
          </a:xfrm>
        </p:spPr>
        <p:txBody>
          <a:bodyPr/>
          <a:lstStyle/>
          <a:p>
            <a:r>
              <a:rPr lang="en-US" dirty="0"/>
              <a:t>clean 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528358"/>
            <a:ext cx="10210800" cy="329837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Projects often have same series of steps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Choose a folder structure, file structure, categorization to help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Use this folder structure with each project but let it grow.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Don’t re-invent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24852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1"/>
            <a:ext cx="9144000" cy="941568"/>
          </a:xfrm>
        </p:spPr>
        <p:txBody>
          <a:bodyPr/>
          <a:lstStyle/>
          <a:p>
            <a:r>
              <a:rPr lang="en-US" dirty="0"/>
              <a:t>others will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528358"/>
            <a:ext cx="10210800" cy="46895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Sharing with team-mates</a:t>
            </a:r>
          </a:p>
          <a:p>
            <a:pPr algn="l"/>
            <a:r>
              <a:rPr lang="en-US" dirty="0"/>
              <a:t>e.g.</a:t>
            </a:r>
          </a:p>
          <a:p>
            <a:pPr algn="l"/>
            <a:r>
              <a:rPr lang="en-AU" sz="1100" dirty="0" err="1">
                <a:latin typeface="Courier" pitchFamily="2" charset="0"/>
              </a:rPr>
              <a:t>calc_transport.m</a:t>
            </a:r>
            <a:endParaRPr lang="en-AU" sz="1100" dirty="0">
              <a:latin typeface="Courier" pitchFamily="2" charset="0"/>
            </a:endParaRPr>
          </a:p>
          <a:p>
            <a:pPr algn="l"/>
            <a:r>
              <a:rPr lang="en-AU" sz="1100" dirty="0">
                <a:latin typeface="Courier" pitchFamily="2" charset="0"/>
              </a:rPr>
              <a:t>calc_transport_v2.m</a:t>
            </a:r>
          </a:p>
          <a:p>
            <a:pPr algn="l"/>
            <a:r>
              <a:rPr lang="en-AU" sz="1100" dirty="0">
                <a:latin typeface="Courier" pitchFamily="2" charset="0"/>
              </a:rPr>
              <a:t>calc_transport_v3.m</a:t>
            </a:r>
          </a:p>
          <a:p>
            <a:pPr algn="l"/>
            <a:r>
              <a:rPr lang="en-AU" sz="1100" dirty="0" err="1">
                <a:latin typeface="Courier" pitchFamily="2" charset="0"/>
              </a:rPr>
              <a:t>calc_transport_final.m</a:t>
            </a:r>
            <a:endParaRPr lang="en-AU" sz="1100" dirty="0">
              <a:latin typeface="Courier" pitchFamily="2" charset="0"/>
            </a:endParaRPr>
          </a:p>
          <a:p>
            <a:pPr algn="l"/>
            <a:r>
              <a:rPr lang="en-AU" sz="1100" dirty="0" err="1">
                <a:latin typeface="Courier" pitchFamily="2" charset="0"/>
              </a:rPr>
              <a:t>calc_transport_final_final.m</a:t>
            </a:r>
            <a:endParaRPr lang="en-AU" sz="1100" dirty="0">
              <a:latin typeface="Courier" pitchFamily="2" charset="0"/>
            </a:endParaRPr>
          </a:p>
          <a:p>
            <a:pPr algn="l"/>
            <a:r>
              <a:rPr lang="en-AU" sz="1100" dirty="0">
                <a:latin typeface="Courier" pitchFamily="2" charset="0"/>
              </a:rPr>
              <a:t>calc_transport_final_2017.m</a:t>
            </a:r>
          </a:p>
          <a:p>
            <a:pPr algn="l"/>
            <a:r>
              <a:rPr lang="en-AU" sz="1100" dirty="0">
                <a:latin typeface="Courier" pitchFamily="2" charset="0"/>
              </a:rPr>
              <a:t>calc_transport_final_2017v2.m</a:t>
            </a:r>
          </a:p>
          <a:p>
            <a:pPr algn="l"/>
            <a:r>
              <a:rPr lang="en-AU" sz="1100" dirty="0" err="1">
                <a:latin typeface="Courier" pitchFamily="2" charset="0"/>
              </a:rPr>
              <a:t>calc_transport_final_FINAL.m</a:t>
            </a:r>
            <a:endParaRPr lang="en-AU" sz="1100" dirty="0">
              <a:latin typeface="Courier" pitchFamily="2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2.  Sharing with the public</a:t>
            </a:r>
          </a:p>
        </p:txBody>
      </p:sp>
    </p:spTree>
    <p:extLst>
      <p:ext uri="{BB962C8B-B14F-4D97-AF65-F5344CB8AC3E}">
        <p14:creationId xmlns:p14="http://schemas.microsoft.com/office/powerpoint/2010/main" val="337508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1"/>
            <a:ext cx="9144000" cy="941568"/>
          </a:xfrm>
        </p:spPr>
        <p:txBody>
          <a:bodyPr/>
          <a:lstStyle/>
          <a:p>
            <a:r>
              <a:rPr lang="en-US" dirty="0"/>
              <a:t>you will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6548"/>
            <a:ext cx="9144001" cy="44413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”I got an email from an international collaborator, asking for a script I used to generate some data. Where is that script now?”</a:t>
            </a:r>
          </a:p>
        </p:txBody>
      </p:sp>
    </p:spTree>
    <p:extLst>
      <p:ext uri="{BB962C8B-B14F-4D97-AF65-F5344CB8AC3E}">
        <p14:creationId xmlns:p14="http://schemas.microsoft.com/office/powerpoint/2010/main" val="37753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my cookie cutter folder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034" y="2886891"/>
            <a:ext cx="5821679" cy="30567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README.md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90A2-DF20-D84C-B8CD-E42FA09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7" y="1227909"/>
            <a:ext cx="3022417" cy="5111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66C86B-840E-4C4F-9C37-B639C1BA1428}"/>
                  </a:ext>
                </a:extLst>
              </p14:cNvPr>
              <p14:cNvContentPartPr/>
              <p14:nvPr/>
            </p14:nvContentPartPr>
            <p14:xfrm>
              <a:off x="4340726" y="3120994"/>
              <a:ext cx="1474200" cy="150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66C86B-840E-4C4F-9C37-B639C1BA1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2086" y="3111994"/>
                <a:ext cx="1491840" cy="15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36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my cookie cutter folder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034" y="2886891"/>
            <a:ext cx="5821679" cy="30567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90A2-DF20-D84C-B8CD-E42FA09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7" y="1227909"/>
            <a:ext cx="3022417" cy="5111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50BD62-D94D-A14C-83D3-93371CCBFD05}"/>
                  </a:ext>
                </a:extLst>
              </p14:cNvPr>
              <p14:cNvContentPartPr/>
              <p14:nvPr/>
            </p14:nvContentPartPr>
            <p14:xfrm>
              <a:off x="4215806" y="1499194"/>
              <a:ext cx="1536480" cy="166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50BD62-D94D-A14C-83D3-93371CCBFD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806" y="1490554"/>
                <a:ext cx="1554120" cy="16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95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F26-2049-AE49-8656-F824B442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286341"/>
            <a:ext cx="10859588" cy="941568"/>
          </a:xfrm>
        </p:spPr>
        <p:txBody>
          <a:bodyPr>
            <a:normAutofit/>
          </a:bodyPr>
          <a:lstStyle/>
          <a:p>
            <a:r>
              <a:rPr lang="en-US" dirty="0"/>
              <a:t>my cookie cutter folder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CE7-543C-EC49-A7F4-E72CE97C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034" y="2886891"/>
            <a:ext cx="5821679" cy="30567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90A2-DF20-D84C-B8CD-E42FA09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7" y="1227909"/>
            <a:ext cx="3022417" cy="5111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DA56D-33CD-C345-8571-DAF7D3FC8783}"/>
                  </a:ext>
                </a:extLst>
              </p14:cNvPr>
              <p14:cNvContentPartPr/>
              <p14:nvPr/>
            </p14:nvContentPartPr>
            <p14:xfrm>
              <a:off x="4141286" y="3124954"/>
              <a:ext cx="1615320" cy="38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DA56D-33CD-C345-8571-DAF7D3FC87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2286" y="3115954"/>
                <a:ext cx="163296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21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384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cookie cutter data science</vt:lpstr>
      <vt:lpstr>what am i talking about…</vt:lpstr>
      <vt:lpstr>principles:</vt:lpstr>
      <vt:lpstr>clean code structure</vt:lpstr>
      <vt:lpstr>others will thank you</vt:lpstr>
      <vt:lpstr>you will thank you</vt:lpstr>
      <vt:lpstr>my cookie cutter folder structure</vt:lpstr>
      <vt:lpstr>my cookie cutter folder structure</vt:lpstr>
      <vt:lpstr>my cookie cutter folder structure</vt:lpstr>
      <vt:lpstr>my cookie cutter folder structure</vt:lpstr>
      <vt:lpstr>my cookie cutter folder structure</vt:lpstr>
      <vt:lpstr>my cookie cutter folder structure</vt:lpstr>
      <vt:lpstr>file convention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cutter data science</dc:title>
  <dc:creator>David Gwyther</dc:creator>
  <cp:lastModifiedBy>David Gwyther</cp:lastModifiedBy>
  <cp:revision>8</cp:revision>
  <dcterms:created xsi:type="dcterms:W3CDTF">2021-04-11T21:21:01Z</dcterms:created>
  <dcterms:modified xsi:type="dcterms:W3CDTF">2021-04-12T02:54:50Z</dcterms:modified>
</cp:coreProperties>
</file>