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Hey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Page2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2019-05-31T08:09:47Z</dcterms:created>
  <dcterms:modified xsi:type="dcterms:W3CDTF">2019-05-31T08:10:11Z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