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5474" r:id="rId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6FCF"/>
    <a:srgbClr val="FF00FF"/>
    <a:srgbClr val="FF66FF"/>
    <a:srgbClr val="6699FF"/>
    <a:srgbClr val="6666FF"/>
    <a:srgbClr val="CC66FF"/>
    <a:srgbClr val="6699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 autoAdjust="0"/>
    <p:restoredTop sz="95473" autoAdjust="0"/>
  </p:normalViewPr>
  <p:slideViewPr>
    <p:cSldViewPr>
      <p:cViewPr varScale="1">
        <p:scale>
          <a:sx n="120" d="100"/>
          <a:sy n="120" d="100"/>
        </p:scale>
        <p:origin x="-192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3920" y="-1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59A2B-6CE7-4C1A-8597-8C268CF0236D}" type="datetimeFigureOut">
              <a:rPr kumimoji="1" lang="ja-JP" altLang="en-US" smtClean="0"/>
              <a:pPr/>
              <a:t>2022/5/4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63D7-C769-42D5-91F7-3BA337E95CD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67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D5B12-7A1A-455C-A131-E57FDBCCE9D4}" type="datetimeFigureOut">
              <a:rPr kumimoji="1" lang="ja-JP" altLang="en-US" smtClean="0"/>
              <a:pPr/>
              <a:t>2022/5/4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99AB5-6230-436B-87EF-5D578DEF790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8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1760" y="465313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スライド番号プレースホルダー 5"/>
          <p:cNvSpPr txBox="1">
            <a:spLocks/>
          </p:cNvSpPr>
          <p:nvPr userDrawn="1"/>
        </p:nvSpPr>
        <p:spPr>
          <a:xfrm>
            <a:off x="6553200" y="65488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1268760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2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691680" y="6548835"/>
            <a:ext cx="5760640" cy="365125"/>
          </a:xfrm>
        </p:spPr>
        <p:txBody>
          <a:bodyPr/>
          <a:lstStyle>
            <a:lvl1pPr>
              <a:defRPr sz="1200" b="1">
                <a:solidFill>
                  <a:srgbClr val="002060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1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8019" y="6548835"/>
            <a:ext cx="2133600" cy="365125"/>
          </a:xfrm>
          <a:noFill/>
          <a:ln>
            <a:noFill/>
          </a:ln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endParaRPr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26344" y="6567636"/>
            <a:ext cx="9075365" cy="0"/>
          </a:xfrm>
          <a:prstGeom prst="line">
            <a:avLst/>
          </a:prstGeom>
          <a:ln w="4445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4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1F15-19F6-4AF1-BF49-A030D56C22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83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1F15-19F6-4AF1-BF49-A030D56C22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3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 userDrawn="1"/>
        </p:nvCxnSpPr>
        <p:spPr>
          <a:xfrm>
            <a:off x="258141" y="692696"/>
            <a:ext cx="8634340" cy="0"/>
          </a:xfrm>
          <a:prstGeom prst="line">
            <a:avLst/>
          </a:prstGeom>
          <a:ln w="19050" cap="rnd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02896" y="6492875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FD641F15-19F6-4AF1-BF49-A030D56C224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25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p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02896" y="6492875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FD641F15-19F6-4AF1-BF49-A030D56C224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6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02896" y="6492875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FD641F15-19F6-4AF1-BF49-A030D56C224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33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11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1F15-19F6-4AF1-BF49-A030D56C22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33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1F15-19F6-4AF1-BF49-A030D56C22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1F15-19F6-4AF1-BF49-A030D56C22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64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D641F15-19F6-4AF1-BF49-A030D56C224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67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D641F15-19F6-4AF1-BF49-A030D56C224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66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1F15-19F6-4AF1-BF49-A030D56C22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02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1F15-19F6-4AF1-BF49-A030D56C22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27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743200" y="64928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1F15-19F6-4AF1-BF49-A030D56C22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9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8" r:id="rId12"/>
    <p:sldLayoutId id="2147483699" r:id="rId13"/>
    <p:sldLayoutId id="214748369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B07B816-2DE5-2689-C36B-75405EBF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544" y="35205820"/>
            <a:ext cx="4745690" cy="27915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222FAE1-F15C-406B-A0C6-DD970305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7848824"/>
            <a:ext cx="6113842" cy="35963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5ABEC3A-C77C-1997-F0A0-C14F29093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789040"/>
            <a:ext cx="4749800" cy="25146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231BF7-D277-9CA7-AA7F-334032143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98" y="836669"/>
            <a:ext cx="4749800" cy="278341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A3098A-2399-2D24-A0A0-64C9DE11F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41" y="4748739"/>
            <a:ext cx="4057036" cy="1584176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5A8C4360-1E36-5B6A-4FF7-62061D32E2E2}"/>
              </a:ext>
            </a:extLst>
          </p:cNvPr>
          <p:cNvSpPr txBox="1">
            <a:spLocks/>
          </p:cNvSpPr>
          <p:nvPr/>
        </p:nvSpPr>
        <p:spPr>
          <a:xfrm>
            <a:off x="467544" y="101418"/>
            <a:ext cx="6696744" cy="603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ja-JP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電動スクータ走行中ワイヤレス給電システム</a:t>
            </a:r>
            <a:endParaRPr lang="ja-JP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03430929-EC63-637B-56E9-246CA17B7DF5}"/>
              </a:ext>
            </a:extLst>
          </p:cNvPr>
          <p:cNvSpPr/>
          <p:nvPr/>
        </p:nvSpPr>
        <p:spPr>
          <a:xfrm>
            <a:off x="6444208" y="1790886"/>
            <a:ext cx="720080" cy="487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C0BEA7A-BC74-AF61-0CA7-3F062A0ADB15}"/>
              </a:ext>
            </a:extLst>
          </p:cNvPr>
          <p:cNvSpPr/>
          <p:nvPr/>
        </p:nvSpPr>
        <p:spPr>
          <a:xfrm>
            <a:off x="4830843" y="1173252"/>
            <a:ext cx="1682755" cy="76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半導体</a:t>
            </a:r>
            <a:endParaRPr kumimoji="1" lang="en-US" altLang="ja-JP" dirty="0"/>
          </a:p>
          <a:p>
            <a:pPr algn="ctr"/>
            <a:r>
              <a:rPr lang="ja-JP" altLang="en-US"/>
              <a:t>磁性材料</a:t>
            </a:r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E12D426-E01C-885C-0628-9F4955B79C03}"/>
              </a:ext>
            </a:extLst>
          </p:cNvPr>
          <p:cNvSpPr/>
          <p:nvPr/>
        </p:nvSpPr>
        <p:spPr>
          <a:xfrm>
            <a:off x="7180860" y="1145615"/>
            <a:ext cx="1566174" cy="76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制御技術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0FA15A4-6185-FDBF-9DFC-2EEA22B66FF8}"/>
              </a:ext>
            </a:extLst>
          </p:cNvPr>
          <p:cNvSpPr txBox="1"/>
          <p:nvPr/>
        </p:nvSpPr>
        <p:spPr>
          <a:xfrm>
            <a:off x="5248553" y="2285989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kumimoji="1" lang="ja-JP" altLang="en-US" b="1">
                <a:highlight>
                  <a:srgbClr val="FFFF00"/>
                </a:highlight>
              </a:rPr>
              <a:t>次世代充電システムの構築へ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F775DBB-DDA3-594D-1BC8-080291244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163" y="2704809"/>
            <a:ext cx="4307803" cy="1751787"/>
          </a:xfrm>
          <a:prstGeom prst="rect">
            <a:avLst/>
          </a:prstGeom>
        </p:spPr>
      </p:pic>
      <p:sp>
        <p:nvSpPr>
          <p:cNvPr id="16" name="円/楕円 15">
            <a:extLst>
              <a:ext uri="{FF2B5EF4-FFF2-40B4-BE49-F238E27FC236}">
                <a16:creationId xmlns:a16="http://schemas.microsoft.com/office/drawing/2014/main" id="{38C1FDF7-6371-FA1F-6E50-DC75A88BE635}"/>
              </a:ext>
            </a:extLst>
          </p:cNvPr>
          <p:cNvSpPr/>
          <p:nvPr/>
        </p:nvSpPr>
        <p:spPr>
          <a:xfrm>
            <a:off x="6028555" y="778784"/>
            <a:ext cx="1566174" cy="817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回路技術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AA36EC-D8F6-4B6B-FA5F-18DB9888A578}"/>
              </a:ext>
            </a:extLst>
          </p:cNvPr>
          <p:cNvSpPr txBox="1"/>
          <p:nvPr/>
        </p:nvSpPr>
        <p:spPr>
          <a:xfrm>
            <a:off x="6941070" y="6479249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kumimoji="1" lang="en-US" altLang="ja-JP" sz="1600" dirty="0"/>
              <a:t>*</a:t>
            </a:r>
            <a:r>
              <a:rPr kumimoji="1" lang="ja-JP" altLang="en-US" sz="1600"/>
              <a:t>無断掲載・転用禁止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492524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SzPct val="100000"/>
          <a:buFont typeface="Wingdings" pitchFamily="2" charset="2"/>
          <a:buChar char="Ø"/>
          <a:defRPr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25603</TotalTime>
  <Words>26</Words>
  <Application>Microsoft Macintosh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デザインの設定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ZVS Phase Shift-Controlled Class D  Full-Bridge High-Frequency Resonant Inverter  for Induction Heating</dc:title>
  <dc:creator>user1107</dc:creator>
  <cp:lastModifiedBy>Microsoft Office User</cp:lastModifiedBy>
  <cp:revision>1478</cp:revision>
  <cp:lastPrinted>2022-05-04T04:21:53Z</cp:lastPrinted>
  <dcterms:created xsi:type="dcterms:W3CDTF">2014-10-13T08:40:51Z</dcterms:created>
  <dcterms:modified xsi:type="dcterms:W3CDTF">2022-05-04T04:22:53Z</dcterms:modified>
</cp:coreProperties>
</file>