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457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4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15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8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2356-66BE-4950-8B06-06A01369C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프로그래밍 과제</a:t>
            </a:r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  <a:endParaRPr lang="ko-KR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DCA42-0D2C-400F-AC58-7802E097B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2021254013</a:t>
            </a:r>
          </a:p>
          <a:p>
            <a:pPr algn="r"/>
            <a:r>
              <a:rPr lang="ko-KR" altLang="en-US" dirty="0" err="1"/>
              <a:t>유대건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4. </a:t>
            </a:r>
            <a:r>
              <a:rPr lang="ko-KR" altLang="en-US" cap="none" dirty="0" err="1"/>
              <a:t>모폴로지</a:t>
            </a:r>
            <a:r>
              <a:rPr lang="ko-KR" altLang="en-US" cap="none" dirty="0"/>
              <a:t>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381A7-328F-48FB-8485-638BEED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66" y="2013857"/>
            <a:ext cx="3401458" cy="3600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17D041-A648-495D-A637-799FDF8FB3B9}"/>
              </a:ext>
            </a:extLst>
          </p:cNvPr>
          <p:cNvSpPr/>
          <p:nvPr/>
        </p:nvSpPr>
        <p:spPr>
          <a:xfrm>
            <a:off x="4816907" y="3605222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D4731-B3FC-45C0-AE32-D15B0262CD60}"/>
              </a:ext>
            </a:extLst>
          </p:cNvPr>
          <p:cNvSpPr txBox="1"/>
          <p:nvPr/>
        </p:nvSpPr>
        <p:spPr>
          <a:xfrm>
            <a:off x="4699464" y="2876253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e, d, o, c </a:t>
            </a:r>
            <a:r>
              <a:rPr lang="ko-KR" altLang="en-US" dirty="0"/>
              <a:t>중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B120F-3F3E-4DFF-89EE-7EEA922BA9CF}"/>
              </a:ext>
            </a:extLst>
          </p:cNvPr>
          <p:cNvSpPr txBox="1"/>
          <p:nvPr/>
        </p:nvSpPr>
        <p:spPr>
          <a:xfrm>
            <a:off x="4698160" y="4325547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 </a:t>
            </a:r>
            <a:r>
              <a:rPr lang="ko-KR" altLang="en-US" dirty="0"/>
              <a:t>입력 후 실행</a:t>
            </a:r>
            <a:endParaRPr lang="en-US" altLang="ko-KR" dirty="0"/>
          </a:p>
          <a:p>
            <a:r>
              <a:rPr lang="ko-KR" altLang="en-US" dirty="0"/>
              <a:t>창에서 </a:t>
            </a:r>
            <a:r>
              <a:rPr lang="en-US" altLang="ko-KR" dirty="0"/>
              <a:t>count</a:t>
            </a:r>
          </a:p>
          <a:p>
            <a:r>
              <a:rPr lang="en-US" altLang="ko-KR" dirty="0"/>
              <a:t>(3)</a:t>
            </a:r>
            <a:r>
              <a:rPr lang="ko-KR" altLang="en-US" dirty="0"/>
              <a:t>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144BF7-4861-47B6-A45B-81786391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3" y="2188877"/>
            <a:ext cx="53603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0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4. </a:t>
            </a:r>
            <a:r>
              <a:rPr lang="ko-KR" altLang="en-US" cap="none" dirty="0" err="1"/>
              <a:t>모폴로지</a:t>
            </a:r>
            <a:r>
              <a:rPr lang="ko-KR" altLang="en-US" cap="none" dirty="0"/>
              <a:t>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381A7-328F-48FB-8485-638BEED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66" y="2013857"/>
            <a:ext cx="3401458" cy="3600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17D041-A648-495D-A637-799FDF8FB3B9}"/>
              </a:ext>
            </a:extLst>
          </p:cNvPr>
          <p:cNvSpPr/>
          <p:nvPr/>
        </p:nvSpPr>
        <p:spPr>
          <a:xfrm>
            <a:off x="4816907" y="3605222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D4731-B3FC-45C0-AE32-D15B0262CD60}"/>
              </a:ext>
            </a:extLst>
          </p:cNvPr>
          <p:cNvSpPr txBox="1"/>
          <p:nvPr/>
        </p:nvSpPr>
        <p:spPr>
          <a:xfrm>
            <a:off x="4699464" y="2876253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e, d, o, c </a:t>
            </a:r>
            <a:r>
              <a:rPr lang="ko-KR" altLang="en-US" dirty="0"/>
              <a:t>중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B120F-3F3E-4DFF-89EE-7EEA922BA9CF}"/>
              </a:ext>
            </a:extLst>
          </p:cNvPr>
          <p:cNvSpPr txBox="1"/>
          <p:nvPr/>
        </p:nvSpPr>
        <p:spPr>
          <a:xfrm>
            <a:off x="4698160" y="4325547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입력 후 실행</a:t>
            </a:r>
            <a:endParaRPr lang="en-US" altLang="ko-KR" dirty="0"/>
          </a:p>
          <a:p>
            <a:r>
              <a:rPr lang="ko-KR" altLang="en-US" dirty="0"/>
              <a:t>창에서 </a:t>
            </a:r>
            <a:r>
              <a:rPr lang="en-US" altLang="ko-KR" dirty="0"/>
              <a:t>count</a:t>
            </a:r>
          </a:p>
          <a:p>
            <a:r>
              <a:rPr lang="en-US" altLang="ko-KR" dirty="0"/>
              <a:t>(7)</a:t>
            </a:r>
            <a:r>
              <a:rPr lang="ko-KR" altLang="en-US" dirty="0"/>
              <a:t>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E808D4-1885-47DA-8B3B-15B0E795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3" y="2188877"/>
            <a:ext cx="535821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4. </a:t>
            </a:r>
            <a:r>
              <a:rPr lang="ko-KR" altLang="en-US" cap="none" dirty="0" err="1"/>
              <a:t>모폴로지</a:t>
            </a:r>
            <a:r>
              <a:rPr lang="ko-KR" altLang="en-US" cap="none" dirty="0"/>
              <a:t>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381A7-328F-48FB-8485-638BEED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66" y="2013857"/>
            <a:ext cx="3401458" cy="3600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17D041-A648-495D-A637-799FDF8FB3B9}"/>
              </a:ext>
            </a:extLst>
          </p:cNvPr>
          <p:cNvSpPr/>
          <p:nvPr/>
        </p:nvSpPr>
        <p:spPr>
          <a:xfrm>
            <a:off x="4816907" y="3605222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D4731-B3FC-45C0-AE32-D15B0262CD60}"/>
              </a:ext>
            </a:extLst>
          </p:cNvPr>
          <p:cNvSpPr txBox="1"/>
          <p:nvPr/>
        </p:nvSpPr>
        <p:spPr>
          <a:xfrm>
            <a:off x="4699464" y="2876253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e, d, o, c </a:t>
            </a:r>
            <a:r>
              <a:rPr lang="ko-KR" altLang="en-US" dirty="0"/>
              <a:t>중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B120F-3F3E-4DFF-89EE-7EEA922BA9CF}"/>
              </a:ext>
            </a:extLst>
          </p:cNvPr>
          <p:cNvSpPr txBox="1"/>
          <p:nvPr/>
        </p:nvSpPr>
        <p:spPr>
          <a:xfrm>
            <a:off x="4698160" y="4325547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입력 후 실행</a:t>
            </a:r>
            <a:endParaRPr lang="en-US" altLang="ko-KR" dirty="0"/>
          </a:p>
          <a:p>
            <a:r>
              <a:rPr lang="ko-KR" altLang="en-US" dirty="0"/>
              <a:t>창에서 </a:t>
            </a:r>
            <a:r>
              <a:rPr lang="en-US" altLang="ko-KR" dirty="0"/>
              <a:t>count</a:t>
            </a:r>
          </a:p>
          <a:p>
            <a:r>
              <a:rPr lang="en-US" altLang="ko-KR" dirty="0"/>
              <a:t>(2)</a:t>
            </a:r>
            <a:r>
              <a:rPr lang="ko-KR" altLang="en-US" dirty="0"/>
              <a:t>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8BF0F-D139-4841-941C-E9E3112B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3" y="2188877"/>
            <a:ext cx="53603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81" y="2686050"/>
            <a:ext cx="9601200" cy="1485900"/>
          </a:xfrm>
        </p:spPr>
        <p:txBody>
          <a:bodyPr anchor="ctr"/>
          <a:lstStyle/>
          <a:p>
            <a:pPr algn="ctr"/>
            <a:r>
              <a:rPr lang="ko-KR" altLang="en-US" cap="none" dirty="0"/>
              <a:t>감사합니다</a:t>
            </a:r>
            <a:r>
              <a:rPr lang="en-US" altLang="ko-KR" cap="none" dirty="0"/>
              <a:t>.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676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82622-9F8C-4315-A435-AA10E2684C49}"/>
              </a:ext>
            </a:extLst>
          </p:cNvPr>
          <p:cNvSpPr txBox="1"/>
          <p:nvPr/>
        </p:nvSpPr>
        <p:spPr>
          <a:xfrm>
            <a:off x="1086280" y="427509"/>
            <a:ext cx="1086279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테스트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Image :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Lena.png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Code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실행환경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PyCharm 2020.3.5(Community Edition)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OpenCV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버전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4.5.3</a:t>
            </a:r>
          </a:p>
          <a:p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히스토그램 평탄화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프로그램 실행 후 원본 이미지가 출력된 상태에서 키보드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(r, g, b, esc)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입력으로 결과를 확인할 수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있습니다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공간 도메인 필터링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프로그램 실행 후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Noise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가 들어간 이미지가 출력되면 이미지 상단에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Track Bar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이용하여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Diameter,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Sigma Color, Sigma Space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변경하면서 변화를 확인할 수 있습니다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주파수 도메인 필터링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프로그램 실행 후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Gray Scale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원본 이미지가 출력된 상태에서 키보드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(l, h, ese)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입력으로 결과를 확인할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수 있습니다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ㅣ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입력 시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mask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만들기 위한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radius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프로그램 실행창에서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추가로 입력해야 합니다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4. 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모폴로지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필터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프로그램 실행 후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Gray Scale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원본 이미지가 출력된 상태에서 키보드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(e, d, o, c, ese)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입력 후 각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filtering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조건에 대한 반복 회수를 프로그램 실행창에서 추가로 입력해 주어야 합니다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1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cap="none" dirty="0"/>
              <a:t>히스토그램 평탄화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3155AC-5E85-447E-B996-8D23866D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21999"/>
            <a:ext cx="3401458" cy="36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4622F2-3BA1-47E0-8E06-DF4F8D87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52" y="1417338"/>
            <a:ext cx="5375565" cy="46800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F901F87-BCA1-496C-B994-A916F6C7361F}"/>
              </a:ext>
            </a:extLst>
          </p:cNvPr>
          <p:cNvSpPr/>
          <p:nvPr/>
        </p:nvSpPr>
        <p:spPr>
          <a:xfrm>
            <a:off x="4816907" y="3481471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89AC2-D6A7-405B-9444-F3428E7BC636}"/>
              </a:ext>
            </a:extLst>
          </p:cNvPr>
          <p:cNvSpPr txBox="1"/>
          <p:nvPr/>
        </p:nvSpPr>
        <p:spPr>
          <a:xfrm>
            <a:off x="4699464" y="2752502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r, g, b </a:t>
            </a:r>
            <a:r>
              <a:rPr lang="ko-KR" altLang="en-US" dirty="0"/>
              <a:t>중 </a:t>
            </a:r>
            <a:r>
              <a:rPr lang="en-US" altLang="ko-KR" dirty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5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cap="none" dirty="0"/>
              <a:t>히스토그램 평탄화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3155AC-5E85-447E-B996-8D23866D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21999"/>
            <a:ext cx="3401458" cy="36000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F901F87-BCA1-496C-B994-A916F6C7361F}"/>
              </a:ext>
            </a:extLst>
          </p:cNvPr>
          <p:cNvSpPr/>
          <p:nvPr/>
        </p:nvSpPr>
        <p:spPr>
          <a:xfrm>
            <a:off x="4816907" y="3481471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89AC2-D6A7-405B-9444-F3428E7BC636}"/>
              </a:ext>
            </a:extLst>
          </p:cNvPr>
          <p:cNvSpPr txBox="1"/>
          <p:nvPr/>
        </p:nvSpPr>
        <p:spPr>
          <a:xfrm>
            <a:off x="4699464" y="2752502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r, g, b </a:t>
            </a:r>
            <a:r>
              <a:rPr lang="ko-KR" altLang="en-US" dirty="0"/>
              <a:t>중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E1332C-513D-4929-91C4-4BDF3304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52" y="1417338"/>
            <a:ext cx="537556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cap="none" dirty="0"/>
              <a:t>히스토그램 평탄화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3155AC-5E85-447E-B996-8D23866D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21999"/>
            <a:ext cx="3401458" cy="36000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F901F87-BCA1-496C-B994-A916F6C7361F}"/>
              </a:ext>
            </a:extLst>
          </p:cNvPr>
          <p:cNvSpPr/>
          <p:nvPr/>
        </p:nvSpPr>
        <p:spPr>
          <a:xfrm>
            <a:off x="4816907" y="3481471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89AC2-D6A7-405B-9444-F3428E7BC636}"/>
              </a:ext>
            </a:extLst>
          </p:cNvPr>
          <p:cNvSpPr txBox="1"/>
          <p:nvPr/>
        </p:nvSpPr>
        <p:spPr>
          <a:xfrm>
            <a:off x="4699464" y="2752502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r, g, b </a:t>
            </a:r>
            <a:r>
              <a:rPr lang="ko-KR" altLang="en-US" dirty="0"/>
              <a:t>중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8AE85D-15F6-4B5D-85BA-1B4FBA22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52" y="1417338"/>
            <a:ext cx="537556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cap="none" dirty="0"/>
              <a:t>. </a:t>
            </a:r>
            <a:r>
              <a:rPr lang="ko-KR" altLang="en-US" cap="none" dirty="0"/>
              <a:t>공간 도메인 필터링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186E90-1429-4306-92F1-E01DE0A2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19" y="1193776"/>
            <a:ext cx="3953845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0877D-49C3-422B-A60F-89AA41452913}"/>
              </a:ext>
            </a:extLst>
          </p:cNvPr>
          <p:cNvSpPr txBox="1"/>
          <p:nvPr/>
        </p:nvSpPr>
        <p:spPr>
          <a:xfrm>
            <a:off x="1371599" y="1380792"/>
            <a:ext cx="5283583" cy="37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 입력인 </a:t>
            </a:r>
            <a:r>
              <a:rPr lang="en-US" altLang="ko-KR" dirty="0"/>
              <a:t>Diameter, Sigma Color, Sigma Space </a:t>
            </a:r>
            <a:r>
              <a:rPr lang="ko-KR" altLang="en-US" dirty="0"/>
              <a:t>를 </a:t>
            </a:r>
            <a:r>
              <a:rPr lang="en-US" altLang="ko-KR" dirty="0" err="1"/>
              <a:t>TrackBar</a:t>
            </a:r>
            <a:r>
              <a:rPr lang="en-US" altLang="ko-KR" dirty="0"/>
              <a:t> </a:t>
            </a:r>
            <a:r>
              <a:rPr lang="ko-KR" altLang="en-US" dirty="0"/>
              <a:t>로 표현하여 </a:t>
            </a:r>
            <a:r>
              <a:rPr lang="en-US" altLang="ko-KR" dirty="0"/>
              <a:t>Noise </a:t>
            </a:r>
            <a:r>
              <a:rPr lang="ko-KR" altLang="en-US" dirty="0"/>
              <a:t>가 생성된 </a:t>
            </a:r>
            <a:r>
              <a:rPr lang="en-US" altLang="ko-KR" dirty="0"/>
              <a:t>Image </a:t>
            </a:r>
            <a:r>
              <a:rPr lang="ko-KR" altLang="en-US" dirty="0"/>
              <a:t>를 </a:t>
            </a:r>
            <a:r>
              <a:rPr lang="en-US" altLang="ko-KR" dirty="0"/>
              <a:t>Bilateral Filter </a:t>
            </a:r>
            <a:r>
              <a:rPr lang="ko-KR" altLang="en-US" dirty="0"/>
              <a:t>를 사용하여 </a:t>
            </a:r>
            <a:r>
              <a:rPr lang="en-US" altLang="ko-KR" dirty="0"/>
              <a:t>Filtering 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Diameter</a:t>
            </a:r>
            <a:r>
              <a:rPr lang="ko-KR" altLang="en-US" dirty="0"/>
              <a:t> 와 </a:t>
            </a:r>
            <a:r>
              <a:rPr lang="en-US" altLang="ko-KR" dirty="0"/>
              <a:t>Sigma Color </a:t>
            </a:r>
            <a:r>
              <a:rPr lang="ko-KR" altLang="en-US" dirty="0"/>
              <a:t>는 단독으로 변경 시 큰 변화를 알기 어려우며 </a:t>
            </a:r>
            <a:r>
              <a:rPr lang="en-US" altLang="ko-KR" dirty="0"/>
              <a:t>Sigma Space </a:t>
            </a:r>
            <a:r>
              <a:rPr lang="ko-KR" altLang="en-US" dirty="0"/>
              <a:t>가 적용되었을 때 </a:t>
            </a:r>
            <a:r>
              <a:rPr lang="en-US" altLang="ko-KR" dirty="0"/>
              <a:t>Diameter </a:t>
            </a:r>
            <a:r>
              <a:rPr lang="ko-KR" altLang="en-US" dirty="0"/>
              <a:t>는 </a:t>
            </a:r>
            <a:r>
              <a:rPr lang="en-US" altLang="ko-KR" dirty="0"/>
              <a:t>Image </a:t>
            </a:r>
            <a:r>
              <a:rPr lang="ko-KR" altLang="en-US" dirty="0"/>
              <a:t>전체에 </a:t>
            </a:r>
            <a:r>
              <a:rPr lang="en-US" altLang="ko-KR" dirty="0"/>
              <a:t>blur</a:t>
            </a:r>
            <a:r>
              <a:rPr lang="ko-KR" altLang="en-US" dirty="0"/>
              <a:t> 되는 변화를 확인할 수 있으며</a:t>
            </a:r>
            <a:r>
              <a:rPr lang="en-US" altLang="ko-KR" dirty="0"/>
              <a:t>, Sigma Color </a:t>
            </a:r>
            <a:r>
              <a:rPr lang="ko-KR" altLang="en-US" dirty="0"/>
              <a:t>는 미세하게 색조의 변화가 생기는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3. </a:t>
            </a:r>
            <a:r>
              <a:rPr lang="ko-KR" altLang="en-US" cap="none" dirty="0"/>
              <a:t>주파수 도메인 필터링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381A7-328F-48FB-8485-638BEED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66" y="2013857"/>
            <a:ext cx="3401458" cy="36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83E745-E32C-4F25-ABB6-F6062D2A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3" y="2013857"/>
            <a:ext cx="5367850" cy="3600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17D041-A648-495D-A637-799FDF8FB3B9}"/>
              </a:ext>
            </a:extLst>
          </p:cNvPr>
          <p:cNvSpPr/>
          <p:nvPr/>
        </p:nvSpPr>
        <p:spPr>
          <a:xfrm>
            <a:off x="4816907" y="3605222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D4731-B3FC-45C0-AE32-D15B0262CD60}"/>
              </a:ext>
            </a:extLst>
          </p:cNvPr>
          <p:cNvSpPr txBox="1"/>
          <p:nvPr/>
        </p:nvSpPr>
        <p:spPr>
          <a:xfrm>
            <a:off x="4699464" y="2876253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l, h </a:t>
            </a:r>
            <a:r>
              <a:rPr lang="ko-KR" altLang="en-US" dirty="0"/>
              <a:t>중 </a:t>
            </a: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B120F-3F3E-4DFF-89EE-7EEA922BA9CF}"/>
              </a:ext>
            </a:extLst>
          </p:cNvPr>
          <p:cNvSpPr txBox="1"/>
          <p:nvPr/>
        </p:nvSpPr>
        <p:spPr>
          <a:xfrm>
            <a:off x="4620126" y="4325547"/>
            <a:ext cx="184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</a:t>
            </a:r>
            <a:r>
              <a:rPr lang="ko-KR" altLang="en-US" dirty="0"/>
              <a:t>입력 후 실행</a:t>
            </a:r>
            <a:endParaRPr lang="en-US" altLang="ko-KR" dirty="0"/>
          </a:p>
          <a:p>
            <a:r>
              <a:rPr lang="ko-KR" altLang="en-US" dirty="0"/>
              <a:t>창에서 </a:t>
            </a:r>
            <a:r>
              <a:rPr lang="en-US" altLang="ko-KR" dirty="0"/>
              <a:t>mask</a:t>
            </a:r>
          </a:p>
          <a:p>
            <a:r>
              <a:rPr lang="ko-KR" altLang="en-US" dirty="0"/>
              <a:t>반지름 </a:t>
            </a:r>
            <a:r>
              <a:rPr lang="en-US" altLang="ko-KR" dirty="0"/>
              <a:t>(30)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427721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3. </a:t>
            </a:r>
            <a:r>
              <a:rPr lang="ko-KR" altLang="en-US" cap="none" dirty="0"/>
              <a:t>주파수 도메인 필터링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381A7-328F-48FB-8485-638BEED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66" y="2013857"/>
            <a:ext cx="3401458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A3320-CD75-4AEA-A1D7-27C1D773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3" y="2013857"/>
            <a:ext cx="5367857" cy="3600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88B5E3-4FD6-483B-BE71-2865FAE8493C}"/>
              </a:ext>
            </a:extLst>
          </p:cNvPr>
          <p:cNvSpPr/>
          <p:nvPr/>
        </p:nvSpPr>
        <p:spPr>
          <a:xfrm>
            <a:off x="4816907" y="3605222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CEF45-4B6D-4EFC-95F2-0810D394E25E}"/>
              </a:ext>
            </a:extLst>
          </p:cNvPr>
          <p:cNvSpPr txBox="1"/>
          <p:nvPr/>
        </p:nvSpPr>
        <p:spPr>
          <a:xfrm>
            <a:off x="4699464" y="2876253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l, h </a:t>
            </a:r>
            <a:r>
              <a:rPr lang="ko-KR" altLang="en-US" dirty="0"/>
              <a:t>중 </a:t>
            </a:r>
            <a:r>
              <a:rPr lang="en-US" altLang="ko-KR" dirty="0"/>
              <a:t>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10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4. </a:t>
            </a:r>
            <a:r>
              <a:rPr lang="ko-KR" altLang="en-US" cap="none" dirty="0" err="1"/>
              <a:t>모폴로지</a:t>
            </a:r>
            <a:r>
              <a:rPr lang="ko-KR" altLang="en-US" cap="none" dirty="0"/>
              <a:t>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381A7-328F-48FB-8485-638BEED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66" y="2013857"/>
            <a:ext cx="3401458" cy="3600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17D041-A648-495D-A637-799FDF8FB3B9}"/>
              </a:ext>
            </a:extLst>
          </p:cNvPr>
          <p:cNvSpPr/>
          <p:nvPr/>
        </p:nvSpPr>
        <p:spPr>
          <a:xfrm>
            <a:off x="4816907" y="3605222"/>
            <a:ext cx="1159043" cy="55173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D4731-B3FC-45C0-AE32-D15B0262CD60}"/>
              </a:ext>
            </a:extLst>
          </p:cNvPr>
          <p:cNvSpPr txBox="1"/>
          <p:nvPr/>
        </p:nvSpPr>
        <p:spPr>
          <a:xfrm>
            <a:off x="4699464" y="2876253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</a:t>
            </a:r>
            <a:endParaRPr lang="en-US" altLang="ko-KR" dirty="0"/>
          </a:p>
          <a:p>
            <a:r>
              <a:rPr lang="en-US" altLang="ko-KR" dirty="0"/>
              <a:t>e, d, o, c </a:t>
            </a:r>
            <a:r>
              <a:rPr lang="ko-KR" altLang="en-US" dirty="0"/>
              <a:t>중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B120F-3F3E-4DFF-89EE-7EEA922BA9CF}"/>
              </a:ext>
            </a:extLst>
          </p:cNvPr>
          <p:cNvSpPr txBox="1"/>
          <p:nvPr/>
        </p:nvSpPr>
        <p:spPr>
          <a:xfrm>
            <a:off x="4698160" y="4325547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 </a:t>
            </a:r>
            <a:r>
              <a:rPr lang="ko-KR" altLang="en-US" dirty="0"/>
              <a:t>입력 후 실행</a:t>
            </a:r>
            <a:endParaRPr lang="en-US" altLang="ko-KR" dirty="0"/>
          </a:p>
          <a:p>
            <a:r>
              <a:rPr lang="ko-KR" altLang="en-US" dirty="0"/>
              <a:t>창에서 </a:t>
            </a:r>
            <a:r>
              <a:rPr lang="en-US" altLang="ko-KR" dirty="0"/>
              <a:t>count</a:t>
            </a:r>
          </a:p>
          <a:p>
            <a:r>
              <a:rPr lang="en-US" altLang="ko-KR" dirty="0"/>
              <a:t>(5)</a:t>
            </a:r>
            <a:r>
              <a:rPr lang="ko-KR" altLang="en-US" dirty="0"/>
              <a:t>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1BCDC3-A62C-4137-A319-24B92CBB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3" y="2188877"/>
            <a:ext cx="5360349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35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337</TotalTime>
  <Words>429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돋움체</vt:lpstr>
      <vt:lpstr>Arial</vt:lpstr>
      <vt:lpstr>Franklin Gothic Book</vt:lpstr>
      <vt:lpstr>자르기</vt:lpstr>
      <vt:lpstr>프로그래밍 과제#1</vt:lpstr>
      <vt:lpstr>PowerPoint 프레젠테이션</vt:lpstr>
      <vt:lpstr>1. 히스토그램 평탄화</vt:lpstr>
      <vt:lpstr>1. 히스토그램 평탄화</vt:lpstr>
      <vt:lpstr>1. 히스토그램 평탄화</vt:lpstr>
      <vt:lpstr>2. 공간 도메인 필터링</vt:lpstr>
      <vt:lpstr>3. 주파수 도메인 필터링</vt:lpstr>
      <vt:lpstr>3. 주파수 도메인 필터링</vt:lpstr>
      <vt:lpstr>4. 모폴로지 필터</vt:lpstr>
      <vt:lpstr>4. 모폴로지 필터</vt:lpstr>
      <vt:lpstr>4. 모폴로지 필터</vt:lpstr>
      <vt:lpstr>4. 모폴로지 필터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adfavvad</dc:title>
  <dc:creator>user</dc:creator>
  <cp:lastModifiedBy>user</cp:lastModifiedBy>
  <cp:revision>14</cp:revision>
  <dcterms:created xsi:type="dcterms:W3CDTF">2021-04-01T02:27:44Z</dcterms:created>
  <dcterms:modified xsi:type="dcterms:W3CDTF">2021-10-13T05:26:17Z</dcterms:modified>
</cp:coreProperties>
</file>