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A81E466-F5BC-410C-B99D-54205B30DEC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9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3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7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411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900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86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243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21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3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3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3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49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9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69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0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15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3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1E466-F5BC-410C-B99D-54205B30DEC5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3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62356-66BE-4950-8B06-06A01369C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088" y="1122363"/>
            <a:ext cx="9723911" cy="2387600"/>
          </a:xfrm>
        </p:spPr>
        <p:txBody>
          <a:bodyPr anchor="ctr"/>
          <a:lstStyle/>
          <a:p>
            <a:pPr algn="ctr"/>
            <a:r>
              <a:rPr lang="ko-KR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선형회귀 학습을 이용한 </a:t>
            </a:r>
            <a:r>
              <a:rPr lang="ko-KR" alt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수율예측</a:t>
            </a:r>
            <a:endParaRPr lang="ko-KR" alt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FDCA42-0D2C-400F-AC58-7802E097B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산업인공지능학과</a:t>
            </a:r>
            <a:endParaRPr lang="en-US" altLang="ko-KR" dirty="0"/>
          </a:p>
          <a:p>
            <a:pPr algn="r"/>
            <a:r>
              <a:rPr lang="en-US" altLang="ko-KR" dirty="0"/>
              <a:t>2021254013</a:t>
            </a:r>
          </a:p>
          <a:p>
            <a:pPr algn="r"/>
            <a:r>
              <a:rPr lang="ko-KR" altLang="en-US" dirty="0" err="1"/>
              <a:t>유대건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0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34422"/>
            <a:ext cx="9905998" cy="873744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 cap="none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D74D5-AA72-412F-A8F8-61EB12F9100A}"/>
              </a:ext>
            </a:extLst>
          </p:cNvPr>
          <p:cNvSpPr txBox="1"/>
          <p:nvPr/>
        </p:nvSpPr>
        <p:spPr>
          <a:xfrm>
            <a:off x="1543792" y="1852552"/>
            <a:ext cx="4015843" cy="315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>
                <a:latin typeface="+mn-ea"/>
              </a:rPr>
              <a:t>데이터 선정 시행착오</a:t>
            </a:r>
            <a:endParaRPr lang="en-US" altLang="ko-KR" sz="2800" dirty="0"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>
                <a:latin typeface="+mn-ea"/>
              </a:rPr>
              <a:t>분석 목적</a:t>
            </a:r>
            <a:endParaRPr lang="en-US" altLang="ko-KR" sz="2800" dirty="0"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+mn-ea"/>
              </a:rPr>
              <a:t>Test </a:t>
            </a:r>
            <a:r>
              <a:rPr lang="ko-KR" altLang="en-US" sz="2800" dirty="0">
                <a:latin typeface="+mn-ea"/>
              </a:rPr>
              <a:t>결과</a:t>
            </a:r>
            <a:endParaRPr lang="en-US" altLang="ko-KR" sz="2800" dirty="0"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49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34422"/>
            <a:ext cx="9905998" cy="518519"/>
          </a:xfrm>
        </p:spPr>
        <p:txBody>
          <a:bodyPr>
            <a:normAutofit fontScale="90000"/>
          </a:bodyPr>
          <a:lstStyle/>
          <a:p>
            <a:r>
              <a:rPr lang="en-US" altLang="ko-KR" cap="none" dirty="0"/>
              <a:t>1. </a:t>
            </a:r>
            <a:r>
              <a:rPr lang="ko-KR" altLang="en-US" cap="none" dirty="0"/>
              <a:t>데이터 선정 시행 착오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AB1F87-6AF8-4189-83C9-E2B949059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280247"/>
            <a:ext cx="10220325" cy="2219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92814-ABA6-4F1D-AC8E-13D26679E6FC}"/>
              </a:ext>
            </a:extLst>
          </p:cNvPr>
          <p:cNvSpPr txBox="1"/>
          <p:nvPr/>
        </p:nvSpPr>
        <p:spPr>
          <a:xfrm>
            <a:off x="1490354" y="3752603"/>
            <a:ext cx="9871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초기 선정 데이터  </a:t>
            </a:r>
            <a:endParaRPr lang="en-US" altLang="ko-KR" dirty="0"/>
          </a:p>
          <a:p>
            <a:r>
              <a:rPr lang="en-US" altLang="ko-KR" dirty="0"/>
              <a:t>     - Time stamp </a:t>
            </a:r>
            <a:r>
              <a:rPr lang="ko-KR" altLang="en-US" dirty="0"/>
              <a:t>에 따른 변화량 데이터를</a:t>
            </a:r>
            <a:r>
              <a:rPr lang="en-US" altLang="ko-KR" dirty="0"/>
              <a:t> </a:t>
            </a:r>
            <a:r>
              <a:rPr lang="ko-KR" altLang="en-US" dirty="0"/>
              <a:t>통한 이상치 값 예측</a:t>
            </a:r>
            <a:endParaRPr lang="en-US" altLang="ko-KR" dirty="0"/>
          </a:p>
          <a:p>
            <a:r>
              <a:rPr lang="en-US" altLang="ko-KR" dirty="0"/>
              <a:t>     - </a:t>
            </a:r>
            <a:r>
              <a:rPr lang="ko-KR" altLang="en-US" dirty="0"/>
              <a:t>입력 값만 주어지고 출력 값이 없어 선형회귀 적용에 어려움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재선정 데이터</a:t>
            </a:r>
            <a:endParaRPr lang="en-US" altLang="ko-KR" dirty="0"/>
          </a:p>
          <a:p>
            <a:r>
              <a:rPr lang="en-US" altLang="ko-KR" dirty="0"/>
              <a:t>     - </a:t>
            </a:r>
            <a:r>
              <a:rPr lang="ko-KR" altLang="en-US" dirty="0"/>
              <a:t>입력 데이터와 출력 데이터가 모두 있는 데이터 수집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- </a:t>
            </a:r>
            <a:r>
              <a:rPr lang="ko-KR" altLang="en-US" dirty="0"/>
              <a:t>입력 </a:t>
            </a:r>
            <a:r>
              <a:rPr lang="en-US" altLang="ko-KR" dirty="0"/>
              <a:t>: </a:t>
            </a:r>
            <a:r>
              <a:rPr lang="ko-KR" altLang="en-US" dirty="0"/>
              <a:t>설비 가동시간</a:t>
            </a:r>
            <a:endParaRPr lang="en-US" altLang="ko-KR" dirty="0"/>
          </a:p>
          <a:p>
            <a:r>
              <a:rPr lang="en-US" altLang="ko-KR" dirty="0"/>
              <a:t>     - </a:t>
            </a:r>
            <a:r>
              <a:rPr lang="ko-KR" altLang="en-US" dirty="0"/>
              <a:t>출력 </a:t>
            </a:r>
            <a:r>
              <a:rPr lang="en-US" altLang="ko-KR" dirty="0"/>
              <a:t>: </a:t>
            </a:r>
            <a:r>
              <a:rPr lang="ko-KR" altLang="en-US" dirty="0"/>
              <a:t>가동 시간에 따른 제품</a:t>
            </a:r>
            <a:r>
              <a:rPr lang="en-US" altLang="ko-KR" dirty="0"/>
              <a:t>(Wafer) </a:t>
            </a:r>
            <a:r>
              <a:rPr lang="ko-KR" altLang="en-US" dirty="0"/>
              <a:t>생산 수</a:t>
            </a:r>
          </a:p>
        </p:txBody>
      </p:sp>
    </p:spTree>
    <p:extLst>
      <p:ext uri="{BB962C8B-B14F-4D97-AF65-F5344CB8AC3E}">
        <p14:creationId xmlns:p14="http://schemas.microsoft.com/office/powerpoint/2010/main" val="205395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34422"/>
            <a:ext cx="9905998" cy="518519"/>
          </a:xfrm>
        </p:spPr>
        <p:txBody>
          <a:bodyPr>
            <a:normAutofit fontScale="90000"/>
          </a:bodyPr>
          <a:lstStyle/>
          <a:p>
            <a:r>
              <a:rPr lang="en-US" altLang="ko-KR" cap="none" dirty="0"/>
              <a:t>2. </a:t>
            </a:r>
            <a:r>
              <a:rPr lang="ko-KR" altLang="en-US" cap="none" dirty="0"/>
              <a:t>분석 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D74D5-AA72-412F-A8F8-61EB12F9100A}"/>
              </a:ext>
            </a:extLst>
          </p:cNvPr>
          <p:cNvSpPr txBox="1"/>
          <p:nvPr/>
        </p:nvSpPr>
        <p:spPr>
          <a:xfrm>
            <a:off x="1739734" y="4744191"/>
            <a:ext cx="8597736" cy="565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설비 가동 시간에 따른 제품 생산량을 학습하여 설비 </a:t>
            </a:r>
            <a:r>
              <a:rPr lang="ko-KR" altLang="en-US" dirty="0" err="1"/>
              <a:t>수율을</a:t>
            </a:r>
            <a:r>
              <a:rPr lang="ko-KR" altLang="en-US" dirty="0"/>
              <a:t> 예측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3712FC-C58E-4196-8D92-F41443B25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57" y="1152941"/>
            <a:ext cx="6242339" cy="353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4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34422"/>
            <a:ext cx="9905998" cy="518519"/>
          </a:xfrm>
        </p:spPr>
        <p:txBody>
          <a:bodyPr>
            <a:normAutofit fontScale="90000"/>
          </a:bodyPr>
          <a:lstStyle/>
          <a:p>
            <a:r>
              <a:rPr lang="en-US" altLang="ko-KR" cap="none" dirty="0"/>
              <a:t>3. Test </a:t>
            </a:r>
            <a:r>
              <a:rPr lang="ko-KR" altLang="en-US" cap="none" dirty="0"/>
              <a:t>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5D729-7583-4FBA-8C8A-3D9832F1EFB2}"/>
              </a:ext>
            </a:extLst>
          </p:cNvPr>
          <p:cNvSpPr txBox="1"/>
          <p:nvPr/>
        </p:nvSpPr>
        <p:spPr>
          <a:xfrm>
            <a:off x="7595718" y="1382196"/>
            <a:ext cx="4226168" cy="170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설비 특성상 시간대비 생산량 입력 데이터가 선형인 경향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예측 데이터</a:t>
            </a:r>
            <a:r>
              <a:rPr lang="en-US" altLang="ko-KR" dirty="0"/>
              <a:t>(</a:t>
            </a:r>
            <a:r>
              <a:rPr lang="ko-KR" altLang="en-US" dirty="0" err="1"/>
              <a:t>빨간선</a:t>
            </a:r>
            <a:r>
              <a:rPr lang="en-US" altLang="ko-KR" dirty="0"/>
              <a:t>)</a:t>
            </a:r>
            <a:r>
              <a:rPr lang="ko-KR" altLang="en-US" dirty="0"/>
              <a:t>가 입력 데이터 경향에 따르는 패턴을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80DA94-AD3E-4B62-A966-CCE6C3A46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719" y="3218585"/>
            <a:ext cx="3719453" cy="32000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9EFF2F-C4BA-4E40-948E-90C3BB9F5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594" y="1455391"/>
            <a:ext cx="5922495" cy="496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6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680" y="2676978"/>
            <a:ext cx="9902640" cy="1117188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cap="none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97041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437</TotalTime>
  <Words>121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Trebuchet MS</vt:lpstr>
      <vt:lpstr>Tw Cen MT</vt:lpstr>
      <vt:lpstr>Wingdings</vt:lpstr>
      <vt:lpstr>회로</vt:lpstr>
      <vt:lpstr>선형회귀 학습을 이용한 수율예측</vt:lpstr>
      <vt:lpstr>목차</vt:lpstr>
      <vt:lpstr>1. 데이터 선정 시행 착오</vt:lpstr>
      <vt:lpstr>2. 분석 목적</vt:lpstr>
      <vt:lpstr>3. Test 결과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adfavvad</dc:title>
  <dc:creator>user</dc:creator>
  <cp:lastModifiedBy>user</cp:lastModifiedBy>
  <cp:revision>17</cp:revision>
  <dcterms:created xsi:type="dcterms:W3CDTF">2021-04-01T02:27:44Z</dcterms:created>
  <dcterms:modified xsi:type="dcterms:W3CDTF">2021-05-06T13:40:05Z</dcterms:modified>
</cp:coreProperties>
</file>