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7" r:id="rId4"/>
    <p:sldId id="273" r:id="rId5"/>
    <p:sldId id="276" r:id="rId6"/>
    <p:sldId id="265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457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5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1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4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1156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7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6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68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4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2356-66BE-4950-8B06-06A01369C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End Term Project#1</a:t>
            </a:r>
            <a:endParaRPr lang="ko-KR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DCA42-0D2C-400F-AC58-7802E097B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2021254013</a:t>
            </a:r>
          </a:p>
          <a:p>
            <a:pPr algn="r"/>
            <a:r>
              <a:rPr lang="ko-KR" altLang="en-US" dirty="0" err="1"/>
              <a:t>유대건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582622-9F8C-4315-A435-AA10E2684C49}"/>
              </a:ext>
            </a:extLst>
          </p:cNvPr>
          <p:cNvSpPr txBox="1"/>
          <p:nvPr/>
        </p:nvSpPr>
        <p:spPr>
          <a:xfrm>
            <a:off x="1086280" y="427509"/>
            <a:ext cx="10862797" cy="566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테스트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Image :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자동차 이미지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8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장</a:t>
            </a:r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Code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실행환경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: PyCharm 2020.3.5(Community Edition)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OpenCV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버전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: 4.5.4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Tesseract-OCR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모듈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: 5.0.0-alpha-619-ge9db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Setting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  1. tesseract-ocr-w64-setup-v5.0.0.20211201.exe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다운로드 및 설치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  2. C:\Program Files\Tesseract-OCR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환경변수 설정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  3.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실행환경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PyCharm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pytesseract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설치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(pip install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pytesseract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  4.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특징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- WIN10 OS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C Drive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에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Image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는 읽기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쓰기 처리 못함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641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1. </a:t>
            </a:r>
            <a:r>
              <a:rPr lang="ko-KR" altLang="en-US" cap="none" dirty="0"/>
              <a:t>프로그램 및 </a:t>
            </a:r>
            <a:r>
              <a:rPr lang="ko-KR" altLang="en-US" dirty="0"/>
              <a:t>테스트</a:t>
            </a:r>
            <a:endParaRPr lang="ko-KR" altLang="en-US" cap="non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6F5D6-B3A7-409B-BBDE-ECD27F1A9CA2}"/>
              </a:ext>
            </a:extLst>
          </p:cNvPr>
          <p:cNvSpPr txBox="1"/>
          <p:nvPr/>
        </p:nvSpPr>
        <p:spPr>
          <a:xfrm>
            <a:off x="2462840" y="5534526"/>
            <a:ext cx="25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 이미지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FF5E-9260-4495-9705-0FCB71A28AF9}"/>
              </a:ext>
            </a:extLst>
          </p:cNvPr>
          <p:cNvSpPr txBox="1"/>
          <p:nvPr/>
        </p:nvSpPr>
        <p:spPr>
          <a:xfrm>
            <a:off x="7654564" y="5534526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결과 </a:t>
            </a:r>
            <a:r>
              <a:rPr lang="en-US" altLang="ko-KR" dirty="0"/>
              <a:t>(14</a:t>
            </a:r>
            <a:r>
              <a:rPr lang="ko-KR" altLang="en-US" dirty="0"/>
              <a:t>수 </a:t>
            </a:r>
            <a:r>
              <a:rPr lang="en-US" altLang="ko-KR" dirty="0"/>
              <a:t>10854)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5DC27-D378-42A4-96DD-1BBB5D9D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630800"/>
            <a:ext cx="4615200" cy="36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4CC5C9-6D91-4937-8A08-34596E0C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1630800"/>
            <a:ext cx="46152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1. </a:t>
            </a:r>
            <a:r>
              <a:rPr lang="ko-KR" altLang="en-US" dirty="0"/>
              <a:t>프로그램 및 테스트</a:t>
            </a:r>
            <a:endParaRPr lang="ko-KR" altLang="en-US" cap="non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6F5D6-B3A7-409B-BBDE-ECD27F1A9CA2}"/>
              </a:ext>
            </a:extLst>
          </p:cNvPr>
          <p:cNvSpPr txBox="1"/>
          <p:nvPr/>
        </p:nvSpPr>
        <p:spPr>
          <a:xfrm>
            <a:off x="2462840" y="5534526"/>
            <a:ext cx="25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 이미지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FF5E-9260-4495-9705-0FCB71A28AF9}"/>
              </a:ext>
            </a:extLst>
          </p:cNvPr>
          <p:cNvSpPr txBox="1"/>
          <p:nvPr/>
        </p:nvSpPr>
        <p:spPr>
          <a:xfrm>
            <a:off x="7862840" y="5534526"/>
            <a:ext cx="25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결과 </a:t>
            </a:r>
            <a:r>
              <a:rPr lang="en-US" altLang="ko-KR" dirty="0"/>
              <a:t>( </a:t>
            </a:r>
            <a:r>
              <a:rPr lang="ko-KR" altLang="en-US" dirty="0"/>
              <a:t>없음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C525CF-2F71-4477-83B7-0CD0D8D9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630800"/>
            <a:ext cx="4615200" cy="36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8C21BD-3CD8-4C56-BBBB-DB3531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1630800"/>
            <a:ext cx="46152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1. </a:t>
            </a:r>
            <a:r>
              <a:rPr lang="ko-KR" altLang="en-US" dirty="0"/>
              <a:t>프로그램 및 테스트</a:t>
            </a:r>
            <a:endParaRPr lang="ko-KR" altLang="en-US" cap="non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6F5D6-B3A7-409B-BBDE-ECD27F1A9CA2}"/>
              </a:ext>
            </a:extLst>
          </p:cNvPr>
          <p:cNvSpPr txBox="1"/>
          <p:nvPr/>
        </p:nvSpPr>
        <p:spPr>
          <a:xfrm>
            <a:off x="2462840" y="5534526"/>
            <a:ext cx="25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 이미지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FF5E-9260-4495-9705-0FCB71A28AF9}"/>
              </a:ext>
            </a:extLst>
          </p:cNvPr>
          <p:cNvSpPr txBox="1"/>
          <p:nvPr/>
        </p:nvSpPr>
        <p:spPr>
          <a:xfrm>
            <a:off x="7729979" y="5534526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결과 </a:t>
            </a:r>
            <a:r>
              <a:rPr lang="en-US" altLang="ko-KR" dirty="0"/>
              <a:t>(24</a:t>
            </a:r>
            <a:r>
              <a:rPr lang="ko-KR" altLang="en-US" dirty="0"/>
              <a:t>어 </a:t>
            </a:r>
            <a:r>
              <a:rPr lang="en-US" altLang="ko-KR" dirty="0"/>
              <a:t>8826)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71C3A7-3764-4378-BDE2-FF719A4A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630800"/>
            <a:ext cx="4615200" cy="36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9A316D-F0C3-4B93-B09D-D24406B3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1630800"/>
            <a:ext cx="46152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0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결과 및 개선</a:t>
            </a:r>
            <a:endParaRPr lang="ko-KR" altLang="en-US" cap="non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DF3D1-35BA-4A91-8ADD-8F5C5D1ED6EB}"/>
              </a:ext>
            </a:extLst>
          </p:cNvPr>
          <p:cNvSpPr txBox="1"/>
          <p:nvPr/>
        </p:nvSpPr>
        <p:spPr>
          <a:xfrm>
            <a:off x="1093155" y="1629000"/>
            <a:ext cx="107390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원본 </a:t>
            </a:r>
            <a:r>
              <a:rPr lang="en-US" altLang="ko-KR" dirty="0"/>
              <a:t>Image</a:t>
            </a:r>
            <a:r>
              <a:rPr lang="ko-KR" altLang="en-US" dirty="0"/>
              <a:t>에서 번호판 영역을 찾을 때 </a:t>
            </a:r>
            <a:r>
              <a:rPr lang="en-US" altLang="ko-KR" dirty="0"/>
              <a:t>Image </a:t>
            </a:r>
            <a:r>
              <a:rPr lang="ko-KR" altLang="en-US" dirty="0"/>
              <a:t>에 각도</a:t>
            </a:r>
            <a:r>
              <a:rPr lang="en-US" altLang="ko-KR" dirty="0"/>
              <a:t>, </a:t>
            </a:r>
            <a:r>
              <a:rPr lang="ko-KR" altLang="en-US" dirty="0"/>
              <a:t>선명도</a:t>
            </a:r>
            <a:r>
              <a:rPr lang="en-US" altLang="ko-KR" dirty="0"/>
              <a:t>, </a:t>
            </a:r>
            <a:r>
              <a:rPr lang="ko-KR" altLang="en-US" dirty="0"/>
              <a:t>번호판 모양 차이 존재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번호판 영역 검출 알고리즘 개선 필요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추출된 </a:t>
            </a:r>
            <a:r>
              <a:rPr lang="en-US" altLang="ko-KR" dirty="0"/>
              <a:t>Image</a:t>
            </a:r>
            <a:r>
              <a:rPr lang="ko-KR" altLang="en-US" dirty="0"/>
              <a:t>의 크기 및 선명도 차이 존재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추출된 </a:t>
            </a:r>
            <a:r>
              <a:rPr lang="en-US" altLang="ko-KR" dirty="0"/>
              <a:t>Image</a:t>
            </a:r>
            <a:r>
              <a:rPr lang="ko-KR" altLang="en-US" dirty="0"/>
              <a:t>의 형태를 일관성 있도록 개선 필요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추출된 </a:t>
            </a:r>
            <a:r>
              <a:rPr lang="en-US" altLang="ko-KR" dirty="0"/>
              <a:t>Image</a:t>
            </a:r>
            <a:r>
              <a:rPr lang="ko-KR" altLang="en-US" dirty="0"/>
              <a:t>에서 </a:t>
            </a:r>
            <a:r>
              <a:rPr lang="en-US" altLang="ko-KR" dirty="0"/>
              <a:t>OCR Data </a:t>
            </a:r>
            <a:r>
              <a:rPr lang="ko-KR" altLang="en-US" dirty="0"/>
              <a:t>의 출력오류 존재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추출된 </a:t>
            </a:r>
            <a:r>
              <a:rPr lang="en-US" altLang="ko-KR" dirty="0"/>
              <a:t>Image</a:t>
            </a:r>
            <a:r>
              <a:rPr lang="ko-KR" altLang="en-US" dirty="0"/>
              <a:t>의 개선 또는 </a:t>
            </a:r>
            <a:r>
              <a:rPr lang="en-US" altLang="ko-KR" dirty="0"/>
              <a:t>Tesseract </a:t>
            </a:r>
            <a:r>
              <a:rPr lang="ko-KR" altLang="en-US" dirty="0"/>
              <a:t>실행 옵션 조정 필요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481" y="2686050"/>
            <a:ext cx="9601200" cy="1485900"/>
          </a:xfrm>
        </p:spPr>
        <p:txBody>
          <a:bodyPr anchor="ctr"/>
          <a:lstStyle/>
          <a:p>
            <a:pPr algn="ctr"/>
            <a:r>
              <a:rPr lang="ko-KR" altLang="en-US" cap="none" dirty="0"/>
              <a:t>감사합니다</a:t>
            </a:r>
            <a:r>
              <a:rPr lang="en-US" altLang="ko-KR" cap="none" dirty="0"/>
              <a:t>.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56762194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474</TotalTime>
  <Words>202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돋움</vt:lpstr>
      <vt:lpstr>돋움체</vt:lpstr>
      <vt:lpstr>Arial</vt:lpstr>
      <vt:lpstr>Franklin Gothic Book</vt:lpstr>
      <vt:lpstr>Wingdings</vt:lpstr>
      <vt:lpstr>자르기</vt:lpstr>
      <vt:lpstr>End Term Project#1</vt:lpstr>
      <vt:lpstr>PowerPoint 프레젠테이션</vt:lpstr>
      <vt:lpstr>1. 프로그램 및 테스트</vt:lpstr>
      <vt:lpstr>1. 프로그램 및 테스트</vt:lpstr>
      <vt:lpstr>1. 프로그램 및 테스트</vt:lpstr>
      <vt:lpstr>2. 결과 및 개선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adfavvad</dc:title>
  <dc:creator>user</dc:creator>
  <cp:lastModifiedBy>user</cp:lastModifiedBy>
  <cp:revision>21</cp:revision>
  <dcterms:created xsi:type="dcterms:W3CDTF">2021-04-01T02:27:44Z</dcterms:created>
  <dcterms:modified xsi:type="dcterms:W3CDTF">2021-12-15T02:45:32Z</dcterms:modified>
</cp:coreProperties>
</file>