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62" r:id="rId5"/>
    <p:sldId id="263" r:id="rId6"/>
    <p:sldId id="265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4572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05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4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11569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7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6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686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A81E466-F5BC-410C-B99D-54205B30DEC5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AA52C69-0EFA-4812-80BA-39B1ADDCBA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41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62356-66BE-4950-8B06-06A01369C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cap="none" dirty="0">
                <a:latin typeface="Arial" panose="020B0604020202020204" pitchFamily="34" charset="0"/>
                <a:cs typeface="Arial" panose="020B0604020202020204" pitchFamily="34" charset="0"/>
              </a:rPr>
              <a:t>Mid Term Project#1</a:t>
            </a:r>
            <a:endParaRPr lang="ko-KR" alt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DCA42-0D2C-400F-AC58-7802E097B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ko-KR" altLang="en-US" dirty="0"/>
              <a:t>산업인공지능학과</a:t>
            </a:r>
            <a:endParaRPr lang="en-US" altLang="ko-KR" dirty="0"/>
          </a:p>
          <a:p>
            <a:pPr algn="r"/>
            <a:r>
              <a:rPr lang="en-US" altLang="ko-KR" dirty="0"/>
              <a:t>2021254013</a:t>
            </a:r>
          </a:p>
          <a:p>
            <a:pPr algn="r"/>
            <a:r>
              <a:rPr lang="ko-KR" altLang="en-US" dirty="0" err="1"/>
              <a:t>유대건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5582622-9F8C-4315-A435-AA10E2684C49}"/>
              </a:ext>
            </a:extLst>
          </p:cNvPr>
          <p:cNvSpPr txBox="1"/>
          <p:nvPr/>
        </p:nvSpPr>
        <p:spPr>
          <a:xfrm>
            <a:off x="1086280" y="427509"/>
            <a:ext cx="10862797" cy="603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테스트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Image :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자동차 이미지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8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장</a:t>
            </a:r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Code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실행환경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PyCharm 2020.3.5(Community Edition)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OpenCV </a:t>
            </a:r>
            <a:r>
              <a:rPr lang="ko-KR" altLang="en-US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버전 </a:t>
            </a:r>
            <a:r>
              <a:rPr lang="en-US" altLang="ko-KR" sz="2400" dirty="0">
                <a:latin typeface="돋움체" panose="020B0609000101010101" pitchFamily="49" charset="-127"/>
                <a:ea typeface="돋움체" panose="020B0609000101010101" pitchFamily="49" charset="-127"/>
              </a:rPr>
              <a:t>: 4.5.3</a:t>
            </a:r>
          </a:p>
          <a:p>
            <a:endParaRPr lang="en-US" altLang="ko-KR" sz="24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2000" dirty="0">
                <a:latin typeface="돋움체" panose="020B0609000101010101" pitchFamily="49" charset="-127"/>
                <a:ea typeface="돋움체" panose="020B0609000101010101" pitchFamily="49" charset="-127"/>
              </a:rPr>
              <a:t>번호판 인식</a:t>
            </a:r>
            <a:endParaRPr lang="en-US" altLang="ko-KR" sz="20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프로그램 실행 후 기본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Layout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윈도우 구성만 되어있는 창 표시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Image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Open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버튼을 누르면 지정된 경로에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jpg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파일만 보여지도록 파일 대화상자 출력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선택된 파일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Open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시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Image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Viewer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에 표시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다양한 크기의 이미지를 일괄 처리할 수 있도록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Resize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Contour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감지할 수 있도록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grayscale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로 변환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, bilateral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filter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적용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, canny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edge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detector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적용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검출된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Contour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면적인 큰 것 위주로 정리하여 개수 축소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원본 이미지에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Contour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를 합성하여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Target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영역이 검출 되었는지 확인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- Target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영역 추출 후 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Viewer </a:t>
            </a:r>
            <a:r>
              <a:rPr lang="ko-KR" altLang="en-US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아래에 번호판 이미지만 따로 출력</a:t>
            </a:r>
            <a:endParaRPr lang="en-US" altLang="ko-KR" sz="16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17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cap="none" dirty="0"/>
              <a:t>1. </a:t>
            </a:r>
            <a:r>
              <a:rPr lang="ko-KR" altLang="en-US" dirty="0"/>
              <a:t>차량 번호 인식 프로그램</a:t>
            </a:r>
            <a:endParaRPr lang="ko-KR" altLang="en-US" cap="none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340CD8-E6C0-4444-A079-492153C6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629000"/>
            <a:ext cx="4617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4D6BE1-6BBD-42F7-A6D2-15664747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1629000"/>
            <a:ext cx="4617000" cy="36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6F5D6-B3A7-409B-BBDE-ECD27F1A9CA2}"/>
              </a:ext>
            </a:extLst>
          </p:cNvPr>
          <p:cNvSpPr txBox="1"/>
          <p:nvPr/>
        </p:nvSpPr>
        <p:spPr>
          <a:xfrm>
            <a:off x="2462840" y="5534526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 이미지 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FF5E-9260-4495-9705-0FCB71A28AF9}"/>
              </a:ext>
            </a:extLst>
          </p:cNvPr>
          <p:cNvSpPr txBox="1"/>
          <p:nvPr/>
        </p:nvSpPr>
        <p:spPr>
          <a:xfrm>
            <a:off x="7862840" y="5534526"/>
            <a:ext cx="25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Resize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95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차량 번호 인식 프로그램</a:t>
            </a:r>
            <a:endParaRPr lang="ko-KR" altLang="en-US" cap="none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9F2BE8-80B4-4E5E-8BAB-667749E8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629000"/>
            <a:ext cx="4617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68FCF2-D3B3-41C6-AD4F-6E4C714B6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1629000"/>
            <a:ext cx="4617000" cy="3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29003-B8B9-443A-9C27-3963763516FB}"/>
              </a:ext>
            </a:extLst>
          </p:cNvPr>
          <p:cNvSpPr txBox="1"/>
          <p:nvPr/>
        </p:nvSpPr>
        <p:spPr>
          <a:xfrm>
            <a:off x="1936888" y="5534526"/>
            <a:ext cx="362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Edge </a:t>
            </a:r>
            <a:r>
              <a:rPr lang="ko-KR" altLang="en-US" dirty="0"/>
              <a:t>처리를 위한 </a:t>
            </a:r>
            <a:r>
              <a:rPr lang="en-US" altLang="ko-KR" dirty="0"/>
              <a:t>Gray Scale </a:t>
            </a:r>
            <a:r>
              <a:rPr lang="ko-KR" altLang="en-US" dirty="0"/>
              <a:t>변환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9B580-6AEA-4A35-846E-7F896E725493}"/>
              </a:ext>
            </a:extLst>
          </p:cNvPr>
          <p:cNvSpPr txBox="1"/>
          <p:nvPr/>
        </p:nvSpPr>
        <p:spPr>
          <a:xfrm>
            <a:off x="7267074" y="5534526"/>
            <a:ext cx="370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Color Noise </a:t>
            </a:r>
            <a:r>
              <a:rPr lang="ko-KR" altLang="en-US" dirty="0"/>
              <a:t>제거를 위해 </a:t>
            </a:r>
            <a:r>
              <a:rPr lang="en-US" altLang="ko-KR" dirty="0"/>
              <a:t>Filtering </a:t>
            </a:r>
            <a:r>
              <a:rPr lang="ko-KR" altLang="en-US" dirty="0"/>
              <a:t>후 </a:t>
            </a:r>
            <a:r>
              <a:rPr lang="en-US" altLang="ko-KR" dirty="0"/>
              <a:t>Canny Detector </a:t>
            </a:r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5785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차량 번호 인식 프로그램</a:t>
            </a:r>
            <a:endParaRPr lang="ko-KR" altLang="en-US" cap="none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4EFE75-91B9-4213-AE2B-2255AAD6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629000"/>
            <a:ext cx="4617000" cy="36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6790D4-9565-4B9A-B8E6-88BBE9FF6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0" y="1629000"/>
            <a:ext cx="4617000" cy="36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903E9-5605-43A9-95C3-75127B8C9CD9}"/>
              </a:ext>
            </a:extLst>
          </p:cNvPr>
          <p:cNvSpPr txBox="1"/>
          <p:nvPr/>
        </p:nvSpPr>
        <p:spPr>
          <a:xfrm>
            <a:off x="1936888" y="5534526"/>
            <a:ext cx="362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검출된 </a:t>
            </a:r>
            <a:r>
              <a:rPr lang="en-US" altLang="ko-KR" dirty="0"/>
              <a:t>Contour </a:t>
            </a:r>
            <a:r>
              <a:rPr lang="ko-KR" altLang="en-US" dirty="0"/>
              <a:t>의 확인을 위해 원본 이미지에 합성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D3DCC-9CC3-46F0-AA7E-3988342FB231}"/>
              </a:ext>
            </a:extLst>
          </p:cNvPr>
          <p:cNvSpPr txBox="1"/>
          <p:nvPr/>
        </p:nvSpPr>
        <p:spPr>
          <a:xfrm>
            <a:off x="7267074" y="5534526"/>
            <a:ext cx="3705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검출된 </a:t>
            </a:r>
            <a:r>
              <a:rPr lang="en-US" altLang="ko-KR" dirty="0"/>
              <a:t>Contour </a:t>
            </a:r>
            <a:r>
              <a:rPr lang="ko-KR" altLang="en-US" dirty="0"/>
              <a:t>의 사각형 영역을 계산하여 </a:t>
            </a:r>
            <a:r>
              <a:rPr lang="en-US" altLang="ko-KR" dirty="0"/>
              <a:t>Target </a:t>
            </a:r>
            <a:r>
              <a:rPr lang="ko-KR" altLang="en-US" dirty="0"/>
              <a:t>영역 선택</a:t>
            </a:r>
          </a:p>
        </p:txBody>
      </p:sp>
    </p:spTree>
    <p:extLst>
      <p:ext uri="{BB962C8B-B14F-4D97-AF65-F5344CB8AC3E}">
        <p14:creationId xmlns:p14="http://schemas.microsoft.com/office/powerpoint/2010/main" val="382788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224"/>
            <a:ext cx="9601200" cy="14859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차량 번호 인식 프로그램</a:t>
            </a:r>
            <a:endParaRPr lang="ko-KR" altLang="en-US" cap="none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ED316-6375-4525-A5B2-8BAE55DB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0" y="1629000"/>
            <a:ext cx="4617000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49275-FF0D-4341-A21B-D9F3EF572F90}"/>
              </a:ext>
            </a:extLst>
          </p:cNvPr>
          <p:cNvSpPr txBox="1"/>
          <p:nvPr/>
        </p:nvSpPr>
        <p:spPr>
          <a:xfrm>
            <a:off x="7336888" y="5545228"/>
            <a:ext cx="362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검출된 </a:t>
            </a:r>
            <a:r>
              <a:rPr lang="en-US" altLang="ko-KR" dirty="0"/>
              <a:t>Target </a:t>
            </a:r>
            <a:r>
              <a:rPr lang="ko-KR" altLang="en-US" dirty="0"/>
              <a:t>영역 이미지를 복사하여 별도 창에 출력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FDF3D1-35BA-4A91-8ADD-8F5C5D1ED6EB}"/>
              </a:ext>
            </a:extLst>
          </p:cNvPr>
          <p:cNvSpPr txBox="1"/>
          <p:nvPr/>
        </p:nvSpPr>
        <p:spPr>
          <a:xfrm>
            <a:off x="1093155" y="1629000"/>
            <a:ext cx="53420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결과 및 개선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모든 이미지에 </a:t>
            </a:r>
            <a:r>
              <a:rPr lang="en-US" altLang="ko-KR" dirty="0"/>
              <a:t>Target </a:t>
            </a:r>
            <a:r>
              <a:rPr lang="ko-KR" altLang="en-US" dirty="0"/>
              <a:t>영역 검출이 적용되지 않음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검출된 </a:t>
            </a:r>
            <a:r>
              <a:rPr lang="en-US" altLang="ko-KR" dirty="0"/>
              <a:t>Contour </a:t>
            </a:r>
            <a:r>
              <a:rPr lang="ko-KR" altLang="en-US" dirty="0"/>
              <a:t>중 원하는 사각영역을 찾는 알고리즘 개선 필요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이미지 </a:t>
            </a:r>
            <a:r>
              <a:rPr lang="en-US" altLang="ko-KR" dirty="0"/>
              <a:t>Filtering 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  <a:r>
              <a:rPr lang="ko-KR" altLang="en-US" dirty="0"/>
              <a:t>다양한 </a:t>
            </a:r>
            <a:r>
              <a:rPr lang="en-US" altLang="ko-KR" dirty="0"/>
              <a:t>Filter </a:t>
            </a:r>
            <a:r>
              <a:rPr lang="ko-KR" altLang="en-US" dirty="0"/>
              <a:t>를 적용하여 명확한 </a:t>
            </a:r>
            <a:r>
              <a:rPr lang="en-US" altLang="ko-KR" dirty="0"/>
              <a:t>Contour </a:t>
            </a:r>
            <a:r>
              <a:rPr lang="ko-KR" altLang="en-US" dirty="0"/>
              <a:t>가 검출되도록 개선 필요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/>
              <a:t>검출된 </a:t>
            </a:r>
            <a:r>
              <a:rPr lang="en-US" altLang="ko-KR" dirty="0"/>
              <a:t>Target </a:t>
            </a:r>
            <a:r>
              <a:rPr lang="ko-KR" altLang="en-US" dirty="0"/>
              <a:t>이미지에서 </a:t>
            </a:r>
            <a:r>
              <a:rPr lang="en-US" altLang="ko-KR" dirty="0"/>
              <a:t>Data</a:t>
            </a:r>
            <a:r>
              <a:rPr lang="ko-KR" altLang="en-US" dirty="0"/>
              <a:t> 를 추출하여 메모리에 </a:t>
            </a:r>
            <a:r>
              <a:rPr lang="en-US" altLang="ko-KR" dirty="0"/>
              <a:t>DB </a:t>
            </a:r>
            <a:r>
              <a:rPr lang="ko-KR" altLang="en-US" dirty="0"/>
              <a:t>화 작업 개선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7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C020E-3E6C-4393-B412-8F9A1F59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481" y="2686050"/>
            <a:ext cx="9601200" cy="1485900"/>
          </a:xfrm>
        </p:spPr>
        <p:txBody>
          <a:bodyPr anchor="ctr"/>
          <a:lstStyle/>
          <a:p>
            <a:pPr algn="ctr"/>
            <a:r>
              <a:rPr lang="ko-KR" altLang="en-US" cap="none" dirty="0"/>
              <a:t>감사합니다</a:t>
            </a:r>
            <a:r>
              <a:rPr lang="en-US" altLang="ko-KR" cap="none" dirty="0"/>
              <a:t>.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56762194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390</TotalTime>
  <Words>254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돋움체</vt:lpstr>
      <vt:lpstr>Arial</vt:lpstr>
      <vt:lpstr>Franklin Gothic Book</vt:lpstr>
      <vt:lpstr>자르기</vt:lpstr>
      <vt:lpstr>Mid Term Project#1</vt:lpstr>
      <vt:lpstr>PowerPoint 프레젠테이션</vt:lpstr>
      <vt:lpstr>1. 차량 번호 인식 프로그램</vt:lpstr>
      <vt:lpstr>1. 차량 번호 인식 프로그램</vt:lpstr>
      <vt:lpstr>1. 차량 번호 인식 프로그램</vt:lpstr>
      <vt:lpstr>1. 차량 번호 인식 프로그램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adfavvad</dc:title>
  <dc:creator>user</dc:creator>
  <cp:lastModifiedBy>user</cp:lastModifiedBy>
  <cp:revision>16</cp:revision>
  <dcterms:created xsi:type="dcterms:W3CDTF">2021-04-01T02:27:44Z</dcterms:created>
  <dcterms:modified xsi:type="dcterms:W3CDTF">2021-10-19T07:54:58Z</dcterms:modified>
</cp:coreProperties>
</file>