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9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7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411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00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8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243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21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3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3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3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9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9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9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0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5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3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3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62356-66BE-4950-8B06-06A01369C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ctr"/>
          <a:lstStyle/>
          <a:p>
            <a:pPr algn="ctr"/>
            <a: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  <a:t>Alarm Monitor</a:t>
            </a:r>
            <a:b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cap="none" dirty="0">
                <a:latin typeface="Arial" panose="020B0604020202020204" pitchFamily="34" charset="0"/>
                <a:cs typeface="Arial" panose="020B0604020202020204" pitchFamily="34" charset="0"/>
              </a:rPr>
              <a:t>with Durable Rules</a:t>
            </a:r>
            <a:endParaRPr lang="ko-KR" alt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FDCA42-0D2C-400F-AC58-7802E097B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산업인공지능학과</a:t>
            </a:r>
            <a:endParaRPr lang="en-US" altLang="ko-KR" dirty="0"/>
          </a:p>
          <a:p>
            <a:pPr algn="r"/>
            <a:r>
              <a:rPr lang="en-US" altLang="ko-KR" dirty="0"/>
              <a:t>2021254013</a:t>
            </a:r>
          </a:p>
          <a:p>
            <a:pPr algn="r"/>
            <a:r>
              <a:rPr lang="ko-KR" altLang="en-US" dirty="0" err="1"/>
              <a:t>유대건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0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Durable Rules Engine</a:t>
            </a:r>
            <a:endParaRPr lang="ko-KR" altLang="en-US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415D9-DFCD-4D3A-9B1E-2023F3115DEC}"/>
              </a:ext>
            </a:extLst>
          </p:cNvPr>
          <p:cNvSpPr txBox="1"/>
          <p:nvPr/>
        </p:nvSpPr>
        <p:spPr>
          <a:xfrm>
            <a:off x="1278731" y="1693069"/>
            <a:ext cx="9768680" cy="4843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Rule (Identity)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이름과 값이 동일한 팩트는 주장되거나 철회될 때 동일하게 간주됩니다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 시간이 중요하기 때문에 게시 할 때 속성 이름과 값이 동일한 이벤트는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것으로 간주됩니다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 (alarm.log)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Item : alarm Status, ID, Module, Name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Alarm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발생한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Module,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ID, Status, Name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학습하여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Alarm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발생 빈도 및 상태를 판단하고 설비의 지속적 사용여부를 결정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95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9FBEEF2-D068-4445-8268-C899A98FE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1413" y="850110"/>
            <a:ext cx="9905998" cy="5760000"/>
          </a:xfrm>
          <a:prstGeom prst="rect">
            <a:avLst/>
          </a:prstGeom>
          <a:solidFill>
            <a:schemeClr val="bg2">
              <a:lumMod val="75000"/>
              <a:alpha val="58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from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durable.lang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*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with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ruleset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AlarmMonitor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#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this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rule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will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trigger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events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with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status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when_all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m.status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'&lt;POST&gt;'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&amp; (+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m.alid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(c):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AlarmMonitor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Status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{0} {1} {2}'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format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c.m.status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c.m.module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c.m.alid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when_all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m.status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==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=ABORT&gt;'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&amp; (+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m.alid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(c):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AlarmMonitor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Status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{0} {1} {2}'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format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c.m.status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c.m.module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c.m.alid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when_all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m.status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==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=CLEAR&gt;'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&amp; (+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m.alid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(c):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AlarmMonitor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Status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{0} {1} {2}'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format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c.m.status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c.m.module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c.m.alid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when_all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m.status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==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=IGNORE&gt;'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&amp; (+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m.alid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(c):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AlarmMonitor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Status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{0} {1} {2}'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format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c.m.status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c.m.module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c.m.alid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when_all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m.status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==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=RETRY&gt;'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&amp; (+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m.alid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(c):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AlarmMonitor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Status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{0} {1} {2}'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format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c.m.status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c.m.module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c.m.alid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b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>
                <a:solidFill>
                  <a:srgbClr val="BBB5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@</a:t>
            </a:r>
            <a:r>
              <a:rPr lang="ko-KR" altLang="ko-KR" sz="1200" cap="none" dirty="0" err="1">
                <a:solidFill>
                  <a:srgbClr val="BBB5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when_all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((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m.status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== 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'&lt;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=WAIT&gt;'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&amp; (+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m.alid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FFC66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event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(c):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ko-KR" altLang="ko-KR" sz="1200" cap="none" dirty="0" err="1">
                <a:solidFill>
                  <a:srgbClr val="8888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print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-&gt; 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Status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{0} {1} {2}'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format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c.m.status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c.m.module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c.m.alid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>
                <a:solidFill>
                  <a:srgbClr val="BBB5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@</a:t>
            </a:r>
            <a:r>
              <a:rPr lang="ko-KR" altLang="ko-KR" sz="1200" cap="none" dirty="0" err="1">
                <a:solidFill>
                  <a:srgbClr val="BBB5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when_all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((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m.status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== 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'&lt;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=DISABLE&gt;'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&amp; (+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m.alid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FFC66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event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(c):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ko-KR" altLang="ko-KR" sz="1200" cap="none" dirty="0" err="1">
                <a:solidFill>
                  <a:srgbClr val="8888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print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-&gt; 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Status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{0} {1} {2}'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format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c.m.status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c.m.module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c.m.alid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1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9FBEEF2-D068-4445-8268-C899A98FE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1413" y="849600"/>
            <a:ext cx="9905998" cy="5760000"/>
          </a:xfrm>
          <a:prstGeom prst="rect">
            <a:avLst/>
          </a:prstGeom>
          <a:solidFill>
            <a:schemeClr val="bg2">
              <a:lumMod val="75000"/>
              <a:alpha val="58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ko-KR" altLang="ko-KR" sz="1200" cap="none" dirty="0">
                <a:solidFill>
                  <a:srgbClr val="BBB5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@</a:t>
            </a:r>
            <a:r>
              <a:rPr lang="ko-KR" altLang="ko-KR" sz="1200" cap="none" dirty="0" err="1">
                <a:solidFill>
                  <a:srgbClr val="BBB5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when_all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((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m.status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== 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'&lt;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=ENABLE&gt;'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&amp; (+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m.alid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FFC66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event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(c):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ko-KR" altLang="ko-KR" sz="1200" cap="none" dirty="0" err="1">
                <a:solidFill>
                  <a:srgbClr val="8888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print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-&gt; 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Status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{0} {1} {2}'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format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c.m.status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c.m.module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c.m.alid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>
                <a:solidFill>
                  <a:srgbClr val="BBB5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@</a:t>
            </a:r>
            <a:r>
              <a:rPr lang="ko-KR" altLang="ko-KR" sz="1200" cap="none" dirty="0" err="1">
                <a:solidFill>
                  <a:srgbClr val="BBB5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when_all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((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m.status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== 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'&lt;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=STOP&gt;'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&amp; (+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m.alid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FFC66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event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(c):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ko-KR" altLang="ko-KR" sz="1200" cap="none" dirty="0" err="1">
                <a:solidFill>
                  <a:srgbClr val="8888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print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-&gt; 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Status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{0} {1} {2}'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format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c.m.status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c.m.module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c.m.alid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>
                <a:solidFill>
                  <a:srgbClr val="BBB5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@</a:t>
            </a:r>
            <a:r>
              <a:rPr lang="ko-KR" altLang="ko-KR" sz="1200" cap="none" dirty="0" err="1">
                <a:solidFill>
                  <a:srgbClr val="BBB5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when_all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((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m.status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== 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'&lt;CLEAR&gt;'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&amp; (+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m.alid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FFC66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event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(c):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ko-KR" altLang="ko-KR" sz="1200" cap="none" dirty="0" err="1">
                <a:solidFill>
                  <a:srgbClr val="8888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print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-&gt; 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Status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{0} {1} {2}'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format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c.m.status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c.m.module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c.m.alid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>
                <a:solidFill>
                  <a:srgbClr val="BBB5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@</a:t>
            </a:r>
            <a:r>
              <a:rPr lang="ko-KR" altLang="ko-KR" sz="1200" cap="none" dirty="0" err="1">
                <a:solidFill>
                  <a:srgbClr val="BBB5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when_all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(+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m.alid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and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m.status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== 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'&lt;POST&gt;'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FFC66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(c):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ko-KR" altLang="ko-KR" sz="1200" cap="none" dirty="0" err="1">
                <a:solidFill>
                  <a:srgbClr val="8888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print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-&gt; 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Alarm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Added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{0}'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format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c.m.alid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#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this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rule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will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be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triggered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when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the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fact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is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retracted</a:t>
            </a:r>
            <a:b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>
                <a:solidFill>
                  <a:srgbClr val="BBB5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@</a:t>
            </a:r>
            <a:r>
              <a:rPr lang="ko-KR" altLang="ko-KR" sz="1200" cap="none" dirty="0" err="1">
                <a:solidFill>
                  <a:srgbClr val="BBB5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when_all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none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(+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m.alid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def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FFC66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empty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200" cap="none" dirty="0">
                <a:solidFill>
                  <a:srgbClr val="72737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):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ko-KR" altLang="ko-KR" sz="1200" cap="none" dirty="0" err="1">
                <a:solidFill>
                  <a:srgbClr val="8888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print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-&gt; 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No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Alarm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! 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Alarm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Clear</a:t>
            </a:r>
            <a:r>
              <a:rPr lang="ko-KR" altLang="en-US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br>
              <a:rPr lang="en-US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br>
              <a:rPr lang="en-US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rule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will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triggered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retracted</a:t>
            </a:r>
            <a:b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BBB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ko-KR" sz="1200" cap="none" dirty="0" err="1">
                <a:solidFill>
                  <a:srgbClr val="BBB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when_all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(+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m.alid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FFC6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empty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>
                <a:solidFill>
                  <a:srgbClr val="7273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1200" cap="none" dirty="0" err="1">
                <a:solidFill>
                  <a:srgbClr val="8888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Clear</a:t>
            </a:r>
            <a:r>
              <a:rPr lang="ko-KR" altLang="en-US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-KR" altLang="ko-KR" sz="3200" cap="none" dirty="0">
                <a:latin typeface="Arial" panose="020B0604020202020204" pitchFamily="34" charset="0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3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9FBEEF2-D068-4445-8268-C899A98FE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1413" y="849600"/>
            <a:ext cx="9905998" cy="5760000"/>
          </a:xfrm>
          <a:prstGeom prst="rect">
            <a:avLst/>
          </a:prstGeom>
          <a:solidFill>
            <a:schemeClr val="bg2">
              <a:lumMod val="75000"/>
              <a:alpha val="58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define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</a:t>
            </a:r>
            <a:b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pLotDataFile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ko-KR" sz="1200" cap="none" dirty="0" err="1">
                <a:solidFill>
                  <a:srgbClr val="8888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"D:/CBNU/AlarmMonitor/alarm.log"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pLotDataFile.readlines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():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line.strip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b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888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ko-KR" altLang="ko-KR" sz="1200" cap="none" dirty="0">
                <a:solidFill>
                  <a:srgbClr val="6897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words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line.split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</a:t>
            </a: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words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b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AlarmInfo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words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].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split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 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AlarmInfo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[]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AlarmInfo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!= 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AlarmItem.append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AlarmItem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#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will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throw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MessageObservedError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because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already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been</a:t>
            </a: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asserted</a:t>
            </a:r>
            <a:b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words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== 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"&lt;POST&gt;"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assert_fact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status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words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].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strip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'['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alid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alname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})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8888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BaseException</a:t>
            </a:r>
            <a:r>
              <a:rPr lang="ko-KR" altLang="ko-KR" sz="1200" cap="none" dirty="0">
                <a:solidFill>
                  <a:srgbClr val="8888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ko-KR" sz="1200" cap="none" dirty="0">
                <a:solidFill>
                  <a:srgbClr val="CC78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e:</a:t>
            </a:r>
            <a:b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ko-KR" sz="1200" cap="none" dirty="0" err="1">
                <a:solidFill>
                  <a:srgbClr val="8888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cap="none" dirty="0" err="1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expected</a:t>
            </a:r>
            <a:r>
              <a:rPr lang="ko-KR" altLang="ko-KR" sz="1200" cap="none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{0}'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format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200" cap="none" dirty="0" err="1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e.message</a:t>
            </a:r>
            <a:r>
              <a:rPr lang="ko-KR" altLang="ko-KR" sz="1200" cap="none" dirty="0">
                <a:solidFill>
                  <a:srgbClr val="A9B7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20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9FBEEF2-D068-4445-8268-C899A98FE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1413" y="221457"/>
            <a:ext cx="9905998" cy="3107532"/>
          </a:xfrm>
          <a:prstGeom prst="rect">
            <a:avLst/>
          </a:prstGeom>
          <a:solidFill>
            <a:schemeClr val="bg2">
              <a:lumMod val="75000"/>
              <a:alpha val="58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ko-KR" altLang="ko-KR" sz="1200" cap="none" dirty="0" err="1">
                <a:solidFill>
                  <a:srgbClr val="CC7832"/>
                </a:solidFill>
                <a:latin typeface="Arial Unicode MS"/>
                <a:ea typeface="JetBrains Mono"/>
              </a:rPr>
              <a:t>if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words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1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 ==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"&lt;CLEAR&gt;"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</a:t>
            </a:r>
            <a:b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retract_fact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{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status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words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1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module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0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].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strip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'['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alid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1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alname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2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]})</a:t>
            </a:r>
            <a:b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retract_fact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{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status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'&lt;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R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=ABORT&gt;'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module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0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].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strip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'['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alid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1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alname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2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]})</a:t>
            </a:r>
            <a:b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retract_fact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{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status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'&lt;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R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=CLEAR&gt;'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module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0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].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strip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'['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alid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1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alname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2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]})</a:t>
            </a:r>
            <a:b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retract_fact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{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status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'&lt;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R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=DISABLE&gt;'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module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0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].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strip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'['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alid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1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alname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2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]})</a:t>
            </a:r>
            <a:b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retract_fact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{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status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'&lt;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R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=ENABLE&gt;'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module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0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].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strip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'['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alid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1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alname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2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]})</a:t>
            </a:r>
            <a:b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retract_fact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{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status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'&lt;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R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=STOP&gt;'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module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0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].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strip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'['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alid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1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alname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2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]})</a:t>
            </a:r>
            <a:br>
              <a:rPr lang="en-US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en-US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en-US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retract_fact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{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status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en-US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‘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&lt;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R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=</a:t>
            </a:r>
            <a:r>
              <a:rPr lang="en-US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WAIT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&gt;'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module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0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].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strip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'['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alid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1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alname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2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]})</a:t>
            </a:r>
            <a:b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retract_fact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AlarmMonitor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{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status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'&lt;POST&gt;'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module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0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].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strip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'['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alid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1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</a:t>
            </a:r>
            <a:r>
              <a:rPr lang="ko-KR" altLang="ko-KR" sz="1200" cap="none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 err="1">
                <a:solidFill>
                  <a:srgbClr val="6A8759"/>
                </a:solidFill>
                <a:latin typeface="Arial Unicode MS"/>
                <a:ea typeface="JetBrains Mono"/>
              </a:rPr>
              <a:t>alname</a:t>
            </a:r>
            <a:r>
              <a:rPr lang="ko-KR" altLang="ko-KR" sz="1200" cap="none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1200" cap="none" dirty="0" err="1">
                <a:solidFill>
                  <a:srgbClr val="A9B7C6"/>
                </a:solidFill>
                <a:latin typeface="Arial Unicode MS"/>
                <a:ea typeface="JetBrains Mono"/>
              </a:rPr>
              <a:t>AlarmItem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[</a:t>
            </a:r>
            <a:r>
              <a:rPr lang="ko-KR" altLang="ko-KR" sz="1200" cap="none" dirty="0">
                <a:solidFill>
                  <a:srgbClr val="6897BB"/>
                </a:solidFill>
                <a:latin typeface="Arial Unicode MS"/>
                <a:ea typeface="JetBrains Mono"/>
              </a:rPr>
              <a:t>2</a:t>
            </a:r>
            <a:r>
              <a:rPr lang="ko-KR" altLang="ko-KR" sz="1200" cap="none" dirty="0">
                <a:solidFill>
                  <a:srgbClr val="A9B7C6"/>
                </a:solidFill>
                <a:latin typeface="Arial Unicode MS"/>
                <a:ea typeface="JetBrains Mono"/>
              </a:rPr>
              <a:t>]})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48B490-5CB2-4AF3-B453-FEB7EE284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" y="3935244"/>
            <a:ext cx="12192000" cy="2877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C1460-FDF1-48D7-90CB-5EA830FA627A}"/>
              </a:ext>
            </a:extLst>
          </p:cNvPr>
          <p:cNvSpPr txBox="1"/>
          <p:nvPr/>
        </p:nvSpPr>
        <p:spPr>
          <a:xfrm>
            <a:off x="257177" y="3447450"/>
            <a:ext cx="1457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* </a:t>
            </a:r>
            <a:r>
              <a:rPr lang="ko-KR" altLang="en-US" sz="2000" b="1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694132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225</TotalTime>
  <Words>1423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Arial Unicode MS</vt:lpstr>
      <vt:lpstr>JetBrains Mono</vt:lpstr>
      <vt:lpstr>맑은 고딕</vt:lpstr>
      <vt:lpstr>Arial</vt:lpstr>
      <vt:lpstr>Trebuchet MS</vt:lpstr>
      <vt:lpstr>Tw Cen MT</vt:lpstr>
      <vt:lpstr>Wingdings</vt:lpstr>
      <vt:lpstr>회로</vt:lpstr>
      <vt:lpstr>Alarm Monitor with Durable Rules</vt:lpstr>
      <vt:lpstr>Durable Rules Engine</vt:lpstr>
      <vt:lpstr>from durable.lang import *  with ruleset('AlarmMonitor'):     # this rule will trigger for events with status     @when_all((m.status=='&lt;POST&gt;') &amp; (+m.alid))     def event(c):         print('AlarmMonitor-&gt; Status {0} {1} {2}'.format(c.m.status, c.m.module, c.m.alid))      @when_all((m.status == '&lt;R=ABORT&gt;') &amp; (+m.alid))     def event(c):         print('AlarmMonitor-&gt; Status {0} {1} {2}'.format(c.m.status, c.m.module, c.m.alid))      @when_all((m.status == '&lt;R=CLEAR&gt;') &amp; (+m.alid))     def event(c):         print('AlarmMonitor-&gt; Status {0} {1} {2}'.format(c.m.status, c.m.module, c.m.alid))      @when_all((m.status == '&lt;R=IGNORE&gt;') &amp; (+m.alid))     def event(c):         print('AlarmMonitor-&gt; Status {0} {1} {2}'.format(c.m.status, c.m.module, c.m.alid))      @when_all((m.status == '&lt;R=RETRY&gt;') &amp; (+m.alid))     def event(c):         print('AlarmMonitor-&gt; Status {0} {1} {2}'.format(c.m.status, c.m.module, c.m.alid))  @when_all((m.status == '&lt;R=WAIT&gt;') &amp; (+m.alid)) def event(c):     print('AlarmMonitor-&gt; Status {0} {1} {2}'.format(c.m.status, c.m.module, c.m.alid))  @when_all((m.status == '&lt;R=DISABLE&gt;') &amp; (+m.alid)) def event(c):     print('AlarmMonitor-&gt; Status {0} {1} {2}'.format(c.m.status, c.m.module, c.m.alid))</vt:lpstr>
      <vt:lpstr>@when_all((m.status == '&lt;R=ENABLE&gt;') &amp; (+m.alid)) def event(c):     print('AlarmMonitor-&gt; Status {0} {1} {2}'.format(c.m.status, c.m.module, c.m.alid))  @when_all((m.status == '&lt;R=STOP&gt;') &amp; (+m.alid)) def event(c):     print('AlarmMonitor-&gt; Status {0} {1} {2}'.format(c.m.status, c.m.module, c.m.alid))  @when_all((m.status == '&lt;CLEAR&gt;') &amp; (+m.alid)) def event(c):     print('AlarmMonitor-&gt; Status {0} {1} {2}'.format(c.m.status, c.m.module, c.m.alid))  @when_all(+m.alid and m.status == '&lt;POST&gt;') def fact(c):     print('AlarmMonitor-&gt; Alarm Added {0}'.format(c.m.alid))  # this rule will be triggered when the fact is retracted @when_all(none(+m.alid)) def empty(c):     print('AlarmMonitor-&gt; No Alarm! Alarm Clear’)  # this rule will be triggered when the fact is retracted @when_all(none(+m.alid)) def empty(c):     print('AlarmMonitor-&gt; No Alarm! Alarm Clear’)   </vt:lpstr>
      <vt:lpstr># define variable pLotDataFile = open("D:/CBNU/AlarmMonitor/alarm.log", "r")  for line in pLotDataFile.readlines():     line = line.strip()     # print(len(line))     if len(line) &gt; 0:         words = line.split("\t")         # print(len(words))          AlarmInfo = words[2].split('  ')         # print(AlarmInfo)         AlarmItem = []         for item in AlarmInfo:             if item != '':                 AlarmItem.append(item)                 # print(AlarmItem)          # will throw MessageObservedError because the fact has already been asserted         try:             if words[1] == "&lt;POST&gt;":                 assert_fact('AlarmMonitor', {                     'status': words[1],                     'module': AlarmItem[0].strip('['),                     'alid': AlarmItem[1],                     'alname': AlarmItem[2]                 })          except BaseException as e:             print('AlarmMonitor expected {0}'.format(e.message))</vt:lpstr>
      <vt:lpstr>if words[1] == "&lt;CLEAR&gt;":     retract_fact('AlarmMonitor', {'status': words[1], 'module': AlarmItem[0].strip('['), 'alid': AlarmItem[1],  'alname': AlarmItem[2]})      retract_fact('AlarmMonitor', {'status': '&lt;R=ABORT&gt;', 'module': AlarmItem[0].strip('['), 'alid': AlarmItem[1], 'alname': AlarmItem[2]})      retract_fact('AlarmMonitor', {'status': '&lt;R=CLEAR&gt;', 'module': AlarmItem[0].strip('['), 'alid': AlarmItem[1], 'alname': AlarmItem[2]})      retract_fact('AlarmMonitor', {'status': '&lt;R=DISABLE&gt;', 'module': AlarmItem[0].strip('['), 'alid': AlarmItem[1], 'alname': AlarmItem[2]})      retract_fact('AlarmMonitor', {'status': '&lt;R=ENABLE&gt;', 'module': AlarmItem[0].strip('['), 'alid': AlarmItem[1], 'alname': AlarmItem[2]})      retract_fact('AlarmMonitor', {'status': '&lt;R=STOP&gt;', 'module': AlarmItem[0].strip('['), 'alid': AlarmItem[1], 'alname': AlarmItem[2]})      retract_fact('AlarmMonitor', {'status': ‘&lt;R=WAIT&gt;', 'module': AlarmItem[0].strip('['), 'alid': AlarmItem[1], 'alname': AlarmItem[2]})      retract_fact('AlarmMonitor', {'status': '&lt;POST&gt;', 'module': AlarmItem[0].strip('['), 'alid': AlarmItem[1], 'alname': AlarmItem[2]})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adfavvad</dc:title>
  <dc:creator>user</dc:creator>
  <cp:lastModifiedBy>user</cp:lastModifiedBy>
  <cp:revision>10</cp:revision>
  <dcterms:created xsi:type="dcterms:W3CDTF">2021-04-01T02:27:44Z</dcterms:created>
  <dcterms:modified xsi:type="dcterms:W3CDTF">2021-04-01T10:46:23Z</dcterms:modified>
</cp:coreProperties>
</file>