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5" r:id="rId4"/>
    <p:sldId id="264" r:id="rId5"/>
    <p:sldId id="266" r:id="rId6"/>
    <p:sldId id="267" r:id="rId7"/>
    <p:sldId id="26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1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49" y="1231582"/>
            <a:ext cx="8334375" cy="453104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ResNet50 </a:t>
              </a:r>
              <a:r>
                <a:rPr lang="ko-KR" altLang="en-US" sz="4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모델 전이학습</a:t>
              </a:r>
              <a:endParaRPr lang="en-US" altLang="ko-KR" sz="4000" b="1" i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855184" y="635000"/>
            <a:ext cx="606425" cy="555890"/>
          </a:xfrm>
          <a:custGeom>
            <a:avLst/>
            <a:gdLst>
              <a:gd name="T0" fmla="*/ 848 w 865"/>
              <a:gd name="T1" fmla="*/ 274 h 793"/>
              <a:gd name="T2" fmla="*/ 818 w 865"/>
              <a:gd name="T3" fmla="*/ 264 h 793"/>
              <a:gd name="T4" fmla="*/ 769 w 865"/>
              <a:gd name="T5" fmla="*/ 255 h 793"/>
              <a:gd name="T6" fmla="*/ 749 w 865"/>
              <a:gd name="T7" fmla="*/ 225 h 793"/>
              <a:gd name="T8" fmla="*/ 721 w 865"/>
              <a:gd name="T9" fmla="*/ 216 h 793"/>
              <a:gd name="T10" fmla="*/ 674 w 865"/>
              <a:gd name="T11" fmla="*/ 169 h 793"/>
              <a:gd name="T12" fmla="*/ 665 w 865"/>
              <a:gd name="T13" fmla="*/ 141 h 793"/>
              <a:gd name="T14" fmla="*/ 635 w 865"/>
              <a:gd name="T15" fmla="*/ 121 h 793"/>
              <a:gd name="T16" fmla="*/ 601 w 865"/>
              <a:gd name="T17" fmla="*/ 120 h 793"/>
              <a:gd name="T18" fmla="*/ 600 w 865"/>
              <a:gd name="T19" fmla="*/ 14 h 793"/>
              <a:gd name="T20" fmla="*/ 577 w 865"/>
              <a:gd name="T21" fmla="*/ 0 h 793"/>
              <a:gd name="T22" fmla="*/ 87 w 865"/>
              <a:gd name="T23" fmla="*/ 1 h 793"/>
              <a:gd name="T24" fmla="*/ 72 w 865"/>
              <a:gd name="T25" fmla="*/ 25 h 793"/>
              <a:gd name="T26" fmla="*/ 48 w 865"/>
              <a:gd name="T27" fmla="*/ 120 h 793"/>
              <a:gd name="T28" fmla="*/ 22 w 865"/>
              <a:gd name="T29" fmla="*/ 128 h 793"/>
              <a:gd name="T30" fmla="*/ 0 w 865"/>
              <a:gd name="T31" fmla="*/ 159 h 793"/>
              <a:gd name="T32" fmla="*/ 0 w 865"/>
              <a:gd name="T33" fmla="*/ 746 h 793"/>
              <a:gd name="T34" fmla="*/ 9 w 865"/>
              <a:gd name="T35" fmla="*/ 772 h 793"/>
              <a:gd name="T36" fmla="*/ 39 w 865"/>
              <a:gd name="T37" fmla="*/ 793 h 793"/>
              <a:gd name="T38" fmla="*/ 721 w 865"/>
              <a:gd name="T39" fmla="*/ 793 h 793"/>
              <a:gd name="T40" fmla="*/ 763 w 865"/>
              <a:gd name="T41" fmla="*/ 772 h 793"/>
              <a:gd name="T42" fmla="*/ 864 w 865"/>
              <a:gd name="T43" fmla="*/ 323 h 793"/>
              <a:gd name="T44" fmla="*/ 861 w 865"/>
              <a:gd name="T45" fmla="*/ 291 h 793"/>
              <a:gd name="T46" fmla="*/ 72 w 865"/>
              <a:gd name="T47" fmla="*/ 746 h 793"/>
              <a:gd name="T48" fmla="*/ 48 w 865"/>
              <a:gd name="T49" fmla="*/ 169 h 793"/>
              <a:gd name="T50" fmla="*/ 72 w 865"/>
              <a:gd name="T51" fmla="*/ 746 h 793"/>
              <a:gd name="T52" fmla="*/ 567 w 865"/>
              <a:gd name="T53" fmla="*/ 216 h 793"/>
              <a:gd name="T54" fmla="*/ 537 w 865"/>
              <a:gd name="T55" fmla="*/ 238 h 793"/>
              <a:gd name="T56" fmla="*/ 529 w 865"/>
              <a:gd name="T57" fmla="*/ 264 h 793"/>
              <a:gd name="T58" fmla="*/ 224 w 865"/>
              <a:gd name="T59" fmla="*/ 267 h 793"/>
              <a:gd name="T60" fmla="*/ 193 w 865"/>
              <a:gd name="T61" fmla="*/ 302 h 793"/>
              <a:gd name="T62" fmla="*/ 97 w 865"/>
              <a:gd name="T63" fmla="*/ 746 h 793"/>
              <a:gd name="T64" fmla="*/ 577 w 865"/>
              <a:gd name="T65" fmla="*/ 25 h 793"/>
              <a:gd name="T66" fmla="*/ 625 w 865"/>
              <a:gd name="T67" fmla="*/ 216 h 793"/>
              <a:gd name="T68" fmla="*/ 601 w 865"/>
              <a:gd name="T69" fmla="*/ 169 h 793"/>
              <a:gd name="T70" fmla="*/ 625 w 865"/>
              <a:gd name="T71" fmla="*/ 216 h 793"/>
              <a:gd name="T72" fmla="*/ 190 w 865"/>
              <a:gd name="T73" fmla="*/ 131 h 793"/>
              <a:gd name="T74" fmla="*/ 169 w 865"/>
              <a:gd name="T75" fmla="*/ 117 h 793"/>
              <a:gd name="T76" fmla="*/ 169 w 865"/>
              <a:gd name="T77" fmla="*/ 97 h 793"/>
              <a:gd name="T78" fmla="*/ 190 w 865"/>
              <a:gd name="T79" fmla="*/ 82 h 793"/>
              <a:gd name="T80" fmla="*/ 488 w 865"/>
              <a:gd name="T81" fmla="*/ 84 h 793"/>
              <a:gd name="T82" fmla="*/ 502 w 865"/>
              <a:gd name="T83" fmla="*/ 107 h 793"/>
              <a:gd name="T84" fmla="*/ 488 w 865"/>
              <a:gd name="T85" fmla="*/ 130 h 793"/>
              <a:gd name="T86" fmla="*/ 477 w 865"/>
              <a:gd name="T87" fmla="*/ 228 h 793"/>
              <a:gd name="T88" fmla="*/ 182 w 865"/>
              <a:gd name="T89" fmla="*/ 226 h 793"/>
              <a:gd name="T90" fmla="*/ 167 w 865"/>
              <a:gd name="T91" fmla="*/ 205 h 793"/>
              <a:gd name="T92" fmla="*/ 182 w 865"/>
              <a:gd name="T93" fmla="*/ 182 h 793"/>
              <a:gd name="T94" fmla="*/ 477 w 865"/>
              <a:gd name="T95" fmla="*/ 180 h 793"/>
              <a:gd name="T96" fmla="*/ 501 w 865"/>
              <a:gd name="T97" fmla="*/ 195 h 793"/>
              <a:gd name="T98" fmla="*/ 501 w 865"/>
              <a:gd name="T99" fmla="*/ 214 h 793"/>
              <a:gd name="T100" fmla="*/ 477 w 865"/>
              <a:gd name="T101" fmla="*/ 228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65" h="793">
                <a:moveTo>
                  <a:pt x="855" y="283"/>
                </a:moveTo>
                <a:lnTo>
                  <a:pt x="848" y="274"/>
                </a:lnTo>
                <a:lnTo>
                  <a:pt x="828" y="265"/>
                </a:lnTo>
                <a:lnTo>
                  <a:pt x="818" y="264"/>
                </a:lnTo>
                <a:lnTo>
                  <a:pt x="769" y="264"/>
                </a:lnTo>
                <a:lnTo>
                  <a:pt x="769" y="255"/>
                </a:lnTo>
                <a:lnTo>
                  <a:pt x="762" y="238"/>
                </a:lnTo>
                <a:lnTo>
                  <a:pt x="749" y="225"/>
                </a:lnTo>
                <a:lnTo>
                  <a:pt x="731" y="216"/>
                </a:lnTo>
                <a:lnTo>
                  <a:pt x="721" y="216"/>
                </a:lnTo>
                <a:lnTo>
                  <a:pt x="674" y="216"/>
                </a:lnTo>
                <a:lnTo>
                  <a:pt x="674" y="169"/>
                </a:lnTo>
                <a:lnTo>
                  <a:pt x="672" y="159"/>
                </a:lnTo>
                <a:lnTo>
                  <a:pt x="665" y="141"/>
                </a:lnTo>
                <a:lnTo>
                  <a:pt x="652" y="128"/>
                </a:lnTo>
                <a:lnTo>
                  <a:pt x="635" y="121"/>
                </a:lnTo>
                <a:lnTo>
                  <a:pt x="625" y="120"/>
                </a:lnTo>
                <a:lnTo>
                  <a:pt x="601" y="120"/>
                </a:lnTo>
                <a:lnTo>
                  <a:pt x="601" y="25"/>
                </a:lnTo>
                <a:lnTo>
                  <a:pt x="600" y="14"/>
                </a:lnTo>
                <a:lnTo>
                  <a:pt x="587" y="1"/>
                </a:lnTo>
                <a:lnTo>
                  <a:pt x="577" y="0"/>
                </a:lnTo>
                <a:lnTo>
                  <a:pt x="97" y="0"/>
                </a:lnTo>
                <a:lnTo>
                  <a:pt x="87" y="1"/>
                </a:lnTo>
                <a:lnTo>
                  <a:pt x="74" y="14"/>
                </a:lnTo>
                <a:lnTo>
                  <a:pt x="72" y="25"/>
                </a:lnTo>
                <a:lnTo>
                  <a:pt x="72" y="120"/>
                </a:lnTo>
                <a:lnTo>
                  <a:pt x="48" y="120"/>
                </a:lnTo>
                <a:lnTo>
                  <a:pt x="39" y="121"/>
                </a:lnTo>
                <a:lnTo>
                  <a:pt x="22" y="128"/>
                </a:lnTo>
                <a:lnTo>
                  <a:pt x="9" y="141"/>
                </a:lnTo>
                <a:lnTo>
                  <a:pt x="0" y="159"/>
                </a:lnTo>
                <a:lnTo>
                  <a:pt x="0" y="169"/>
                </a:lnTo>
                <a:lnTo>
                  <a:pt x="0" y="746"/>
                </a:lnTo>
                <a:lnTo>
                  <a:pt x="0" y="754"/>
                </a:lnTo>
                <a:lnTo>
                  <a:pt x="9" y="772"/>
                </a:lnTo>
                <a:lnTo>
                  <a:pt x="22" y="785"/>
                </a:lnTo>
                <a:lnTo>
                  <a:pt x="39" y="793"/>
                </a:lnTo>
                <a:lnTo>
                  <a:pt x="48" y="793"/>
                </a:lnTo>
                <a:lnTo>
                  <a:pt x="721" y="793"/>
                </a:lnTo>
                <a:lnTo>
                  <a:pt x="737" y="792"/>
                </a:lnTo>
                <a:lnTo>
                  <a:pt x="763" y="772"/>
                </a:lnTo>
                <a:lnTo>
                  <a:pt x="769" y="756"/>
                </a:lnTo>
                <a:lnTo>
                  <a:pt x="864" y="323"/>
                </a:lnTo>
                <a:lnTo>
                  <a:pt x="865" y="312"/>
                </a:lnTo>
                <a:lnTo>
                  <a:pt x="861" y="291"/>
                </a:lnTo>
                <a:lnTo>
                  <a:pt x="855" y="283"/>
                </a:lnTo>
                <a:close/>
                <a:moveTo>
                  <a:pt x="72" y="746"/>
                </a:moveTo>
                <a:lnTo>
                  <a:pt x="48" y="746"/>
                </a:lnTo>
                <a:lnTo>
                  <a:pt x="48" y="169"/>
                </a:lnTo>
                <a:lnTo>
                  <a:pt x="72" y="169"/>
                </a:lnTo>
                <a:lnTo>
                  <a:pt x="72" y="746"/>
                </a:lnTo>
                <a:close/>
                <a:moveTo>
                  <a:pt x="577" y="216"/>
                </a:moveTo>
                <a:lnTo>
                  <a:pt x="567" y="216"/>
                </a:lnTo>
                <a:lnTo>
                  <a:pt x="550" y="225"/>
                </a:lnTo>
                <a:lnTo>
                  <a:pt x="537" y="238"/>
                </a:lnTo>
                <a:lnTo>
                  <a:pt x="529" y="255"/>
                </a:lnTo>
                <a:lnTo>
                  <a:pt x="529" y="264"/>
                </a:lnTo>
                <a:lnTo>
                  <a:pt x="241" y="264"/>
                </a:lnTo>
                <a:lnTo>
                  <a:pt x="224" y="267"/>
                </a:lnTo>
                <a:lnTo>
                  <a:pt x="199" y="287"/>
                </a:lnTo>
                <a:lnTo>
                  <a:pt x="193" y="302"/>
                </a:lnTo>
                <a:lnTo>
                  <a:pt x="144" y="522"/>
                </a:lnTo>
                <a:lnTo>
                  <a:pt x="97" y="746"/>
                </a:lnTo>
                <a:lnTo>
                  <a:pt x="97" y="25"/>
                </a:lnTo>
                <a:lnTo>
                  <a:pt x="577" y="25"/>
                </a:lnTo>
                <a:lnTo>
                  <a:pt x="577" y="216"/>
                </a:lnTo>
                <a:close/>
                <a:moveTo>
                  <a:pt x="625" y="216"/>
                </a:moveTo>
                <a:lnTo>
                  <a:pt x="601" y="216"/>
                </a:lnTo>
                <a:lnTo>
                  <a:pt x="601" y="169"/>
                </a:lnTo>
                <a:lnTo>
                  <a:pt x="625" y="169"/>
                </a:lnTo>
                <a:lnTo>
                  <a:pt x="625" y="216"/>
                </a:lnTo>
                <a:close/>
                <a:moveTo>
                  <a:pt x="477" y="131"/>
                </a:moveTo>
                <a:lnTo>
                  <a:pt x="190" y="131"/>
                </a:lnTo>
                <a:lnTo>
                  <a:pt x="182" y="130"/>
                </a:lnTo>
                <a:lnTo>
                  <a:pt x="169" y="117"/>
                </a:lnTo>
                <a:lnTo>
                  <a:pt x="167" y="107"/>
                </a:lnTo>
                <a:lnTo>
                  <a:pt x="169" y="97"/>
                </a:lnTo>
                <a:lnTo>
                  <a:pt x="182" y="84"/>
                </a:lnTo>
                <a:lnTo>
                  <a:pt x="190" y="82"/>
                </a:lnTo>
                <a:lnTo>
                  <a:pt x="477" y="82"/>
                </a:lnTo>
                <a:lnTo>
                  <a:pt x="488" y="84"/>
                </a:lnTo>
                <a:lnTo>
                  <a:pt x="501" y="97"/>
                </a:lnTo>
                <a:lnTo>
                  <a:pt x="502" y="107"/>
                </a:lnTo>
                <a:lnTo>
                  <a:pt x="501" y="117"/>
                </a:lnTo>
                <a:lnTo>
                  <a:pt x="488" y="130"/>
                </a:lnTo>
                <a:lnTo>
                  <a:pt x="477" y="131"/>
                </a:lnTo>
                <a:close/>
                <a:moveTo>
                  <a:pt x="477" y="228"/>
                </a:moveTo>
                <a:lnTo>
                  <a:pt x="190" y="228"/>
                </a:lnTo>
                <a:lnTo>
                  <a:pt x="182" y="226"/>
                </a:lnTo>
                <a:lnTo>
                  <a:pt x="169" y="214"/>
                </a:lnTo>
                <a:lnTo>
                  <a:pt x="167" y="205"/>
                </a:lnTo>
                <a:lnTo>
                  <a:pt x="169" y="195"/>
                </a:lnTo>
                <a:lnTo>
                  <a:pt x="182" y="182"/>
                </a:lnTo>
                <a:lnTo>
                  <a:pt x="190" y="180"/>
                </a:lnTo>
                <a:lnTo>
                  <a:pt x="477" y="180"/>
                </a:lnTo>
                <a:lnTo>
                  <a:pt x="488" y="182"/>
                </a:lnTo>
                <a:lnTo>
                  <a:pt x="501" y="195"/>
                </a:lnTo>
                <a:lnTo>
                  <a:pt x="502" y="205"/>
                </a:lnTo>
                <a:lnTo>
                  <a:pt x="501" y="214"/>
                </a:lnTo>
                <a:lnTo>
                  <a:pt x="488" y="226"/>
                </a:lnTo>
                <a:lnTo>
                  <a:pt x="477" y="22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53596" y="210483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53596" y="3626787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8"/>
          <p:cNvGrpSpPr>
            <a:grpSpLocks noChangeAspect="1"/>
          </p:cNvGrpSpPr>
          <p:nvPr/>
        </p:nvGrpSpPr>
        <p:grpSpPr bwMode="auto">
          <a:xfrm>
            <a:off x="853596" y="5120166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4800" y="1206764"/>
            <a:ext cx="170719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산업인공지능학과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2021254013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유대건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머신러닝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BB8C0-339E-45FE-B87E-ECABBEE7B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90747"/>
              </p:ext>
            </p:extLst>
          </p:nvPr>
        </p:nvGraphicFramePr>
        <p:xfrm>
          <a:off x="1184459" y="1426212"/>
          <a:ext cx="3991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39">
                  <a:extLst>
                    <a:ext uri="{9D8B030D-6E8A-4147-A177-3AD203B41FA5}">
                      <a16:colId xmlns:a16="http://schemas.microsoft.com/office/drawing/2014/main" val="240859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 Image 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501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F28DA8-4694-49C1-B72C-50711CC9CDE2}"/>
              </a:ext>
            </a:extLst>
          </p:cNvPr>
          <p:cNvSpPr txBox="1"/>
          <p:nvPr/>
        </p:nvSpPr>
        <p:spPr>
          <a:xfrm>
            <a:off x="1124679" y="2174877"/>
            <a:ext cx="4962617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새 품종 </a:t>
            </a:r>
            <a:r>
              <a:rPr lang="en-US" altLang="ko-KR" dirty="0"/>
              <a:t>20 </a:t>
            </a:r>
            <a:r>
              <a:rPr lang="ko-KR" altLang="en-US" dirty="0"/>
              <a:t>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 err="1"/>
              <a:t>품종별</a:t>
            </a:r>
            <a:r>
              <a:rPr lang="ko-KR" altLang="en-US" dirty="0"/>
              <a:t> 약 </a:t>
            </a:r>
            <a:r>
              <a:rPr lang="en-US" altLang="ko-KR" dirty="0"/>
              <a:t>60 </a:t>
            </a:r>
            <a:r>
              <a:rPr lang="ko-KR" altLang="en-US" dirty="0"/>
              <a:t>장 </a:t>
            </a:r>
            <a:r>
              <a:rPr lang="en-US" altLang="ko-KR" dirty="0"/>
              <a:t>( train, test 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사진 크기  </a:t>
            </a:r>
            <a:r>
              <a:rPr lang="en-US" altLang="ko-KR" dirty="0"/>
              <a:t>275X183 ~ 626X937 </a:t>
            </a:r>
            <a:r>
              <a:rPr lang="ko-KR" altLang="en-US" dirty="0"/>
              <a:t>다양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학습 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PyCharm 2020.3.5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3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머신러닝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BB8C0-339E-45FE-B87E-ECABBEE7B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06980"/>
              </p:ext>
            </p:extLst>
          </p:nvPr>
        </p:nvGraphicFramePr>
        <p:xfrm>
          <a:off x="1184459" y="1426212"/>
          <a:ext cx="3991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39">
                  <a:extLst>
                    <a:ext uri="{9D8B030D-6E8A-4147-A177-3AD203B41FA5}">
                      <a16:colId xmlns:a16="http://schemas.microsoft.com/office/drawing/2014/main" val="240859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Train Image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5013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6DD3E7A-B90A-4DD6-9651-0C303A09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7875"/>
              </p:ext>
            </p:extLst>
          </p:nvPr>
        </p:nvGraphicFramePr>
        <p:xfrm>
          <a:off x="6529060" y="1426212"/>
          <a:ext cx="3991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39">
                  <a:extLst>
                    <a:ext uri="{9D8B030D-6E8A-4147-A177-3AD203B41FA5}">
                      <a16:colId xmlns:a16="http://schemas.microsoft.com/office/drawing/2014/main" val="240859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Test Image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5013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9D484582-F5C0-482E-A68E-0478B40F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59" y="1930591"/>
            <a:ext cx="4638115" cy="43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FBCD4E-D0F4-4CFC-8A57-6C72A06E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02" y="1926260"/>
            <a:ext cx="452034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1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머신러닝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BB8C0-339E-45FE-B87E-ECABBEE7B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593"/>
              </p:ext>
            </p:extLst>
          </p:nvPr>
        </p:nvGraphicFramePr>
        <p:xfrm>
          <a:off x="1184459" y="1426212"/>
          <a:ext cx="3991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39">
                  <a:extLst>
                    <a:ext uri="{9D8B030D-6E8A-4147-A177-3AD203B41FA5}">
                      <a16:colId xmlns:a16="http://schemas.microsoft.com/office/drawing/2014/main" val="240859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Test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501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0A3252-C268-4A8E-86CE-729EB20CA556}"/>
              </a:ext>
            </a:extLst>
          </p:cNvPr>
          <p:cNvSpPr txBox="1"/>
          <p:nvPr/>
        </p:nvSpPr>
        <p:spPr>
          <a:xfrm>
            <a:off x="8534405" y="1911010"/>
            <a:ext cx="272952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유효 </a:t>
            </a:r>
            <a:r>
              <a:rPr lang="en-US" altLang="ko-KR" sz="1200" dirty="0"/>
              <a:t>Image : 4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Epoch 10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Train Loss: 0 Acc: 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test Loss: 0 Acc: 1.0000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F8401CEB-8CA1-4289-8723-7CBFA144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864" y="1911010"/>
            <a:ext cx="7066914" cy="389542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062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머신러닝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BB8C0-339E-45FE-B87E-ECABBEE7B0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4459" y="1426212"/>
          <a:ext cx="3991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39">
                  <a:extLst>
                    <a:ext uri="{9D8B030D-6E8A-4147-A177-3AD203B41FA5}">
                      <a16:colId xmlns:a16="http://schemas.microsoft.com/office/drawing/2014/main" val="240859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Test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501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0A3252-C268-4A8E-86CE-729EB20CA556}"/>
              </a:ext>
            </a:extLst>
          </p:cNvPr>
          <p:cNvSpPr txBox="1"/>
          <p:nvPr/>
        </p:nvSpPr>
        <p:spPr>
          <a:xfrm>
            <a:off x="8274050" y="1869527"/>
            <a:ext cx="260730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유효 </a:t>
            </a:r>
            <a:r>
              <a:rPr lang="en-US" altLang="ko-KR" sz="1200" dirty="0"/>
              <a:t>Image : 18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Epoch 10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Train Loss: 4.7016e-05 Acc: 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Test Loss: 3.6969 Acc: 0.2837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194B07A-AB3C-4A6D-A6FD-6C56CAA8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458" y="1869526"/>
            <a:ext cx="6999175" cy="432489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070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머신러닝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BB8C0-339E-45FE-B87E-ECABBEE7B0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4459" y="1426212"/>
          <a:ext cx="3991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39">
                  <a:extLst>
                    <a:ext uri="{9D8B030D-6E8A-4147-A177-3AD203B41FA5}">
                      <a16:colId xmlns:a16="http://schemas.microsoft.com/office/drawing/2014/main" val="240859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Test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501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0A3252-C268-4A8E-86CE-729EB20CA556}"/>
              </a:ext>
            </a:extLst>
          </p:cNvPr>
          <p:cNvSpPr txBox="1"/>
          <p:nvPr/>
        </p:nvSpPr>
        <p:spPr>
          <a:xfrm>
            <a:off x="7562124" y="1869527"/>
            <a:ext cx="260730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유효 </a:t>
            </a:r>
            <a:r>
              <a:rPr lang="en-US" altLang="ko-KR" sz="1200" dirty="0"/>
              <a:t>Image : 34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Epoch 10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Train Loss: 3.1243e-04 Acc: 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Test Loss: 6.4429 Acc: 0.1381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CB48EF1-1898-42A5-B581-90561BE8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459" y="1869527"/>
            <a:ext cx="5675500" cy="45524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831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머신러닝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BB8C0-339E-45FE-B87E-ECABBEE7B0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4459" y="1426212"/>
          <a:ext cx="3991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39">
                  <a:extLst>
                    <a:ext uri="{9D8B030D-6E8A-4147-A177-3AD203B41FA5}">
                      <a16:colId xmlns:a16="http://schemas.microsoft.com/office/drawing/2014/main" val="240859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Test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501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0A3252-C268-4A8E-86CE-729EB20CA556}"/>
              </a:ext>
            </a:extLst>
          </p:cNvPr>
          <p:cNvSpPr txBox="1"/>
          <p:nvPr/>
        </p:nvSpPr>
        <p:spPr>
          <a:xfrm>
            <a:off x="8352427" y="1930591"/>
            <a:ext cx="260730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유효 </a:t>
            </a:r>
            <a:r>
              <a:rPr lang="en-US" altLang="ko-KR" sz="1200" dirty="0"/>
              <a:t>Image : 66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Epoch 10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Train Loss: 5.9391e-04 Acc: 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Test Loss: 5.6746 Acc: 0.1185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BBF8129-B3C7-4099-829E-CCAF60BC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459" y="1930591"/>
            <a:ext cx="7038610" cy="36080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5264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산업인공지능개론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658379" y="20478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790AE4-4781-4B1F-9B37-B4C6BB5C5E17}"/>
              </a:ext>
            </a:extLst>
          </p:cNvPr>
          <p:cNvSpPr txBox="1"/>
          <p:nvPr/>
        </p:nvSpPr>
        <p:spPr>
          <a:xfrm>
            <a:off x="4256015" y="3013501"/>
            <a:ext cx="4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1837616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159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14</cp:revision>
  <dcterms:created xsi:type="dcterms:W3CDTF">2020-08-27T02:26:29Z</dcterms:created>
  <dcterms:modified xsi:type="dcterms:W3CDTF">2022-11-15T06:55:47Z</dcterms:modified>
</cp:coreProperties>
</file>