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7" r:id="rId1"/>
  </p:sldMasterIdLst>
  <p:sldIdLst>
    <p:sldId id="258" r:id="rId2"/>
    <p:sldId id="257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221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B8BF92-4A55-4BCE-8C94-781CB9EAA7D9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935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88DBF4CC-E0B6-4A8B-97B2-9EB3C98E6B03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843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38215" y="500042"/>
            <a:ext cx="9620317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38215" y="2214562"/>
            <a:ext cx="6163199" cy="3240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DDD3BCB-2689-4AB8-9A4D-25F216F80A46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88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5E2A901-F605-4DA2-9265-69CA28C85457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870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AF2CD08-275D-4FF7-9726-B045882F2C27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5622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14235E-36E2-4010-95AD-F66F173E1860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43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071931"/>
            <a:ext cx="10363199" cy="928705"/>
          </a:xfrm>
        </p:spPr>
        <p:txBody>
          <a:bodyPr anchor="t">
            <a:normAutofit/>
          </a:bodyPr>
          <a:lstStyle>
            <a:lvl1pPr algn="l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643314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570C3B-E77D-4E54-B80E-63B0666A27C6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332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212114" y="1571625"/>
            <a:ext cx="5370285" cy="46434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29CBD8-6C6E-4786-8D74-5DF74FD10351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003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762FF1-B80D-491A-9650-EED9A8B60EF6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4004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1FBE6DB-C0C8-4BBE-9EFF-877F517B5FD9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760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2B603C4-F7DF-4A8C-8D40-4D009117C657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88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767942"/>
            <a:ext cx="7315199" cy="566738"/>
          </a:xfrm>
        </p:spPr>
        <p:txBody>
          <a:bodyPr anchor="ctr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D21B1C-95B6-40CA-AB3D-01287DCDB8FC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386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9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5D2FCC2-8659-4510-A71D-689D5E409701}" type="datetime1">
              <a:rPr lang="ko-KR" altLang="en-US"/>
              <a:pPr lvl="0">
                <a:defRPr lang="ko-KR" altLang="en-US"/>
              </a:pPr>
              <a:t>2015-07-13</a:t>
            </a:fld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80000"/>
        <a:buFont typeface="Wingdings"/>
        <a:buChar char="p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419350" indent="-266700" algn="l" defTabSz="914400" rtl="0" eaLnBrk="1" latinLnBrk="1" hangingPunct="1">
        <a:spcBef>
          <a:spcPct val="20000"/>
        </a:spcBef>
        <a:buFont typeface="Arial"/>
        <a:buChar char="»"/>
        <a:defRPr sz="1600" b="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781300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시험 프로그램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8226" y="1194595"/>
            <a:ext cx="10115548" cy="4468810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조장 </a:t>
            </a:r>
            <a:r>
              <a:rPr lang="en-US" altLang="ko-KR"/>
              <a:t>:</a:t>
            </a:r>
            <a:r>
              <a:rPr lang="ko-KR" altLang="en-US"/>
              <a:t> 김선혁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조원 </a:t>
            </a:r>
            <a:r>
              <a:rPr lang="en-US" altLang="ko-KR"/>
              <a:t>:</a:t>
            </a:r>
            <a:r>
              <a:rPr lang="ko-KR" altLang="en-US"/>
              <a:t> 임동균</a:t>
            </a:r>
            <a:r>
              <a:rPr lang="en-US" altLang="ko-KR"/>
              <a:t>,</a:t>
            </a:r>
            <a:r>
              <a:rPr lang="ko-KR" altLang="en-US"/>
              <a:t> 이동선</a:t>
            </a:r>
            <a:r>
              <a:rPr lang="en-US" altLang="ko-KR"/>
              <a:t>,</a:t>
            </a:r>
            <a:r>
              <a:rPr lang="ko-KR" altLang="en-US"/>
              <a:t> 이재주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역할 분담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데이터 베이스 </a:t>
            </a:r>
            <a:r>
              <a:rPr lang="en-US" altLang="ko-KR"/>
              <a:t>/</a:t>
            </a:r>
            <a:r>
              <a:rPr lang="ko-KR" altLang="en-US"/>
              <a:t> 출제자 및 응시자 파트 성적 통계 </a:t>
            </a:r>
            <a:r>
              <a:rPr lang="en-US" altLang="ko-KR"/>
              <a:t>-</a:t>
            </a:r>
            <a:r>
              <a:rPr lang="ko-KR" altLang="en-US"/>
              <a:t> 김선혁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로그인 및 회원 가입 폼 </a:t>
            </a:r>
            <a:r>
              <a:rPr lang="en-US" altLang="ko-KR"/>
              <a:t>-</a:t>
            </a:r>
            <a:r>
              <a:rPr lang="ko-KR" altLang="en-US"/>
              <a:t> 임동균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응시자 폼 </a:t>
            </a:r>
            <a:r>
              <a:rPr lang="en-US" altLang="ko-KR"/>
              <a:t>-</a:t>
            </a:r>
            <a:r>
              <a:rPr lang="ko-KR" altLang="en-US"/>
              <a:t> 이동선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출제자 폼 </a:t>
            </a:r>
            <a:r>
              <a:rPr lang="en-US" altLang="ko-KR"/>
              <a:t>-</a:t>
            </a:r>
            <a:r>
              <a:rPr lang="ko-KR" altLang="en-US"/>
              <a:t> 이재주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4723" y="1047750"/>
            <a:ext cx="1389185" cy="984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30728" y="1278509"/>
            <a:ext cx="1289587" cy="26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시험관리프로그램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1236143" y="1604576"/>
            <a:ext cx="523875" cy="33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회원가입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17864" y="1614497"/>
            <a:ext cx="613171" cy="33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로그인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4723" y="2095459"/>
            <a:ext cx="1389185" cy="445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교사는 회원가입할 필요가 없음</a:t>
            </a: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742948" y="142875"/>
            <a:ext cx="18345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출제자 프로그램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98763" y="2827337"/>
            <a:ext cx="1389185" cy="984738"/>
          </a:xfrm>
          <a:prstGeom prst="rect">
            <a:avLst/>
          </a:prstGeom>
          <a:noFill/>
          <a:ln w="22225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4"/>
          <p:cNvSpPr txBox="1"/>
          <p:nvPr/>
        </p:nvSpPr>
        <p:spPr>
          <a:xfrm>
            <a:off x="1383127" y="2919190"/>
            <a:ext cx="823260" cy="2602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메뉴 선택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29792" y="3262698"/>
            <a:ext cx="523875" cy="332603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 제출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74715" y="3262698"/>
            <a:ext cx="523875" cy="332603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성적 보기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1263666" y="3869307"/>
            <a:ext cx="1894821" cy="59601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 출제을 완료하기 전까지는 비활성화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동작시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번으로 이동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8" name="양방향 화살표 47"/>
          <p:cNvCxnSpPr>
            <a:stCxn id="39" idx="0"/>
          </p:cNvCxnSpPr>
          <p:nvPr/>
        </p:nvCxnSpPr>
        <p:spPr>
          <a:xfrm rot="5400000" flipH="1" flipV="1">
            <a:off x="2207661" y="2474943"/>
            <a:ext cx="71821" cy="15036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164086" y="2734468"/>
            <a:ext cx="3175000" cy="2797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lvl="0" algn="ctr">
              <a:defRPr/>
            </a:pPr>
            <a:endParaRPr sz="11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61000" y="2823765"/>
            <a:ext cx="813594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로그아웃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24711" y="5195094"/>
            <a:ext cx="634999" cy="25796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출제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29398" y="3022203"/>
            <a:ext cx="109140" cy="233164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lvl="0" algn="ctr">
              <a:defRPr/>
            </a:pPr>
            <a:endParaRPr sz="1100">
              <a:solidFill>
                <a:schemeClr val="tx1"/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0842145">
            <a:off x="5036434" y="5186074"/>
            <a:ext cx="89297" cy="148828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lvl="0" algn="ctr">
              <a:defRPr/>
            </a:pPr>
            <a:endParaRPr sz="11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87750" y="3048000"/>
            <a:ext cx="1333500" cy="142875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lvl="0" algn="ctr">
              <a:defRPr/>
            </a:pPr>
            <a:endParaRPr sz="110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317875" y="3317875"/>
            <a:ext cx="103187" cy="111124"/>
          </a:xfrm>
          <a:prstGeom prst="ellipse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lvl="0" algn="ctr">
              <a:defRPr/>
            </a:pPr>
            <a:endParaRPr sz="1100">
              <a:solidFill>
                <a:schemeClr val="tx1"/>
              </a:solidFill>
            </a:endParaRPr>
          </a:p>
        </p:txBody>
      </p:sp>
      <p:sp>
        <p:nvSpPr>
          <p:cNvPr id="65" name="TextBox 4"/>
          <p:cNvSpPr txBox="1"/>
          <p:nvPr/>
        </p:nvSpPr>
        <p:spPr>
          <a:xfrm>
            <a:off x="5607068" y="5617145"/>
            <a:ext cx="1894821" cy="59601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문제와 객관식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답을 데이터 베이스에 저장 후 메뉴 선택 폼으로 이동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TextBox 4"/>
          <p:cNvSpPr txBox="1"/>
          <p:nvPr/>
        </p:nvSpPr>
        <p:spPr>
          <a:xfrm>
            <a:off x="7981966" y="5825106"/>
            <a:ext cx="1894821" cy="2594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 베이스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660775" y="3317875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017963" y="3317875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319588" y="3317875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637088" y="3317875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3198813" y="3027361"/>
            <a:ext cx="360045" cy="180022"/>
          </a:xfrm>
          <a:prstGeom prst="rect">
            <a:avLst/>
          </a:prstGeom>
        </p:spPr>
        <p:txBody>
          <a:bodyPr wrap="none"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문제 </a:t>
            </a:r>
            <a:r>
              <a:rPr lang="en-US" altLang="ko-KR" sz="800">
                <a:solidFill>
                  <a:schemeClr val="tx1"/>
                </a:solidFill>
              </a:rPr>
              <a:t>1.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57587" y="4994275"/>
            <a:ext cx="1333500" cy="142875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287713" y="5264150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630612" y="5264150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87800" y="5264150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289425" y="5264150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606925" y="5264150"/>
            <a:ext cx="103187" cy="111124"/>
          </a:xfrm>
          <a:prstGeom prst="ellipse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가로 글상자 82"/>
          <p:cNvSpPr txBox="1"/>
          <p:nvPr/>
        </p:nvSpPr>
        <p:spPr>
          <a:xfrm>
            <a:off x="3176587" y="4973636"/>
            <a:ext cx="360045" cy="180022"/>
          </a:xfrm>
          <a:prstGeom prst="rect">
            <a:avLst/>
          </a:prstGeom>
        </p:spPr>
        <p:txBody>
          <a:bodyPr wrap="none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26299" y="4902994"/>
            <a:ext cx="634999" cy="257968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9" name="화살표 88"/>
          <p:cNvCxnSpPr>
            <a:stCxn id="42" idx="0"/>
            <a:endCxn id="40" idx="2"/>
          </p:cNvCxnSpPr>
          <p:nvPr/>
        </p:nvCxnSpPr>
        <p:spPr>
          <a:xfrm rot="16200000" flipV="1">
            <a:off x="2036862" y="3695092"/>
            <a:ext cx="274005" cy="74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선 91"/>
          <p:cNvCxnSpPr>
            <a:stCxn id="84" idx="1"/>
          </p:cNvCxnSpPr>
          <p:nvPr/>
        </p:nvCxnSpPr>
        <p:spPr>
          <a:xfrm rot="10800000" flipV="1">
            <a:off x="5421312" y="5031979"/>
            <a:ext cx="204987" cy="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선 92"/>
          <p:cNvCxnSpPr>
            <a:stCxn id="54" idx="1"/>
          </p:cNvCxnSpPr>
          <p:nvPr/>
        </p:nvCxnSpPr>
        <p:spPr>
          <a:xfrm rot="10800000" flipV="1">
            <a:off x="5429250" y="5324080"/>
            <a:ext cx="195462" cy="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선 93"/>
          <p:cNvCxnSpPr/>
          <p:nvPr/>
        </p:nvCxnSpPr>
        <p:spPr>
          <a:xfrm rot="16200000" flipH="1" flipV="1">
            <a:off x="5016501" y="5437186"/>
            <a:ext cx="8096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선 96"/>
          <p:cNvCxnSpPr/>
          <p:nvPr/>
        </p:nvCxnSpPr>
        <p:spPr>
          <a:xfrm rot="10800000">
            <a:off x="1135062" y="5834062"/>
            <a:ext cx="4286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화살표 97"/>
          <p:cNvCxnSpPr/>
          <p:nvPr/>
        </p:nvCxnSpPr>
        <p:spPr>
          <a:xfrm rot="5400000" flipH="1" flipV="1">
            <a:off x="142876" y="4825998"/>
            <a:ext cx="1992309" cy="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선 99"/>
          <p:cNvCxnSpPr/>
          <p:nvPr/>
        </p:nvCxnSpPr>
        <p:spPr>
          <a:xfrm rot="16200000" flipH="1" flipV="1">
            <a:off x="3563939" y="4198939"/>
            <a:ext cx="1174746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flipV="1">
            <a:off x="2492375" y="1793875"/>
            <a:ext cx="5397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endCxn id="38" idx="3"/>
          </p:cNvCxnSpPr>
          <p:nvPr/>
        </p:nvCxnSpPr>
        <p:spPr>
          <a:xfrm rot="10800000" flipV="1">
            <a:off x="2206387" y="1912941"/>
            <a:ext cx="1198806" cy="1136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186611" y="531812"/>
            <a:ext cx="2857500" cy="315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lvl="0" algn="ctr">
              <a:defRPr/>
            </a:pPr>
            <a:endParaRPr sz="1100">
              <a:solidFill>
                <a:schemeClr val="tx1"/>
              </a:solidFill>
            </a:endParaRPr>
          </a:p>
        </p:txBody>
      </p:sp>
      <p:cxnSp>
        <p:nvCxnSpPr>
          <p:cNvPr id="108" name="양방향 화살표 107"/>
          <p:cNvCxnSpPr>
            <a:stCxn id="51" idx="0"/>
            <a:endCxn id="149" idx="3"/>
          </p:cNvCxnSpPr>
          <p:nvPr/>
        </p:nvCxnSpPr>
        <p:spPr>
          <a:xfrm rot="5400000" flipH="1">
            <a:off x="4621061" y="1577028"/>
            <a:ext cx="1252819" cy="12406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화살표 111"/>
          <p:cNvCxnSpPr>
            <a:stCxn id="63" idx="0"/>
          </p:cNvCxnSpPr>
          <p:nvPr/>
        </p:nvCxnSpPr>
        <p:spPr>
          <a:xfrm rot="5400000" flipH="1" flipV="1">
            <a:off x="8074418" y="4224729"/>
            <a:ext cx="833437" cy="3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4"/>
          <p:cNvSpPr txBox="1"/>
          <p:nvPr/>
        </p:nvSpPr>
        <p:spPr>
          <a:xfrm>
            <a:off x="8561405" y="4078854"/>
            <a:ext cx="1577321" cy="4245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 베이스에서 학생들의 성적을 받아옴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팔각형 113"/>
          <p:cNvSpPr/>
          <p:nvPr/>
        </p:nvSpPr>
        <p:spPr>
          <a:xfrm>
            <a:off x="1014412" y="923927"/>
            <a:ext cx="293687" cy="277812"/>
          </a:xfrm>
          <a:prstGeom prst="octagon">
            <a:avLst>
              <a:gd name="adj" fmla="val 29289"/>
            </a:avLst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팔각형 115"/>
          <p:cNvSpPr/>
          <p:nvPr/>
        </p:nvSpPr>
        <p:spPr>
          <a:xfrm>
            <a:off x="3033712" y="2590799"/>
            <a:ext cx="293687" cy="277812"/>
          </a:xfrm>
          <a:prstGeom prst="octagon">
            <a:avLst>
              <a:gd name="adj" fmla="val 29289"/>
            </a:avLst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팔각형 116"/>
          <p:cNvSpPr/>
          <p:nvPr/>
        </p:nvSpPr>
        <p:spPr>
          <a:xfrm>
            <a:off x="7043737" y="409574"/>
            <a:ext cx="293687" cy="277812"/>
          </a:xfrm>
          <a:prstGeom prst="octagon">
            <a:avLst>
              <a:gd name="adj" fmla="val 29289"/>
            </a:avLst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가로 글상자 117"/>
          <p:cNvSpPr txBox="1"/>
          <p:nvPr/>
        </p:nvSpPr>
        <p:spPr>
          <a:xfrm>
            <a:off x="3895724" y="5562600"/>
            <a:ext cx="1466850" cy="285750"/>
          </a:xfrm>
          <a:prstGeom prst="rect">
            <a:avLst/>
          </a:prstGeom>
        </p:spPr>
        <p:txBody>
          <a:bodyPr wrap="none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동작시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번으로 이동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가로 글상자 118"/>
          <p:cNvSpPr txBox="1"/>
          <p:nvPr/>
        </p:nvSpPr>
        <p:spPr>
          <a:xfrm>
            <a:off x="6334125" y="5038724"/>
            <a:ext cx="1466850" cy="285750"/>
          </a:xfrm>
          <a:prstGeom prst="rect">
            <a:avLst/>
          </a:prstGeom>
        </p:spPr>
        <p:txBody>
          <a:bodyPr wrap="none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 후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번으로 이동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2" name="선 121"/>
          <p:cNvCxnSpPr/>
          <p:nvPr/>
        </p:nvCxnSpPr>
        <p:spPr>
          <a:xfrm rot="16200000" flipH="1">
            <a:off x="1895475" y="36623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선 122"/>
          <p:cNvCxnSpPr/>
          <p:nvPr/>
        </p:nvCxnSpPr>
        <p:spPr>
          <a:xfrm rot="10800000">
            <a:off x="614362" y="3733800"/>
            <a:ext cx="1352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선 124"/>
          <p:cNvCxnSpPr/>
          <p:nvPr/>
        </p:nvCxnSpPr>
        <p:spPr>
          <a:xfrm rot="16200000">
            <a:off x="-928687" y="2171700"/>
            <a:ext cx="310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화살표 125"/>
          <p:cNvCxnSpPr/>
          <p:nvPr/>
        </p:nvCxnSpPr>
        <p:spPr>
          <a:xfrm>
            <a:off x="614362" y="638175"/>
            <a:ext cx="6305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가로 글상자 126"/>
          <p:cNvSpPr txBox="1"/>
          <p:nvPr/>
        </p:nvSpPr>
        <p:spPr>
          <a:xfrm>
            <a:off x="7437438" y="788986"/>
            <a:ext cx="2388871" cy="303847"/>
          </a:xfrm>
          <a:prstGeom prst="rect">
            <a:avLst/>
          </a:prstGeom>
        </p:spPr>
        <p:txBody>
          <a:bodyPr wrap="none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OOO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점수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100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점 오답률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0% 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" name="가로 글상자 127"/>
          <p:cNvSpPr txBox="1"/>
          <p:nvPr/>
        </p:nvSpPr>
        <p:spPr>
          <a:xfrm>
            <a:off x="7446964" y="1131886"/>
            <a:ext cx="2388871" cy="303847"/>
          </a:xfrm>
          <a:prstGeom prst="rect">
            <a:avLst/>
          </a:prstGeom>
        </p:spPr>
        <p:txBody>
          <a:bodyPr wrap="none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OOO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점수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80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점 오답률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20% 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9" name="선 128"/>
          <p:cNvCxnSpPr/>
          <p:nvPr/>
        </p:nvCxnSpPr>
        <p:spPr>
          <a:xfrm rot="16200000" flipH="1" flipV="1">
            <a:off x="7839079" y="2243134"/>
            <a:ext cx="1285875" cy="6"/>
          </a:xfrm>
          <a:prstGeom prst="line">
            <a:avLst/>
          </a:prstGeom>
          <a:ln w="25400"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가로 글상자 129"/>
          <p:cNvSpPr txBox="1"/>
          <p:nvPr/>
        </p:nvSpPr>
        <p:spPr>
          <a:xfrm>
            <a:off x="7427914" y="3001327"/>
            <a:ext cx="2388871" cy="303847"/>
          </a:xfrm>
          <a:prstGeom prst="rect">
            <a:avLst/>
          </a:prstGeom>
        </p:spPr>
        <p:txBody>
          <a:bodyPr wrap="none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 OOO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점수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0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점 오답률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100% 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팔각형 130"/>
          <p:cNvSpPr/>
          <p:nvPr/>
        </p:nvSpPr>
        <p:spPr>
          <a:xfrm>
            <a:off x="966787" y="2705099"/>
            <a:ext cx="293687" cy="277812"/>
          </a:xfrm>
          <a:prstGeom prst="octagon">
            <a:avLst>
              <a:gd name="adj" fmla="val 29289"/>
            </a:avLst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350574" y="3300015"/>
            <a:ext cx="634999" cy="257968"/>
          </a:xfrm>
          <a:prstGeom prst="rect">
            <a:avLst/>
          </a:prstGeom>
          <a:noFill/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닫기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4" name="화살표 133"/>
          <p:cNvCxnSpPr>
            <a:stCxn id="54" idx="3"/>
          </p:cNvCxnSpPr>
          <p:nvPr/>
        </p:nvCxnSpPr>
        <p:spPr>
          <a:xfrm flipV="1">
            <a:off x="6259710" y="5319713"/>
            <a:ext cx="1588890" cy="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32" idx="1"/>
          </p:cNvCxnSpPr>
          <p:nvPr/>
        </p:nvCxnSpPr>
        <p:spPr>
          <a:xfrm rot="10800000">
            <a:off x="838200" y="833437"/>
            <a:ext cx="8512374" cy="2595587"/>
          </a:xfrm>
          <a:prstGeom prst="bentConnector3">
            <a:avLst>
              <a:gd name="adj1" fmla="val 30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양방향 화살표 135"/>
          <p:cNvCxnSpPr>
            <a:endCxn id="37" idx="1"/>
          </p:cNvCxnSpPr>
          <p:nvPr/>
        </p:nvCxnSpPr>
        <p:spPr>
          <a:xfrm rot="16200000" flipH="1">
            <a:off x="-269889" y="1951053"/>
            <a:ext cx="2486268" cy="25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0050" y="4682325"/>
            <a:ext cx="1876426" cy="1118399"/>
          </a:xfrm>
          <a:prstGeom prst="rect">
            <a:avLst/>
          </a:prstGeom>
        </p:spPr>
      </p:pic>
      <p:sp>
        <p:nvSpPr>
          <p:cNvPr id="149" name="직사각형 9"/>
          <p:cNvSpPr/>
          <p:nvPr/>
        </p:nvSpPr>
        <p:spPr>
          <a:xfrm>
            <a:off x="3293644" y="953679"/>
            <a:ext cx="1333500" cy="123453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0" name="TextBox 10"/>
          <p:cNvSpPr txBox="1"/>
          <p:nvPr/>
        </p:nvSpPr>
        <p:spPr>
          <a:xfrm>
            <a:off x="3317114" y="1221009"/>
            <a:ext cx="320132" cy="26196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id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1" name="TextBox 12"/>
          <p:cNvSpPr txBox="1"/>
          <p:nvPr/>
        </p:nvSpPr>
        <p:spPr>
          <a:xfrm>
            <a:off x="3269489" y="1484034"/>
            <a:ext cx="386807" cy="2616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pw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2" name="직사각형 13"/>
          <p:cNvSpPr/>
          <p:nvPr/>
        </p:nvSpPr>
        <p:spPr>
          <a:xfrm>
            <a:off x="3622006" y="1255966"/>
            <a:ext cx="762000" cy="178729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3" name="직사각형 15"/>
          <p:cNvSpPr/>
          <p:nvPr/>
        </p:nvSpPr>
        <p:spPr>
          <a:xfrm>
            <a:off x="3456399" y="1796258"/>
            <a:ext cx="346582" cy="16630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ok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4" name="직사각형 16"/>
          <p:cNvSpPr/>
          <p:nvPr/>
        </p:nvSpPr>
        <p:spPr>
          <a:xfrm>
            <a:off x="3859397" y="1796258"/>
            <a:ext cx="619859" cy="16630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cancel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5" name="직사각형 13"/>
          <p:cNvSpPr/>
          <p:nvPr/>
        </p:nvSpPr>
        <p:spPr>
          <a:xfrm>
            <a:off x="3629690" y="1540593"/>
            <a:ext cx="762000" cy="178729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6" name="TextBox 4"/>
          <p:cNvSpPr txBox="1"/>
          <p:nvPr/>
        </p:nvSpPr>
        <p:spPr>
          <a:xfrm>
            <a:off x="3361928" y="952403"/>
            <a:ext cx="780143" cy="26263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로그인창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7" name="직사각형 13"/>
          <p:cNvSpPr/>
          <p:nvPr/>
        </p:nvSpPr>
        <p:spPr>
          <a:xfrm>
            <a:off x="4041107" y="992508"/>
            <a:ext cx="485774" cy="22068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58" name="직선 화살표 연결선 8"/>
          <p:cNvCxnSpPr>
            <a:stCxn id="157" idx="0"/>
          </p:cNvCxnSpPr>
          <p:nvPr/>
        </p:nvCxnSpPr>
        <p:spPr>
          <a:xfrm rot="16200000" flipV="1">
            <a:off x="4047045" y="755559"/>
            <a:ext cx="461113" cy="12784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159" name="직사각형 5"/>
          <p:cNvSpPr/>
          <p:nvPr/>
        </p:nvSpPr>
        <p:spPr>
          <a:xfrm>
            <a:off x="4031081" y="140368"/>
            <a:ext cx="523875" cy="33260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학생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0" name="팔각형 159"/>
          <p:cNvSpPr/>
          <p:nvPr/>
        </p:nvSpPr>
        <p:spPr>
          <a:xfrm>
            <a:off x="3155531" y="892842"/>
            <a:ext cx="293687" cy="277812"/>
          </a:xfrm>
          <a:prstGeom prst="octagon">
            <a:avLst>
              <a:gd name="adj" fmla="val 29289"/>
            </a:avLst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5198" y="1598031"/>
            <a:ext cx="1389185" cy="984738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3950" y="1735588"/>
            <a:ext cx="1334940" cy="26275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시험관리프로그램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5915" y="2154857"/>
            <a:ext cx="523875" cy="33260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77793" y="2154857"/>
            <a:ext cx="523875" cy="33260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8" name="직선 화살표 연결선 8"/>
          <p:cNvCxnSpPr>
            <a:stCxn id="7" idx="3"/>
          </p:cNvCxnSpPr>
          <p:nvPr/>
        </p:nvCxnSpPr>
        <p:spPr>
          <a:xfrm flipV="1">
            <a:off x="2401668" y="2321158"/>
            <a:ext cx="646332" cy="1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9" name="직사각형 9"/>
          <p:cNvSpPr/>
          <p:nvPr/>
        </p:nvSpPr>
        <p:spPr>
          <a:xfrm>
            <a:off x="3143250" y="1348237"/>
            <a:ext cx="1333500" cy="123453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66983" y="1745909"/>
            <a:ext cx="320132" cy="26196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id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219358" y="2008934"/>
            <a:ext cx="386807" cy="2616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pw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3"/>
          <p:cNvSpPr/>
          <p:nvPr/>
        </p:nvSpPr>
        <p:spPr>
          <a:xfrm>
            <a:off x="3571875" y="1780866"/>
            <a:ext cx="762000" cy="178729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직사각형 14"/>
          <p:cNvSpPr/>
          <p:nvPr/>
        </p:nvSpPr>
        <p:spPr>
          <a:xfrm>
            <a:off x="6735132" y="3898881"/>
            <a:ext cx="933554" cy="16080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확인 완료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직사각형 15"/>
          <p:cNvSpPr/>
          <p:nvPr/>
        </p:nvSpPr>
        <p:spPr>
          <a:xfrm>
            <a:off x="3406268" y="2321158"/>
            <a:ext cx="346582" cy="16630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ok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16"/>
          <p:cNvSpPr/>
          <p:nvPr/>
        </p:nvSpPr>
        <p:spPr>
          <a:xfrm>
            <a:off x="3809266" y="2321158"/>
            <a:ext cx="619859" cy="16630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cancel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6" name="꺾인 연결선 18"/>
          <p:cNvCxnSpPr>
            <a:stCxn id="14" idx="2"/>
          </p:cNvCxnSpPr>
          <p:nvPr/>
        </p:nvCxnSpPr>
        <p:spPr>
          <a:xfrm rot="5400000" flipH="1" flipV="1">
            <a:off x="4511934" y="1027220"/>
            <a:ext cx="527865" cy="2392616"/>
          </a:xfrm>
          <a:prstGeom prst="bentConnector4">
            <a:avLst>
              <a:gd name="adj1" fmla="val -43307"/>
              <a:gd name="adj2" fmla="val 53621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17" name="직사각형 20"/>
          <p:cNvSpPr/>
          <p:nvPr/>
        </p:nvSpPr>
        <p:spPr>
          <a:xfrm>
            <a:off x="9048220" y="1486773"/>
            <a:ext cx="2486025" cy="177531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9163252" y="1608068"/>
            <a:ext cx="471171" cy="2616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9567444" y="1608621"/>
            <a:ext cx="1849425" cy="2616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다음 중 같은 타입의 여러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직사각형 23"/>
          <p:cNvSpPr/>
          <p:nvPr/>
        </p:nvSpPr>
        <p:spPr>
          <a:xfrm>
            <a:off x="9048220" y="3166777"/>
            <a:ext cx="2486025" cy="95309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이등변 삼각형 25"/>
          <p:cNvSpPr/>
          <p:nvPr/>
        </p:nvSpPr>
        <p:spPr>
          <a:xfrm rot="5400000">
            <a:off x="11443914" y="3171754"/>
            <a:ext cx="93941" cy="86721"/>
          </a:xfrm>
          <a:prstGeom prst="triangle">
            <a:avLst>
              <a:gd name="adj" fmla="val 50000"/>
            </a:avLst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27"/>
          <p:cNvSpPr/>
          <p:nvPr/>
        </p:nvSpPr>
        <p:spPr>
          <a:xfrm>
            <a:off x="9283268" y="1945766"/>
            <a:ext cx="115571" cy="118980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9341054" y="1880259"/>
            <a:ext cx="731520" cy="2616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직사각형 31"/>
          <p:cNvSpPr/>
          <p:nvPr/>
        </p:nvSpPr>
        <p:spPr>
          <a:xfrm>
            <a:off x="10182699" y="1932645"/>
            <a:ext cx="115571" cy="118980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TextBox 32"/>
          <p:cNvSpPr txBox="1"/>
          <p:nvPr/>
        </p:nvSpPr>
        <p:spPr>
          <a:xfrm>
            <a:off x="10291232" y="1879242"/>
            <a:ext cx="923828" cy="26197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구조체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TextBox 33"/>
          <p:cNvSpPr txBox="1"/>
          <p:nvPr/>
        </p:nvSpPr>
        <p:spPr>
          <a:xfrm>
            <a:off x="8946724" y="3383193"/>
            <a:ext cx="2587521" cy="45130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총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개의 문제가 제출된다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(4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지 선다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완료 후 문제 갯수를 늘릴 예정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7" name="TextBox 34"/>
          <p:cNvSpPr txBox="1"/>
          <p:nvPr/>
        </p:nvSpPr>
        <p:spPr>
          <a:xfrm>
            <a:off x="1183201" y="955881"/>
            <a:ext cx="1389185" cy="45191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교사는 회원가입할 필요가 없음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직사각형 3"/>
          <p:cNvSpPr/>
          <p:nvPr/>
        </p:nvSpPr>
        <p:spPr>
          <a:xfrm>
            <a:off x="6212093" y="1598031"/>
            <a:ext cx="1389185" cy="984738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직사각형 6"/>
          <p:cNvSpPr/>
          <p:nvPr/>
        </p:nvSpPr>
        <p:spPr>
          <a:xfrm>
            <a:off x="6906686" y="2125146"/>
            <a:ext cx="523875" cy="33260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성적 확인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" name="직사각형 6"/>
          <p:cNvSpPr/>
          <p:nvPr/>
        </p:nvSpPr>
        <p:spPr>
          <a:xfrm>
            <a:off x="6382811" y="2122940"/>
            <a:ext cx="523875" cy="33260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보기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TextBox 4"/>
          <p:cNvSpPr txBox="1"/>
          <p:nvPr/>
        </p:nvSpPr>
        <p:spPr>
          <a:xfrm>
            <a:off x="6342329" y="1747923"/>
            <a:ext cx="1121461" cy="26263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학생 메뉴 선택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2" name="꺾인 연결선 18"/>
          <p:cNvCxnSpPr>
            <a:stCxn id="30" idx="2"/>
          </p:cNvCxnSpPr>
          <p:nvPr/>
        </p:nvCxnSpPr>
        <p:spPr>
          <a:xfrm rot="5400000" flipH="1" flipV="1">
            <a:off x="7539132" y="1097751"/>
            <a:ext cx="463407" cy="2252176"/>
          </a:xfrm>
          <a:prstGeom prst="bentConnector4">
            <a:avLst>
              <a:gd name="adj1" fmla="val -60593"/>
              <a:gd name="adj2" fmla="val 55631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cxnSp>
        <p:nvCxnSpPr>
          <p:cNvPr id="33" name="직선 화살표 연결선 8"/>
          <p:cNvCxnSpPr/>
          <p:nvPr/>
        </p:nvCxnSpPr>
        <p:spPr>
          <a:xfrm rot="16200000" flipH="1" flipV="1">
            <a:off x="6053434" y="3330533"/>
            <a:ext cx="841197" cy="3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34" name="직사각형 20"/>
          <p:cNvSpPr/>
          <p:nvPr/>
        </p:nvSpPr>
        <p:spPr>
          <a:xfrm>
            <a:off x="5231018" y="3766447"/>
            <a:ext cx="2486025" cy="2200275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231018" y="4128397"/>
          <a:ext cx="833437" cy="18383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5628"/>
                <a:gridCol w="397809"/>
              </a:tblGrid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3"/>
          <p:cNvSpPr txBox="1"/>
          <p:nvPr/>
        </p:nvSpPr>
        <p:spPr>
          <a:xfrm>
            <a:off x="6163739" y="4866584"/>
            <a:ext cx="1485894" cy="41173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점수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점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직사각형 27"/>
          <p:cNvSpPr/>
          <p:nvPr/>
        </p:nvSpPr>
        <p:spPr>
          <a:xfrm>
            <a:off x="9283267" y="2242458"/>
            <a:ext cx="115571" cy="118980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9341054" y="2176950"/>
            <a:ext cx="845723" cy="259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클래스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" name="직사각형 31"/>
          <p:cNvSpPr/>
          <p:nvPr/>
        </p:nvSpPr>
        <p:spPr>
          <a:xfrm>
            <a:off x="10182699" y="2231957"/>
            <a:ext cx="115571" cy="118980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TextBox 32"/>
          <p:cNvSpPr txBox="1"/>
          <p:nvPr/>
        </p:nvSpPr>
        <p:spPr>
          <a:xfrm>
            <a:off x="10291232" y="2160642"/>
            <a:ext cx="923828" cy="2616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이동선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1" name="TextBox 4"/>
          <p:cNvSpPr txBox="1"/>
          <p:nvPr/>
        </p:nvSpPr>
        <p:spPr>
          <a:xfrm>
            <a:off x="6163739" y="3828850"/>
            <a:ext cx="571393" cy="30092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성적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2" name=""/>
          <p:cNvCxnSpPr>
            <a:stCxn id="15" idx="2"/>
          </p:cNvCxnSpPr>
          <p:nvPr/>
        </p:nvCxnSpPr>
        <p:spPr>
          <a:xfrm rot="16200000" flipH="1">
            <a:off x="3578073" y="3028583"/>
            <a:ext cx="1082246" cy="0"/>
          </a:xfrm>
          <a:prstGeom prst="lin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43" name=""/>
          <p:cNvCxnSpPr/>
          <p:nvPr/>
        </p:nvCxnSpPr>
        <p:spPr>
          <a:xfrm rot="10800000">
            <a:off x="2401668" y="3569706"/>
            <a:ext cx="1717527" cy="0"/>
          </a:xfrm>
          <a:prstGeom prst="lin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44" name="직사각형 6"/>
          <p:cNvSpPr/>
          <p:nvPr/>
        </p:nvSpPr>
        <p:spPr>
          <a:xfrm>
            <a:off x="10753146" y="2743635"/>
            <a:ext cx="523875" cy="33260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제출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" name=""/>
          <p:cNvCxnSpPr>
            <a:endCxn id="44" idx="1"/>
          </p:cNvCxnSpPr>
          <p:nvPr/>
        </p:nvCxnSpPr>
        <p:spPr>
          <a:xfrm flipV="1">
            <a:off x="6474030" y="2909936"/>
            <a:ext cx="4279115" cy="7656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46" name="직선 화살표 연결선 8"/>
          <p:cNvCxnSpPr/>
          <p:nvPr/>
        </p:nvCxnSpPr>
        <p:spPr>
          <a:xfrm rot="16200000">
            <a:off x="1908200" y="3076237"/>
            <a:ext cx="986936" cy="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triangle"/>
          </a:ln>
        </p:spPr>
      </p:cxnSp>
      <p:cxnSp>
        <p:nvCxnSpPr>
          <p:cNvPr id="47" name="직선 화살표 연결선 8"/>
          <p:cNvCxnSpPr/>
          <p:nvPr/>
        </p:nvCxnSpPr>
        <p:spPr>
          <a:xfrm rot="5400000" flipH="1" flipV="1">
            <a:off x="7292839" y="1485123"/>
            <a:ext cx="774702" cy="500931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48" name="TextBox 33"/>
          <p:cNvSpPr txBox="1"/>
          <p:nvPr/>
        </p:nvSpPr>
        <p:spPr>
          <a:xfrm>
            <a:off x="5888332" y="978906"/>
            <a:ext cx="1939998" cy="4515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 미제출 시 성적 확인이 불가능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" name="직사각형 9"/>
          <p:cNvSpPr/>
          <p:nvPr/>
        </p:nvSpPr>
        <p:spPr>
          <a:xfrm>
            <a:off x="7982278" y="563524"/>
            <a:ext cx="2315991" cy="78471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" name="직사각형 13"/>
          <p:cNvSpPr/>
          <p:nvPr/>
        </p:nvSpPr>
        <p:spPr>
          <a:xfrm>
            <a:off x="3579559" y="2065493"/>
            <a:ext cx="762000" cy="178729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TextBox 12"/>
          <p:cNvSpPr txBox="1"/>
          <p:nvPr/>
        </p:nvSpPr>
        <p:spPr>
          <a:xfrm>
            <a:off x="8108422" y="978906"/>
            <a:ext cx="1842552" cy="25743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문제를 풀지 않았습니다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2" name=""/>
          <p:cNvCxnSpPr/>
          <p:nvPr/>
        </p:nvCxnSpPr>
        <p:spPr>
          <a:xfrm flipV="1">
            <a:off x="7982276" y="742950"/>
            <a:ext cx="2315994" cy="1905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53" name="TextBox 12"/>
          <p:cNvSpPr txBox="1"/>
          <p:nvPr/>
        </p:nvSpPr>
        <p:spPr>
          <a:xfrm>
            <a:off x="8025448" y="563524"/>
            <a:ext cx="1842552" cy="25535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알림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4" name=""/>
          <p:cNvCxnSpPr>
            <a:stCxn id="13" idx="0"/>
          </p:cNvCxnSpPr>
          <p:nvPr/>
        </p:nvCxnSpPr>
        <p:spPr>
          <a:xfrm rot="16200000">
            <a:off x="6883524" y="3580495"/>
            <a:ext cx="636770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55" name=""/>
          <p:cNvCxnSpPr/>
          <p:nvPr/>
        </p:nvCxnSpPr>
        <p:spPr>
          <a:xfrm rot="10800000">
            <a:off x="1577852" y="3262074"/>
            <a:ext cx="5624056" cy="7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56" name="직선 화살표 연결선 8"/>
          <p:cNvCxnSpPr/>
          <p:nvPr/>
        </p:nvCxnSpPr>
        <p:spPr>
          <a:xfrm rot="16200000">
            <a:off x="1287720" y="2971978"/>
            <a:ext cx="580265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57" name="TextBox 4"/>
          <p:cNvSpPr txBox="1"/>
          <p:nvPr/>
        </p:nvSpPr>
        <p:spPr>
          <a:xfrm>
            <a:off x="3311797" y="1477303"/>
            <a:ext cx="780143" cy="26263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로그인창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8" name="직사각형 23"/>
          <p:cNvSpPr/>
          <p:nvPr/>
        </p:nvSpPr>
        <p:spPr>
          <a:xfrm>
            <a:off x="11447525" y="1493522"/>
            <a:ext cx="86719" cy="1673254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9" name="이등변 삼각형 25"/>
          <p:cNvSpPr/>
          <p:nvPr/>
        </p:nvSpPr>
        <p:spPr>
          <a:xfrm rot="10846888">
            <a:off x="11448232" y="3062107"/>
            <a:ext cx="89173" cy="104066"/>
          </a:xfrm>
          <a:prstGeom prst="triangle">
            <a:avLst>
              <a:gd name="adj" fmla="val 50000"/>
            </a:avLst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80609" y="4389164"/>
            <a:ext cx="1232629" cy="1316791"/>
          </a:xfrm>
          <a:prstGeom prst="rect">
            <a:avLst/>
          </a:prstGeom>
        </p:spPr>
      </p:pic>
      <p:cxnSp>
        <p:nvCxnSpPr>
          <p:cNvPr id="61" name="직선 화살표 연결선 8"/>
          <p:cNvCxnSpPr/>
          <p:nvPr/>
        </p:nvCxnSpPr>
        <p:spPr>
          <a:xfrm rot="16200000" flipH="1" flipV="1">
            <a:off x="7783160" y="3649547"/>
            <a:ext cx="1479228" cy="5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62" name="직사각형 13"/>
          <p:cNvSpPr/>
          <p:nvPr/>
        </p:nvSpPr>
        <p:spPr>
          <a:xfrm>
            <a:off x="3990976" y="1477303"/>
            <a:ext cx="485774" cy="22068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3" name="직선 화살표 연결선 8"/>
          <p:cNvCxnSpPr>
            <a:stCxn id="62" idx="0"/>
          </p:cNvCxnSpPr>
          <p:nvPr/>
        </p:nvCxnSpPr>
        <p:spPr>
          <a:xfrm rot="16200000">
            <a:off x="3973152" y="1216592"/>
            <a:ext cx="521422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64" name="직사각형 5"/>
          <p:cNvSpPr/>
          <p:nvPr/>
        </p:nvSpPr>
        <p:spPr>
          <a:xfrm>
            <a:off x="3990976" y="524900"/>
            <a:ext cx="523875" cy="33260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학생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TextBox 35"/>
          <p:cNvSpPr txBox="1"/>
          <p:nvPr/>
        </p:nvSpPr>
        <p:spPr>
          <a:xfrm>
            <a:off x="755844" y="194192"/>
            <a:ext cx="3191216" cy="36587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응시자 프로그램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문제 제출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137744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5198" y="1598031"/>
            <a:ext cx="1389185" cy="984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3950" y="1735588"/>
            <a:ext cx="1334940" cy="262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시험관리프로그램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1315915" y="2154857"/>
            <a:ext cx="523875" cy="33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회원가입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77793" y="2154857"/>
            <a:ext cx="523875" cy="33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로그인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" name="직선 화살표 연결선 8"/>
          <p:cNvCxnSpPr>
            <a:stCxn id="7" idx="3"/>
          </p:cNvCxnSpPr>
          <p:nvPr/>
        </p:nvCxnSpPr>
        <p:spPr>
          <a:xfrm flipV="1">
            <a:off x="2401668" y="2321158"/>
            <a:ext cx="646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9"/>
          <p:cNvSpPr/>
          <p:nvPr/>
        </p:nvSpPr>
        <p:spPr>
          <a:xfrm>
            <a:off x="3143250" y="1348237"/>
            <a:ext cx="1333500" cy="123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66983" y="1745909"/>
            <a:ext cx="320132" cy="2619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id</a:t>
            </a:r>
            <a:endParaRPr lang="ko-KR" altLang="en-US" sz="1100"/>
          </a:p>
        </p:txBody>
      </p:sp>
      <p:sp>
        <p:nvSpPr>
          <p:cNvPr id="11" name="TextBox 12"/>
          <p:cNvSpPr txBox="1"/>
          <p:nvPr/>
        </p:nvSpPr>
        <p:spPr>
          <a:xfrm>
            <a:off x="3219358" y="2008934"/>
            <a:ext cx="386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pw</a:t>
            </a:r>
            <a:endParaRPr lang="ko-KR" altLang="en-US" sz="1100"/>
          </a:p>
        </p:txBody>
      </p:sp>
      <p:sp>
        <p:nvSpPr>
          <p:cNvPr id="12" name="직사각형 13"/>
          <p:cNvSpPr/>
          <p:nvPr/>
        </p:nvSpPr>
        <p:spPr>
          <a:xfrm>
            <a:off x="3571875" y="1780866"/>
            <a:ext cx="762000" cy="178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" name="직사각형 14"/>
          <p:cNvSpPr/>
          <p:nvPr/>
        </p:nvSpPr>
        <p:spPr>
          <a:xfrm>
            <a:off x="6906686" y="3898881"/>
            <a:ext cx="762000" cy="160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로그아웃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직사각형 15"/>
          <p:cNvSpPr/>
          <p:nvPr/>
        </p:nvSpPr>
        <p:spPr>
          <a:xfrm>
            <a:off x="3406268" y="2321158"/>
            <a:ext cx="346582" cy="166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ok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6"/>
          <p:cNvSpPr/>
          <p:nvPr/>
        </p:nvSpPr>
        <p:spPr>
          <a:xfrm>
            <a:off x="3809266" y="2321158"/>
            <a:ext cx="619859" cy="166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cancel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6" name="꺾인 연결선 18"/>
          <p:cNvCxnSpPr>
            <a:stCxn id="14" idx="2"/>
          </p:cNvCxnSpPr>
          <p:nvPr/>
        </p:nvCxnSpPr>
        <p:spPr>
          <a:xfrm rot="5400000" flipH="1" flipV="1">
            <a:off x="4511934" y="1027220"/>
            <a:ext cx="527865" cy="2392616"/>
          </a:xfrm>
          <a:prstGeom prst="bentConnector4">
            <a:avLst>
              <a:gd name="adj1" fmla="val -43307"/>
              <a:gd name="adj2" fmla="val 53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5"/>
          <p:cNvSpPr txBox="1"/>
          <p:nvPr/>
        </p:nvSpPr>
        <p:spPr>
          <a:xfrm>
            <a:off x="755844" y="194192"/>
            <a:ext cx="3191216" cy="3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응시자 프로그램 </a:t>
            </a:r>
            <a:r>
              <a:rPr lang="en-US" altLang="ko-KR"/>
              <a:t>-</a:t>
            </a:r>
            <a:r>
              <a:rPr lang="ko-KR" altLang="en-US"/>
              <a:t> 성적 확인</a:t>
            </a:r>
            <a:endParaRPr lang="ko-KR" altLang="en-US"/>
          </a:p>
        </p:txBody>
      </p:sp>
      <p:sp>
        <p:nvSpPr>
          <p:cNvPr id="29" name="직사각형 3"/>
          <p:cNvSpPr/>
          <p:nvPr/>
        </p:nvSpPr>
        <p:spPr>
          <a:xfrm>
            <a:off x="6212093" y="1598031"/>
            <a:ext cx="1389185" cy="984738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" name="직사각형 6"/>
          <p:cNvSpPr/>
          <p:nvPr/>
        </p:nvSpPr>
        <p:spPr>
          <a:xfrm>
            <a:off x="6906686" y="2125146"/>
            <a:ext cx="523875" cy="33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성적 확인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6"/>
          <p:cNvSpPr/>
          <p:nvPr/>
        </p:nvSpPr>
        <p:spPr>
          <a:xfrm>
            <a:off x="6382811" y="2122940"/>
            <a:ext cx="523875" cy="332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문제 보기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6342329" y="1747923"/>
            <a:ext cx="1121461" cy="2626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학생 메뉴 선택</a:t>
            </a:r>
            <a:endParaRPr lang="ko-KR" altLang="en-US" sz="1100"/>
          </a:p>
        </p:txBody>
      </p:sp>
      <p:sp>
        <p:nvSpPr>
          <p:cNvPr id="38" name="직사각형 20"/>
          <p:cNvSpPr/>
          <p:nvPr/>
        </p:nvSpPr>
        <p:spPr>
          <a:xfrm>
            <a:off x="5231018" y="3766447"/>
            <a:ext cx="2486025" cy="2200275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5231018" y="4128397"/>
          <a:ext cx="833437" cy="18383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5628"/>
                <a:gridCol w="397809"/>
              </a:tblGrid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ko-KR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en-US" altLang="ko-KR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O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O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5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33"/>
          <p:cNvSpPr txBox="1"/>
          <p:nvPr/>
        </p:nvSpPr>
        <p:spPr>
          <a:xfrm>
            <a:off x="6163739" y="4866584"/>
            <a:ext cx="1485894" cy="411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100"/>
              <a:t>점수</a:t>
            </a:r>
            <a:r>
              <a:rPr lang="en-US" altLang="ko-KR" sz="2100"/>
              <a:t>:</a:t>
            </a:r>
            <a:r>
              <a:rPr lang="ko-KR" altLang="en-US" sz="2100"/>
              <a:t>  </a:t>
            </a:r>
            <a:r>
              <a:rPr lang="en-US" altLang="ko-KR" sz="2100"/>
              <a:t>30</a:t>
            </a:r>
            <a:r>
              <a:rPr lang="ko-KR" altLang="en-US" sz="2100"/>
              <a:t>점</a:t>
            </a:r>
            <a:endParaRPr lang="ko-KR" altLang="en-US" sz="2100"/>
          </a:p>
        </p:txBody>
      </p:sp>
      <p:sp>
        <p:nvSpPr>
          <p:cNvPr id="57" name="TextBox 4"/>
          <p:cNvSpPr txBox="1"/>
          <p:nvPr/>
        </p:nvSpPr>
        <p:spPr>
          <a:xfrm>
            <a:off x="6163739" y="3828850"/>
            <a:ext cx="571393" cy="3009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/>
              <a:t>성적</a:t>
            </a:r>
            <a:endParaRPr lang="ko-KR" altLang="en-US" sz="1400" b="1"/>
          </a:p>
        </p:txBody>
      </p:sp>
      <p:sp>
        <p:nvSpPr>
          <p:cNvPr id="72" name="직사각형 13"/>
          <p:cNvSpPr/>
          <p:nvPr/>
        </p:nvSpPr>
        <p:spPr>
          <a:xfrm>
            <a:off x="3579559" y="2065493"/>
            <a:ext cx="762000" cy="178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"/>
          <p:cNvCxnSpPr>
            <a:stCxn id="30" idx="2"/>
          </p:cNvCxnSpPr>
          <p:nvPr/>
        </p:nvCxnSpPr>
        <p:spPr>
          <a:xfrm rot="16200000" flipH="1">
            <a:off x="6514274" y="3112097"/>
            <a:ext cx="1308698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cxnSp>
        <p:nvCxnSpPr>
          <p:cNvPr id="88" name=""/>
          <p:cNvCxnSpPr>
            <a:stCxn id="31" idx="2"/>
          </p:cNvCxnSpPr>
          <p:nvPr/>
        </p:nvCxnSpPr>
        <p:spPr>
          <a:xfrm rot="16200000" flipH="1" flipV="1">
            <a:off x="6410433" y="2689858"/>
            <a:ext cx="46863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"/>
          <p:cNvCxnSpPr/>
          <p:nvPr/>
        </p:nvCxnSpPr>
        <p:spPr>
          <a:xfrm>
            <a:off x="6644749" y="2924176"/>
            <a:ext cx="23826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9"/>
          <p:cNvSpPr/>
          <p:nvPr/>
        </p:nvSpPr>
        <p:spPr>
          <a:xfrm>
            <a:off x="9027381" y="2457750"/>
            <a:ext cx="2315991" cy="78471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TextBox 12"/>
          <p:cNvSpPr txBox="1"/>
          <p:nvPr/>
        </p:nvSpPr>
        <p:spPr>
          <a:xfrm>
            <a:off x="9153525" y="2873131"/>
            <a:ext cx="1975902" cy="2586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문제를 이미 제출하였습니다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2" name=""/>
          <p:cNvCxnSpPr/>
          <p:nvPr/>
        </p:nvCxnSpPr>
        <p:spPr>
          <a:xfrm>
            <a:off x="9027380" y="2656225"/>
            <a:ext cx="2315992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93" name="TextBox 12"/>
          <p:cNvSpPr txBox="1"/>
          <p:nvPr/>
        </p:nvSpPr>
        <p:spPr>
          <a:xfrm>
            <a:off x="9070551" y="2457749"/>
            <a:ext cx="1842552" cy="25535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알림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4" name="TextBox 4"/>
          <p:cNvSpPr txBox="1"/>
          <p:nvPr/>
        </p:nvSpPr>
        <p:spPr>
          <a:xfrm>
            <a:off x="3311797" y="1477303"/>
            <a:ext cx="780143" cy="26263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로그인창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5" name="직사각형 13"/>
          <p:cNvSpPr/>
          <p:nvPr/>
        </p:nvSpPr>
        <p:spPr>
          <a:xfrm>
            <a:off x="3990976" y="1477303"/>
            <a:ext cx="485774" cy="220682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6" name="직선 화살표 연결선 8"/>
          <p:cNvCxnSpPr>
            <a:stCxn id="95" idx="0"/>
          </p:cNvCxnSpPr>
          <p:nvPr/>
        </p:nvCxnSpPr>
        <p:spPr>
          <a:xfrm rot="16200000">
            <a:off x="3973152" y="1216592"/>
            <a:ext cx="521422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97" name="직사각형 5"/>
          <p:cNvSpPr/>
          <p:nvPr/>
        </p:nvSpPr>
        <p:spPr>
          <a:xfrm>
            <a:off x="3990976" y="524900"/>
            <a:ext cx="523875" cy="332603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학생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225996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계획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0789" y="1684421"/>
            <a:ext cx="2677026" cy="14638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전원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en-US" altLang="ko-KR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프로젝트 주제 선정 및 시스템 구성</a:t>
            </a:r>
            <a:r>
              <a:rPr lang="en-US" altLang="ko-KR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 역할분담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35"/>
          <p:cNvSpPr txBox="1"/>
          <p:nvPr/>
        </p:nvSpPr>
        <p:spPr>
          <a:xfrm>
            <a:off x="1227080" y="1216876"/>
            <a:ext cx="2850321" cy="36587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2/27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2" name=""/>
          <p:cNvGrpSpPr/>
          <p:nvPr/>
        </p:nvGrpSpPr>
        <p:grpSpPr>
          <a:xfrm rot="0">
            <a:off x="3248526" y="1228906"/>
            <a:ext cx="4701038" cy="1939408"/>
            <a:chOff x="3248526" y="1228906"/>
            <a:chExt cx="4701038" cy="1939408"/>
          </a:xfrm>
        </p:grpSpPr>
        <p:sp>
          <p:nvSpPr>
            <p:cNvPr id="6" name="직사각형 5"/>
            <p:cNvSpPr/>
            <p:nvPr/>
          </p:nvSpPr>
          <p:spPr>
            <a:xfrm>
              <a:off x="3992979" y="1654341"/>
              <a:ext cx="2987842" cy="15139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(</a:t>
              </a:r>
              <a:r>
                <a:rPr lang="ko-KR" altLang="en-US">
                  <a:solidFill>
                    <a:srgbClr val="000000"/>
                  </a:solidFill>
                </a:rPr>
                <a:t>전원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  <a:endParaRPr lang="ko-KR" altLang="en-US">
                <a:solidFill>
                  <a:srgbClr val="000000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rgbClr val="000000"/>
                  </a:solidFill>
                </a:rPr>
                <a:t>데이터 베이스 연동 테스트</a:t>
              </a:r>
              <a:endParaRPr lang="ko-KR" altLang="en-US">
                <a:solidFill>
                  <a:srgbClr val="000000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(</a:t>
              </a:r>
              <a:r>
                <a:rPr lang="ko-KR" altLang="en-US">
                  <a:solidFill>
                    <a:srgbClr val="000000"/>
                  </a:solidFill>
                </a:rPr>
                <a:t>데이터 호출</a:t>
              </a:r>
              <a:r>
                <a:rPr lang="en-US" altLang="ko-KR">
                  <a:solidFill>
                    <a:srgbClr val="000000"/>
                  </a:solidFill>
                </a:rPr>
                <a:t>,</a:t>
              </a:r>
              <a:r>
                <a:rPr lang="ko-KR" altLang="en-US">
                  <a:solidFill>
                    <a:srgbClr val="000000"/>
                  </a:solidFill>
                </a:rPr>
                <a:t> 삽입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3248526" y="2185737"/>
              <a:ext cx="671763" cy="451184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TextBox 35"/>
            <p:cNvSpPr txBox="1"/>
            <p:nvPr/>
          </p:nvSpPr>
          <p:spPr>
            <a:xfrm>
              <a:off x="5099243" y="1228906"/>
              <a:ext cx="2850321" cy="365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2/28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7060533" y="1250963"/>
            <a:ext cx="4911589" cy="1939409"/>
            <a:chOff x="3037974" y="1228905"/>
            <a:chExt cx="4911589" cy="1939409"/>
          </a:xfrm>
        </p:grpSpPr>
        <p:sp>
          <p:nvSpPr>
            <p:cNvPr id="14" name="직사각형 5"/>
            <p:cNvSpPr/>
            <p:nvPr/>
          </p:nvSpPr>
          <p:spPr>
            <a:xfrm>
              <a:off x="3840080" y="1654341"/>
              <a:ext cx="4090740" cy="1513973"/>
            </a:xfrm>
            <a:prstGeom prst="rect">
              <a:avLst/>
            </a:prstGeom>
            <a:noFill/>
            <a:ln w="22225" cap="flat" cmpd="sng" algn="ctr">
              <a:solidFill>
                <a:srgbClr val="27557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김선혁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문제 출제 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form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UI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및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데이터 베이스 연동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이동선 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응시자 문제 제출 파트 구현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임동균 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로그인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회원가입 구현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이재주 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응시자 데이터 파트 구현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</p:txBody>
        </p:sp>
        <p:sp>
          <p:nvSpPr>
            <p:cNvPr id="15" name="오른쪽 화살표 6"/>
            <p:cNvSpPr/>
            <p:nvPr/>
          </p:nvSpPr>
          <p:spPr>
            <a:xfrm>
              <a:off x="3037974" y="2195763"/>
              <a:ext cx="671763" cy="45118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7557b">
                <a:alpha val="100000"/>
              </a:srgbClr>
            </a:solidFill>
            <a:ln w="22225" cap="flat" cmpd="sng" algn="ctr">
              <a:solidFill>
                <a:srgbClr val="12283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함초롬돋움"/>
                <a:cs typeface="함초롬돋움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099242" y="1228905"/>
              <a:ext cx="2850321" cy="366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3/2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6236368" y="3757542"/>
            <a:ext cx="4701038" cy="1939408"/>
            <a:chOff x="3248526" y="1228906"/>
            <a:chExt cx="4701038" cy="1939408"/>
          </a:xfrm>
        </p:grpSpPr>
        <p:sp>
          <p:nvSpPr>
            <p:cNvPr id="22" name="직사각형 5"/>
            <p:cNvSpPr/>
            <p:nvPr/>
          </p:nvSpPr>
          <p:spPr>
            <a:xfrm>
              <a:off x="4110789" y="1654341"/>
              <a:ext cx="2727158" cy="1513973"/>
            </a:xfrm>
            <a:prstGeom prst="rect">
              <a:avLst/>
            </a:prstGeom>
            <a:noFill/>
            <a:ln w="22225" cap="flat" cmpd="sng" algn="ctr">
              <a:solidFill>
                <a:srgbClr val="27557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(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전원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통합 디버깅 및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발표준비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</p:txBody>
        </p:sp>
        <p:sp>
          <p:nvSpPr>
            <p:cNvPr id="23" name="오른쪽 화살표 6"/>
            <p:cNvSpPr/>
            <p:nvPr/>
          </p:nvSpPr>
          <p:spPr>
            <a:xfrm>
              <a:off x="3248526" y="2185737"/>
              <a:ext cx="671763" cy="45118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7557b">
                <a:alpha val="100000"/>
              </a:srgbClr>
            </a:solidFill>
            <a:ln w="22225" cap="flat" cmpd="sng" algn="ctr">
              <a:solidFill>
                <a:srgbClr val="12283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함초롬돋움"/>
                <a:cs typeface="함초롬돋움"/>
              </a:endParaRPr>
            </a:p>
          </p:txBody>
        </p:sp>
        <p:sp>
          <p:nvSpPr>
            <p:cNvPr id="24" name="TextBox 35"/>
            <p:cNvSpPr txBox="1"/>
            <p:nvPr/>
          </p:nvSpPr>
          <p:spPr>
            <a:xfrm>
              <a:off x="5099242" y="1228906"/>
              <a:ext cx="2850322" cy="366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3/6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1285377" y="3779603"/>
            <a:ext cx="4701037" cy="1939409"/>
            <a:chOff x="3248526" y="1228905"/>
            <a:chExt cx="4701037" cy="1939409"/>
          </a:xfrm>
        </p:grpSpPr>
        <p:sp>
          <p:nvSpPr>
            <p:cNvPr id="26" name="직사각형 5"/>
            <p:cNvSpPr/>
            <p:nvPr/>
          </p:nvSpPr>
          <p:spPr>
            <a:xfrm>
              <a:off x="4110789" y="1654341"/>
              <a:ext cx="3639555" cy="1513973"/>
            </a:xfrm>
            <a:prstGeom prst="rect">
              <a:avLst/>
            </a:prstGeom>
            <a:noFill/>
            <a:ln w="22225" cap="flat" cmpd="sng" algn="ctr">
              <a:solidFill>
                <a:srgbClr val="27557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김선혁</a:t>
              </a:r>
              <a:r>
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문제</a:t>
              </a:r>
              <a:r>
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출제 수정 구현</a:t>
              </a:r>
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이동선 </a:t>
              </a:r>
              <a:r>
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응시자 체점 기능 구현</a:t>
              </a:r>
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임동균 </a:t>
              </a:r>
              <a:r>
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ID,PW</a:t>
              </a: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찾기</a:t>
              </a:r>
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이재주 </a:t>
              </a:r>
              <a:r>
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출제자 </a:t>
              </a:r>
              <a:r>
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form</a:t>
              </a:r>
              <a:r>
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함초롬돋움"/>
                  <a:cs typeface="함초롬돋움"/>
                </a:rPr>
                <a:t> 데이터 통계 파트 구현 </a:t>
              </a:r>
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함초롬돋움"/>
                <a:cs typeface="함초롬돋움"/>
              </a:endParaRPr>
            </a:p>
          </p:txBody>
        </p:sp>
        <p:sp>
          <p:nvSpPr>
            <p:cNvPr id="27" name="오른쪽 화살표 6"/>
            <p:cNvSpPr/>
            <p:nvPr/>
          </p:nvSpPr>
          <p:spPr>
            <a:xfrm>
              <a:off x="3248526" y="2185737"/>
              <a:ext cx="671763" cy="45118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7557b">
                <a:alpha val="100000"/>
              </a:srgbClr>
            </a:solidFill>
            <a:ln w="22225" cap="flat" cmpd="sng" algn="ctr">
              <a:solidFill>
                <a:srgbClr val="12283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함초롬돋움"/>
                <a:cs typeface="함초롬돋움"/>
              </a:endParaRPr>
            </a:p>
          </p:txBody>
        </p:sp>
        <p:sp>
          <p:nvSpPr>
            <p:cNvPr id="28" name="TextBox 35"/>
            <p:cNvSpPr txBox="1"/>
            <p:nvPr/>
          </p:nvSpPr>
          <p:spPr>
            <a:xfrm>
              <a:off x="5099242" y="1228905"/>
              <a:ext cx="2850321" cy="366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3/3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61418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1237" y="2371223"/>
            <a:ext cx="3629526" cy="2115552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감사합니다</a:t>
            </a:r>
            <a:r>
              <a:rPr lang="en-US" altLang="ko-KR" sz="2400" b="1">
                <a:solidFill>
                  <a:schemeClr val="tx1"/>
                </a:solidFill>
              </a:rPr>
              <a:t>.</a:t>
            </a:r>
            <a:endParaRPr lang="en-US" altLang="ko-KR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014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얼음">
  <a:themeElements>
    <a:clrScheme name="얼음">
      <a:dk1>
        <a:srgbClr val="5f5f5f"/>
      </a:dk1>
      <a:lt1>
        <a:srgbClr val="ffffff"/>
      </a:lt1>
      <a:dk2>
        <a:srgbClr val="919191"/>
      </a:dk2>
      <a:lt2>
        <a:srgbClr val="d3cfb4"/>
      </a:lt2>
      <a:accent1>
        <a:srgbClr val="27557b"/>
      </a:accent1>
      <a:accent2>
        <a:srgbClr val="2c9dd7"/>
      </a:accent2>
      <a:accent3>
        <a:srgbClr val="c04e71"/>
      </a:accent3>
      <a:accent4>
        <a:srgbClr val="2e539e"/>
      </a:accent4>
      <a:accent5>
        <a:srgbClr val="da93bc"/>
      </a:accent5>
      <a:accent6>
        <a:srgbClr val="bb3783"/>
      </a:accent6>
      <a:hlink>
        <a:srgbClr val="4a45ff"/>
      </a:hlink>
      <a:folHlink>
        <a:srgbClr val="be27bb"/>
      </a:folHlink>
    </a:clrScheme>
    <a:fontScheme name="얼음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얼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  <a:lumMod val="5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  <a:lum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70000"/>
                <a:satMod val="255000"/>
              </a:schemeClr>
            </a:gs>
          </a:gsLst>
          <a:lin ang="5400000" scaled="0"/>
        </a:gradFill>
        <a:gradFill rotWithShape="1">
          <a:gsLst>
            <a:gs pos="5200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295</ep:Words>
  <ep:PresentationFormat>와이드스크린</ep:PresentationFormat>
  <ep:Paragraphs>153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얼음</vt:lpstr>
      <vt:lpstr>시험 프로그램</vt:lpstr>
      <vt:lpstr>슬라이드 2</vt:lpstr>
      <vt:lpstr>슬라이드 3</vt:lpstr>
      <vt:lpstr>슬라이드 4</vt:lpstr>
      <vt:lpstr>계획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2023-02-27T07:06:34.000</dcterms:created>
  <dc:creator>jennifer</dc:creator>
  <cp:lastModifiedBy>ljj14</cp:lastModifiedBy>
  <dcterms:modified xsi:type="dcterms:W3CDTF">2023-02-28T01:13:18.656</dcterms:modified>
  <cp:revision>50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