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82949-479B-4595-9D69-F756338E4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87DA22-6691-4D4B-8D22-484FA03DD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E7761-02A6-4A1D-A71D-BD286E19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5EFB3-FE91-42A3-A7D9-6A2C239C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4DCE1-8877-417C-AB8D-9EE0147C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10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1FDB1-887E-4ADB-AD15-CCF7CEE3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CA5567-0C05-4D6B-A755-86A3B1601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E7753-DCBD-41F2-BC67-CC7323F7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F5998-6859-484C-A3B2-976D0E9D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40AD4-ED26-422E-8A4F-F4276534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02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7F090E-B1A2-440E-878D-6FBD4249F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6F1D06-D40C-4541-A01C-343CFB564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E699E-3549-4578-B610-8400F5B4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F70AF-3D9D-4198-B61B-81CC132F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61DC7-73EE-4223-9381-6A661C41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56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BA7E5-8A66-4768-86C8-CBDAF21C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B5F30-6B08-4974-86E5-A30C28855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2E412-FA5C-4F52-B91C-657311FA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576E2-E83F-495E-A7B0-AFC697ED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E3CA0-B0C6-4B72-B1F0-3BDE3F7F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85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BDB60-1D62-4DC1-9825-3BBF429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D8021-3B53-44EF-98F2-D53953B3B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FC748-DF13-4BC2-AFD7-09BEF210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A0EAA-9351-4487-A522-7B54B8E1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30ABB-002A-45C1-87EF-431C4245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25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FBCBF-9D37-40C4-BDA5-F148B330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F0330-C0EB-4220-9CB8-39478A0DD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D2D4B1-98B6-4094-989A-D573F7AAF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4D244C-84B1-4DEA-BD60-08B38E4D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7B26AB-C5FF-4F3D-A502-D631A93E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EDEF90-B58B-4C87-8040-46F73C77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37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BC7A1-2DC0-429D-853F-BB5AEE07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C27420-6CF5-4A38-B375-76F4DCE6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6673BE-4D7B-476A-9B33-E3E3C42C0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F18C0B-6376-418D-BFA1-B3AFF4992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2BBF56-832F-45E4-AD35-D400BC87D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5F1396-3C19-439C-9FB5-52BEC70B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6223AD-537B-496B-BB1B-79847770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39D043-0AE6-4934-B21C-A1FEC15A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07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BB832-A609-4414-8B4C-4CB3F543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C7B33B-2917-4067-81A2-354B4821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41D06B-1717-469A-907B-1C2F3F92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06E75C-EEC0-46C1-809F-DE882115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8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8D889E-75CC-4892-A334-FC324DCF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3D0BD1-F751-47EA-BD34-0ADF5644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2F1E5-2189-450C-A028-10383816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37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EAB65-6704-42C9-9E2C-DC39EFC2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698F8-4AE7-4D0F-81F7-0EC05D9A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D1C6FE-B0FC-432F-8BB0-3AD85C063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9EF72B-8CB7-499D-A5BB-033246F7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5A37B-A225-43BA-830B-1A109B94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A4380-4D8A-4EFF-81EE-A52A94A6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27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A3C6A-C8E6-43E8-9DB4-5C326E81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6AA42A-A8F4-4CF6-9466-170B93E2A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A1C73-0E48-4281-8F9C-F05E6BFA1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2BBE5-0A2F-4430-A5ED-11851429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E22B-95DE-4DC9-AF97-FA4A20A8739A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5960B9-77BF-4FEC-9502-67EDDD06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FA1DB4-CE37-4E2A-8147-03223991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3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EF5819-927C-4A83-9038-15213C62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985805-D698-48BA-A04F-E5059F9F8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2F8E6-A3F3-444B-83E9-9DFE9F22A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0E22B-95DE-4DC9-AF97-FA4A20A8739A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C16FF-33EE-47D3-8AB0-93C6F53AD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14723-0655-45EB-8339-E36319AE4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AF0E4-AACA-4793-ADA7-660B553E8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84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>
            <a:extLst>
              <a:ext uri="{FF2B5EF4-FFF2-40B4-BE49-F238E27FC236}">
                <a16:creationId xmlns:a16="http://schemas.microsoft.com/office/drawing/2014/main" id="{95EC9AAB-92F4-4311-B6F3-C6C2A0A8EEE6}"/>
              </a:ext>
            </a:extLst>
          </p:cNvPr>
          <p:cNvSpPr txBox="1">
            <a:spLocks/>
          </p:cNvSpPr>
          <p:nvPr/>
        </p:nvSpPr>
        <p:spPr>
          <a:xfrm>
            <a:off x="2140174" y="1641371"/>
            <a:ext cx="7911651" cy="3575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16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Vavr</a:t>
            </a:r>
            <a:r>
              <a:rPr lang="zh-CN" altLang="en-US" sz="1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的开发工具集</a:t>
            </a: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algn="ctr">
              <a:buNone/>
            </a:pPr>
            <a:endParaRPr lang="en-US" altLang="zh-CN" sz="1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en-US" altLang="zh-CN" sz="1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Vavr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工具集</a:t>
            </a:r>
            <a:endParaRPr lang="en-US" altLang="zh-CN" sz="1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1.1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Vavr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简介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1.2 Tuple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元组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1.3 Either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1.4 Try/Match/More</a:t>
            </a:r>
          </a:p>
          <a:p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2. Work</a:t>
            </a:r>
            <a:r>
              <a:rPr lang="zh-CN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工具集</a:t>
            </a:r>
            <a:endParaRPr lang="en-US" altLang="zh-CN" sz="1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2.1 Metrics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监控埋点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2.2 Requests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请求监督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2.3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ErrorCodes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异常说明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2.4 Alerts/Logs/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EventBus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63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16D412-2095-41F9-AF29-1D2AEEEA0467}"/>
              </a:ext>
            </a:extLst>
          </p:cNvPr>
          <p:cNvSpPr txBox="1"/>
          <p:nvPr/>
        </p:nvSpPr>
        <p:spPr>
          <a:xfrm>
            <a:off x="619462" y="689671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1.1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Vavr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简介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859788-6DA5-462A-B204-76371372BE6D}"/>
              </a:ext>
            </a:extLst>
          </p:cNvPr>
          <p:cNvSpPr txBox="1"/>
          <p:nvPr/>
        </p:nvSpPr>
        <p:spPr>
          <a:xfrm>
            <a:off x="619462" y="1597670"/>
            <a:ext cx="10562507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en-US" altLang="zh-CN" b="1" dirty="0" err="1"/>
              <a:t>Vavr</a:t>
            </a:r>
            <a:r>
              <a:rPr lang="zh-CN" altLang="en-US" b="1" dirty="0"/>
              <a:t>是什么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sz="1400" dirty="0" err="1"/>
              <a:t>Vavr</a:t>
            </a:r>
            <a:r>
              <a:rPr lang="zh-CN" altLang="en-US" sz="1400" dirty="0"/>
              <a:t>是</a:t>
            </a:r>
            <a:r>
              <a:rPr lang="en-US" altLang="zh-CN" sz="1400" dirty="0"/>
              <a:t>Java 8 </a:t>
            </a:r>
            <a:r>
              <a:rPr lang="zh-CN" altLang="en-US" sz="1400" dirty="0"/>
              <a:t>的对象函数式扩展，目标是减少代码行数，提高代码质量，提供了持久化集合、错误处理函数式抽象、模式匹配等等。</a:t>
            </a:r>
          </a:p>
          <a:p>
            <a:endParaRPr lang="zh-CN" altLang="en-US" sz="1400" dirty="0"/>
          </a:p>
          <a:p>
            <a:r>
              <a:rPr lang="en-US" altLang="zh-CN" sz="1400" dirty="0" err="1"/>
              <a:t>Vavr</a:t>
            </a:r>
            <a:r>
              <a:rPr lang="en-US" altLang="zh-CN" sz="1400" dirty="0"/>
              <a:t> </a:t>
            </a:r>
            <a:r>
              <a:rPr lang="zh-CN" altLang="en-US" sz="1400" dirty="0"/>
              <a:t>融合了面向对象编程的强大功能，具有功能编程的优雅性和坚固性。 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最有趣的部分是拥有功能丰富且持久的集合库，可以与 </a:t>
            </a:r>
            <a:r>
              <a:rPr lang="en-US" altLang="zh-CN" sz="1400" dirty="0"/>
              <a:t>Java </a:t>
            </a:r>
            <a:r>
              <a:rPr lang="zh-CN" altLang="en-US" sz="1400" dirty="0"/>
              <a:t>的标准集合顺利集成。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249E45-07C4-412A-95CB-4262E37C5C86}"/>
              </a:ext>
            </a:extLst>
          </p:cNvPr>
          <p:cNvSpPr txBox="1"/>
          <p:nvPr/>
        </p:nvSpPr>
        <p:spPr>
          <a:xfrm>
            <a:off x="619462" y="3749511"/>
            <a:ext cx="1595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en-US" altLang="zh-CN" b="1" dirty="0" err="1"/>
              <a:t>Vavr</a:t>
            </a:r>
            <a:r>
              <a:rPr lang="zh-CN" altLang="en-US" b="1" dirty="0"/>
              <a:t>的使用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Resilience4j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13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16D412-2095-41F9-AF29-1D2AEEEA0467}"/>
              </a:ext>
            </a:extLst>
          </p:cNvPr>
          <p:cNvSpPr txBox="1"/>
          <p:nvPr/>
        </p:nvSpPr>
        <p:spPr>
          <a:xfrm>
            <a:off x="619462" y="689671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1.2 Tuple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元组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E0407E-A6AB-4899-88B6-95F33CC2529A}"/>
              </a:ext>
            </a:extLst>
          </p:cNvPr>
          <p:cNvSpPr txBox="1"/>
          <p:nvPr/>
        </p:nvSpPr>
        <p:spPr>
          <a:xfrm>
            <a:off x="619462" y="4595393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Tuple</a:t>
            </a:r>
            <a:r>
              <a:rPr lang="zh-CN" altLang="en-US" b="1" dirty="0"/>
              <a:t> </a:t>
            </a:r>
            <a:r>
              <a:rPr lang="en-US" altLang="zh-CN" b="1" dirty="0"/>
              <a:t>Code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DA8645-50D1-43E3-AF9B-BF90F5DA9DEB}"/>
              </a:ext>
            </a:extLst>
          </p:cNvPr>
          <p:cNvSpPr txBox="1"/>
          <p:nvPr/>
        </p:nvSpPr>
        <p:spPr>
          <a:xfrm>
            <a:off x="619462" y="3162885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Tuple</a:t>
            </a:r>
            <a:r>
              <a:rPr lang="zh-CN" altLang="en-US" b="1" dirty="0"/>
              <a:t>的</a:t>
            </a:r>
            <a:r>
              <a:rPr lang="en-US" altLang="zh-CN" b="1" dirty="0"/>
              <a:t>JDK</a:t>
            </a:r>
            <a:r>
              <a:rPr lang="zh-CN" altLang="en-US" b="1" dirty="0"/>
              <a:t>提案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06C70A-92DD-4DB2-B23A-D31294F602A5}"/>
              </a:ext>
            </a:extLst>
          </p:cNvPr>
          <p:cNvSpPr txBox="1"/>
          <p:nvPr/>
        </p:nvSpPr>
        <p:spPr>
          <a:xfrm>
            <a:off x="619462" y="1759253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Tuple</a:t>
            </a:r>
            <a:r>
              <a:rPr lang="zh-CN" altLang="en-US" b="1" dirty="0"/>
              <a:t>元组的使用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426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16D412-2095-41F9-AF29-1D2AEEEA0467}"/>
              </a:ext>
            </a:extLst>
          </p:cNvPr>
          <p:cNvSpPr txBox="1"/>
          <p:nvPr/>
        </p:nvSpPr>
        <p:spPr>
          <a:xfrm>
            <a:off x="619462" y="689671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1.3 Either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37BE84-C79C-493F-AFCC-776CE6B9445D}"/>
              </a:ext>
            </a:extLst>
          </p:cNvPr>
          <p:cNvSpPr txBox="1"/>
          <p:nvPr/>
        </p:nvSpPr>
        <p:spPr>
          <a:xfrm>
            <a:off x="619462" y="4595393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Either</a:t>
            </a:r>
            <a:r>
              <a:rPr lang="zh-CN" altLang="en-US" b="1" dirty="0"/>
              <a:t> </a:t>
            </a:r>
            <a:r>
              <a:rPr lang="en-US" altLang="zh-CN" b="1" dirty="0"/>
              <a:t>Code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573FA2-734F-40E0-BCF8-CB16551B2670}"/>
              </a:ext>
            </a:extLst>
          </p:cNvPr>
          <p:cNvSpPr txBox="1"/>
          <p:nvPr/>
        </p:nvSpPr>
        <p:spPr>
          <a:xfrm>
            <a:off x="619462" y="3162885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Either </a:t>
            </a:r>
            <a:r>
              <a:rPr lang="zh-CN" altLang="en-US" b="1" dirty="0"/>
              <a:t>使用场景</a:t>
            </a:r>
            <a:endParaRPr lang="en-US" altLang="zh-CN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36672-AD32-4989-AB3D-E559EDA96122}"/>
              </a:ext>
            </a:extLst>
          </p:cNvPr>
          <p:cNvSpPr txBox="1"/>
          <p:nvPr/>
        </p:nvSpPr>
        <p:spPr>
          <a:xfrm>
            <a:off x="619462" y="1759253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Either </a:t>
            </a:r>
            <a:r>
              <a:rPr lang="zh-CN" altLang="en-US" b="1" dirty="0"/>
              <a:t>或 的使用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282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16D412-2095-41F9-AF29-1D2AEEEA0467}"/>
              </a:ext>
            </a:extLst>
          </p:cNvPr>
          <p:cNvSpPr txBox="1"/>
          <p:nvPr/>
        </p:nvSpPr>
        <p:spPr>
          <a:xfrm>
            <a:off x="619462" y="689671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1.4 Try/Match/More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D03A27-6704-48B3-9137-F0C3CA151A19}"/>
              </a:ext>
            </a:extLst>
          </p:cNvPr>
          <p:cNvSpPr txBox="1"/>
          <p:nvPr/>
        </p:nvSpPr>
        <p:spPr>
          <a:xfrm>
            <a:off x="619462" y="4595393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Lazy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378A7E-7B10-4605-95D5-C05FE3AEA545}"/>
              </a:ext>
            </a:extLst>
          </p:cNvPr>
          <p:cNvSpPr txBox="1"/>
          <p:nvPr/>
        </p:nvSpPr>
        <p:spPr>
          <a:xfrm>
            <a:off x="619462" y="3162885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Match</a:t>
            </a:r>
            <a:r>
              <a:rPr lang="zh-CN" altLang="en-US" b="1" dirty="0"/>
              <a:t>模式匹配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AF4352-C44A-4130-94CC-BBDC7348AA02}"/>
              </a:ext>
            </a:extLst>
          </p:cNvPr>
          <p:cNvSpPr txBox="1"/>
          <p:nvPr/>
        </p:nvSpPr>
        <p:spPr>
          <a:xfrm>
            <a:off x="619462" y="1759253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Try</a:t>
            </a:r>
            <a:r>
              <a:rPr lang="zh-CN" altLang="en-US" b="1" dirty="0"/>
              <a:t>的建模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257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16D412-2095-41F9-AF29-1D2AEEEA0467}"/>
              </a:ext>
            </a:extLst>
          </p:cNvPr>
          <p:cNvSpPr txBox="1"/>
          <p:nvPr/>
        </p:nvSpPr>
        <p:spPr>
          <a:xfrm>
            <a:off x="619462" y="689671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2.1 Metrics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监控埋点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1FC81F-2634-4A54-8B5F-DD97BD73BE52}"/>
              </a:ext>
            </a:extLst>
          </p:cNvPr>
          <p:cNvSpPr txBox="1"/>
          <p:nvPr/>
        </p:nvSpPr>
        <p:spPr>
          <a:xfrm>
            <a:off x="619462" y="4595393"/>
            <a:ext cx="181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Metrics</a:t>
            </a:r>
            <a:r>
              <a:rPr lang="zh-CN" altLang="en-US" b="1" dirty="0"/>
              <a:t> </a:t>
            </a:r>
            <a:r>
              <a:rPr lang="en-US" altLang="zh-CN" b="1" dirty="0"/>
              <a:t>Code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C2C84F-207F-451E-8D6C-7C4A150B7A2B}"/>
              </a:ext>
            </a:extLst>
          </p:cNvPr>
          <p:cNvSpPr txBox="1"/>
          <p:nvPr/>
        </p:nvSpPr>
        <p:spPr>
          <a:xfrm>
            <a:off x="619462" y="3162885"/>
            <a:ext cx="1356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实现方案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0966E7-2541-49D5-A669-BADD265E3272}"/>
              </a:ext>
            </a:extLst>
          </p:cNvPr>
          <p:cNvSpPr txBox="1"/>
          <p:nvPr/>
        </p:nvSpPr>
        <p:spPr>
          <a:xfrm>
            <a:off x="619462" y="1759253"/>
            <a:ext cx="276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监控埋点的痛点和要求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469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16D412-2095-41F9-AF29-1D2AEEEA0467}"/>
              </a:ext>
            </a:extLst>
          </p:cNvPr>
          <p:cNvSpPr txBox="1"/>
          <p:nvPr/>
        </p:nvSpPr>
        <p:spPr>
          <a:xfrm>
            <a:off x="619462" y="689671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2.2 Requests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请求监督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7DB10F-3016-4E96-8157-1CB661E1EC36}"/>
              </a:ext>
            </a:extLst>
          </p:cNvPr>
          <p:cNvSpPr txBox="1"/>
          <p:nvPr/>
        </p:nvSpPr>
        <p:spPr>
          <a:xfrm>
            <a:off x="619462" y="4595393"/>
            <a:ext cx="1988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Requests</a:t>
            </a:r>
            <a:r>
              <a:rPr lang="zh-CN" altLang="en-US" b="1" dirty="0"/>
              <a:t> </a:t>
            </a:r>
            <a:r>
              <a:rPr lang="en-US" altLang="zh-CN" b="1" dirty="0"/>
              <a:t>Code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E7474B-163F-47B0-A493-6A3C3CA5161D}"/>
              </a:ext>
            </a:extLst>
          </p:cNvPr>
          <p:cNvSpPr txBox="1"/>
          <p:nvPr/>
        </p:nvSpPr>
        <p:spPr>
          <a:xfrm>
            <a:off x="619462" y="3162885"/>
            <a:ext cx="1356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解决方案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13AF89-9F91-4E0F-80D4-2DEE22398FCC}"/>
              </a:ext>
            </a:extLst>
          </p:cNvPr>
          <p:cNvSpPr txBox="1"/>
          <p:nvPr/>
        </p:nvSpPr>
        <p:spPr>
          <a:xfrm>
            <a:off x="619462" y="1759253"/>
            <a:ext cx="204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SOA</a:t>
            </a:r>
            <a:r>
              <a:rPr lang="zh-CN" altLang="en-US" b="1" dirty="0"/>
              <a:t>请求的问题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34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16D412-2095-41F9-AF29-1D2AEEEA0467}"/>
              </a:ext>
            </a:extLst>
          </p:cNvPr>
          <p:cNvSpPr txBox="1"/>
          <p:nvPr/>
        </p:nvSpPr>
        <p:spPr>
          <a:xfrm>
            <a:off x="619462" y="689671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2.3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ErrorCodes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异常说明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81696C-ADBA-4809-B5B3-15523E43A6AA}"/>
              </a:ext>
            </a:extLst>
          </p:cNvPr>
          <p:cNvSpPr txBox="1"/>
          <p:nvPr/>
        </p:nvSpPr>
        <p:spPr>
          <a:xfrm>
            <a:off x="619462" y="4595393"/>
            <a:ext cx="1553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Error</a:t>
            </a:r>
            <a:r>
              <a:rPr lang="zh-CN" altLang="en-US" b="1" dirty="0"/>
              <a:t> </a:t>
            </a:r>
            <a:r>
              <a:rPr lang="en-US" altLang="zh-CN" b="1" dirty="0"/>
              <a:t>Code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C24C0C-8E95-4681-8901-959D88AB1574}"/>
              </a:ext>
            </a:extLst>
          </p:cNvPr>
          <p:cNvSpPr txBox="1"/>
          <p:nvPr/>
        </p:nvSpPr>
        <p:spPr>
          <a:xfrm>
            <a:off x="619462" y="3162885"/>
            <a:ext cx="530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399269-FB9B-42AC-8128-31872C3BA655}"/>
              </a:ext>
            </a:extLst>
          </p:cNvPr>
          <p:cNvSpPr txBox="1"/>
          <p:nvPr/>
        </p:nvSpPr>
        <p:spPr>
          <a:xfrm>
            <a:off x="619462" y="1759253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系统错误码的设计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95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16D412-2095-41F9-AF29-1D2AEEEA0467}"/>
              </a:ext>
            </a:extLst>
          </p:cNvPr>
          <p:cNvSpPr txBox="1"/>
          <p:nvPr/>
        </p:nvSpPr>
        <p:spPr>
          <a:xfrm>
            <a:off x="619462" y="689671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2.4 Alerts/Logs/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EventBus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018FDF-CBB8-477A-9ABB-390E2AD263B9}"/>
              </a:ext>
            </a:extLst>
          </p:cNvPr>
          <p:cNvSpPr txBox="1"/>
          <p:nvPr/>
        </p:nvSpPr>
        <p:spPr>
          <a:xfrm>
            <a:off x="619462" y="4595393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</a:t>
            </a:r>
            <a:r>
              <a:rPr lang="en-US" altLang="zh-CN" b="1" dirty="0" err="1"/>
              <a:t>EventBus</a:t>
            </a:r>
            <a:r>
              <a:rPr lang="zh-CN" altLang="en-US" b="1" dirty="0"/>
              <a:t>事件驱动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00DDE8-F231-4316-80A7-75BE6434DAFB}"/>
              </a:ext>
            </a:extLst>
          </p:cNvPr>
          <p:cNvSpPr txBox="1"/>
          <p:nvPr/>
        </p:nvSpPr>
        <p:spPr>
          <a:xfrm>
            <a:off x="619462" y="3162885"/>
            <a:ext cx="190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Logs</a:t>
            </a:r>
            <a:r>
              <a:rPr lang="zh-CN" altLang="en-US" b="1" dirty="0"/>
              <a:t>日志模块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B1582E-561D-4D3D-9C3A-210C7109BF6F}"/>
              </a:ext>
            </a:extLst>
          </p:cNvPr>
          <p:cNvSpPr txBox="1"/>
          <p:nvPr/>
        </p:nvSpPr>
        <p:spPr>
          <a:xfrm>
            <a:off x="619462" y="1759253"/>
            <a:ext cx="202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Alerts</a:t>
            </a:r>
            <a:r>
              <a:rPr lang="zh-CN" altLang="en-US" b="1" dirty="0"/>
              <a:t>告警模块</a:t>
            </a: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005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288</Words>
  <Application>Microsoft Office PowerPoint</Application>
  <PresentationFormat>宽屏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华文楷体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Ten Wang</dc:creator>
  <cp:lastModifiedBy>Ten Wang</cp:lastModifiedBy>
  <cp:revision>4</cp:revision>
  <dcterms:created xsi:type="dcterms:W3CDTF">2020-04-07T14:48:04Z</dcterms:created>
  <dcterms:modified xsi:type="dcterms:W3CDTF">2020-04-07T15:25:48Z</dcterms:modified>
</cp:coreProperties>
</file>