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2" r:id="rId3"/>
    <p:sldId id="269" r:id="rId4"/>
    <p:sldId id="265" r:id="rId5"/>
    <p:sldId id="266" r:id="rId6"/>
    <p:sldId id="267" r:id="rId7"/>
    <p:sldId id="270" r:id="rId8"/>
    <p:sldId id="268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24A79D-F51E-4F54-B483-25B9DDB00BA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F255E8-A4C5-41FC-BD36-ECC54336DDA6}">
      <dgm:prSet phldrT="[Text]"/>
      <dgm:spPr/>
      <dgm:t>
        <a:bodyPr/>
        <a:lstStyle/>
        <a:p>
          <a:pPr algn="ctr"/>
          <a:r>
            <a:rPr lang="en-US" dirty="0" err="1"/>
            <a:t>Đăng</a:t>
          </a:r>
          <a:r>
            <a:rPr lang="en-US" dirty="0"/>
            <a:t> </a:t>
          </a:r>
          <a:r>
            <a:rPr lang="en-US" dirty="0" err="1"/>
            <a:t>nhập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khoản</a:t>
          </a:r>
          <a:endParaRPr lang="en-US" dirty="0"/>
        </a:p>
      </dgm:t>
    </dgm:pt>
    <dgm:pt modelId="{1C576A49-2D12-4AE5-AD1D-2667D8D189BE}" type="parTrans" cxnId="{01E25DC1-737F-4E29-BA30-5F43F49AC41A}">
      <dgm:prSet/>
      <dgm:spPr/>
      <dgm:t>
        <a:bodyPr/>
        <a:lstStyle/>
        <a:p>
          <a:pPr algn="ctr"/>
          <a:endParaRPr lang="en-US"/>
        </a:p>
      </dgm:t>
    </dgm:pt>
    <dgm:pt modelId="{8128DF5A-0E97-43FA-97F0-D778AF65D220}" type="sibTrans" cxnId="{01E25DC1-737F-4E29-BA30-5F43F49AC41A}">
      <dgm:prSet/>
      <dgm:spPr/>
      <dgm:t>
        <a:bodyPr/>
        <a:lstStyle/>
        <a:p>
          <a:pPr algn="ctr"/>
          <a:endParaRPr lang="en-US"/>
        </a:p>
      </dgm:t>
    </dgm:pt>
    <dgm:pt modelId="{40A7B035-D0A6-4E9A-B087-15C323A4B65F}">
      <dgm:prSet phldrT="[Text]"/>
      <dgm:spPr/>
      <dgm:t>
        <a:bodyPr/>
        <a:lstStyle/>
        <a:p>
          <a:pPr algn="ctr"/>
          <a:r>
            <a:rPr lang="en-US" dirty="0" err="1"/>
            <a:t>Khách</a:t>
          </a:r>
          <a:r>
            <a:rPr lang="en-US" dirty="0"/>
            <a:t> hàng</a:t>
          </a:r>
        </a:p>
      </dgm:t>
    </dgm:pt>
    <dgm:pt modelId="{56D0F56B-2AE1-4161-9D7D-E6D03C8BCA0B}" type="parTrans" cxnId="{4B0C502B-37E2-47DA-A0AE-F4673772D04D}">
      <dgm:prSet/>
      <dgm:spPr/>
      <dgm:t>
        <a:bodyPr/>
        <a:lstStyle/>
        <a:p>
          <a:pPr algn="ctr"/>
          <a:endParaRPr lang="en-US"/>
        </a:p>
      </dgm:t>
    </dgm:pt>
    <dgm:pt modelId="{34B13611-2CD3-4187-B6CE-8EB13FC09734}" type="sibTrans" cxnId="{4B0C502B-37E2-47DA-A0AE-F4673772D04D}">
      <dgm:prSet/>
      <dgm:spPr/>
      <dgm:t>
        <a:bodyPr/>
        <a:lstStyle/>
        <a:p>
          <a:pPr algn="ctr"/>
          <a:endParaRPr lang="en-US"/>
        </a:p>
      </dgm:t>
    </dgm:pt>
    <dgm:pt modelId="{096A4AAC-7384-4349-99D4-067C36B8005E}">
      <dgm:prSet phldrT="[Text]"/>
      <dgm:spPr/>
      <dgm:t>
        <a:bodyPr/>
        <a:lstStyle/>
        <a:p>
          <a:pPr algn="ctr"/>
          <a:r>
            <a:rPr lang="en-US" dirty="0" err="1"/>
            <a:t>Khách</a:t>
          </a:r>
          <a:r>
            <a:rPr lang="en-US" dirty="0"/>
            <a:t> hàng 1</a:t>
          </a:r>
        </a:p>
      </dgm:t>
    </dgm:pt>
    <dgm:pt modelId="{B97B3A37-8B50-4B93-B64B-DFEE4BDB8B2F}" type="parTrans" cxnId="{980D74C8-22D6-4561-8F09-62714E2A9D24}">
      <dgm:prSet/>
      <dgm:spPr/>
      <dgm:t>
        <a:bodyPr/>
        <a:lstStyle/>
        <a:p>
          <a:pPr algn="ctr"/>
          <a:endParaRPr lang="en-US"/>
        </a:p>
      </dgm:t>
    </dgm:pt>
    <dgm:pt modelId="{6B550E75-A5B0-4B73-9FD9-1E405465BFC3}" type="sibTrans" cxnId="{980D74C8-22D6-4561-8F09-62714E2A9D24}">
      <dgm:prSet/>
      <dgm:spPr/>
      <dgm:t>
        <a:bodyPr/>
        <a:lstStyle/>
        <a:p>
          <a:pPr algn="ctr"/>
          <a:endParaRPr lang="en-US"/>
        </a:p>
      </dgm:t>
    </dgm:pt>
    <dgm:pt modelId="{7B90F2AA-A438-4590-8CF3-A9D7D4F193E1}">
      <dgm:prSet phldrT="[Text]"/>
      <dgm:spPr/>
      <dgm:t>
        <a:bodyPr/>
        <a:lstStyle/>
        <a:p>
          <a:pPr algn="ctr"/>
          <a:r>
            <a:rPr lang="en-US" dirty="0" err="1"/>
            <a:t>Khách</a:t>
          </a:r>
          <a:r>
            <a:rPr lang="en-US" dirty="0"/>
            <a:t> hàng 2…</a:t>
          </a:r>
        </a:p>
      </dgm:t>
    </dgm:pt>
    <dgm:pt modelId="{457F92F3-D32D-4985-BE27-3FB783521411}" type="parTrans" cxnId="{D5DB8E0F-569C-445D-9318-B3A6870150E0}">
      <dgm:prSet/>
      <dgm:spPr/>
      <dgm:t>
        <a:bodyPr/>
        <a:lstStyle/>
        <a:p>
          <a:pPr algn="ctr"/>
          <a:endParaRPr lang="en-US"/>
        </a:p>
      </dgm:t>
    </dgm:pt>
    <dgm:pt modelId="{9B9FE067-3118-4F3C-B41E-43218FE1579F}" type="sibTrans" cxnId="{D5DB8E0F-569C-445D-9318-B3A6870150E0}">
      <dgm:prSet/>
      <dgm:spPr/>
      <dgm:t>
        <a:bodyPr/>
        <a:lstStyle/>
        <a:p>
          <a:pPr algn="ctr"/>
          <a:endParaRPr lang="en-US"/>
        </a:p>
      </dgm:t>
    </dgm:pt>
    <dgm:pt modelId="{540C96D0-1E2D-42A1-82D8-D7F04C5C0E0F}">
      <dgm:prSet phldrT="[Text]"/>
      <dgm:spPr/>
      <dgm:t>
        <a:bodyPr/>
        <a:lstStyle/>
        <a:p>
          <a:pPr algn="ctr"/>
          <a:r>
            <a:rPr lang="en-US" dirty="0"/>
            <a:t>Admin</a:t>
          </a:r>
        </a:p>
      </dgm:t>
    </dgm:pt>
    <dgm:pt modelId="{F44C49CD-5614-4F16-93CD-3A40B5154F2B}" type="parTrans" cxnId="{C7CC49F0-97AF-4AFD-B7FA-90E7E96BBBE9}">
      <dgm:prSet/>
      <dgm:spPr/>
      <dgm:t>
        <a:bodyPr/>
        <a:lstStyle/>
        <a:p>
          <a:pPr algn="ctr"/>
          <a:endParaRPr lang="en-US"/>
        </a:p>
      </dgm:t>
    </dgm:pt>
    <dgm:pt modelId="{245E85E3-E5FD-4A4F-950E-49F5158E6115}" type="sibTrans" cxnId="{C7CC49F0-97AF-4AFD-B7FA-90E7E96BBBE9}">
      <dgm:prSet/>
      <dgm:spPr/>
      <dgm:t>
        <a:bodyPr/>
        <a:lstStyle/>
        <a:p>
          <a:pPr algn="ctr"/>
          <a:endParaRPr lang="en-US"/>
        </a:p>
      </dgm:t>
    </dgm:pt>
    <dgm:pt modelId="{EBC71FFB-E434-4BBC-8277-E490DCB55361}">
      <dgm:prSet phldrT="[Text]"/>
      <dgm:spPr/>
      <dgm:t>
        <a:bodyPr/>
        <a:lstStyle/>
        <a:p>
          <a:pPr algn="ctr"/>
          <a:r>
            <a:rPr lang="en-US" dirty="0"/>
            <a:t>Admin 1,2…</a:t>
          </a:r>
        </a:p>
      </dgm:t>
    </dgm:pt>
    <dgm:pt modelId="{8DBEB80F-9715-48D8-8614-371995370872}" type="parTrans" cxnId="{5BC673F1-4AF7-40B1-98DA-DA8E20476C1A}">
      <dgm:prSet/>
      <dgm:spPr/>
      <dgm:t>
        <a:bodyPr/>
        <a:lstStyle/>
        <a:p>
          <a:pPr algn="ctr"/>
          <a:endParaRPr lang="en-US"/>
        </a:p>
      </dgm:t>
    </dgm:pt>
    <dgm:pt modelId="{C2162A83-1A92-4531-92AE-A1E50A5C87B9}" type="sibTrans" cxnId="{5BC673F1-4AF7-40B1-98DA-DA8E20476C1A}">
      <dgm:prSet/>
      <dgm:spPr/>
      <dgm:t>
        <a:bodyPr/>
        <a:lstStyle/>
        <a:p>
          <a:pPr algn="ctr"/>
          <a:endParaRPr lang="en-US"/>
        </a:p>
      </dgm:t>
    </dgm:pt>
    <dgm:pt modelId="{6D84682D-774C-43A7-BFB7-6C7B8980D737}" type="pres">
      <dgm:prSet presAssocID="{E624A79D-F51E-4F54-B483-25B9DDB00B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268F8C-8584-4CB9-8DA9-C2A312916161}" type="pres">
      <dgm:prSet presAssocID="{88F255E8-A4C5-41FC-BD36-ECC54336DDA6}" presName="hierRoot1" presStyleCnt="0"/>
      <dgm:spPr/>
    </dgm:pt>
    <dgm:pt modelId="{671F0404-5CB4-4863-865A-02EA38AF8F11}" type="pres">
      <dgm:prSet presAssocID="{88F255E8-A4C5-41FC-BD36-ECC54336DDA6}" presName="composite" presStyleCnt="0"/>
      <dgm:spPr/>
    </dgm:pt>
    <dgm:pt modelId="{173686C4-07ED-4B9F-AA76-3EBFD6868E87}" type="pres">
      <dgm:prSet presAssocID="{88F255E8-A4C5-41FC-BD36-ECC54336DDA6}" presName="background" presStyleLbl="node0" presStyleIdx="0" presStyleCnt="1"/>
      <dgm:spPr/>
    </dgm:pt>
    <dgm:pt modelId="{27B71BEA-DA32-40DA-9BDB-A71F0DE042BD}" type="pres">
      <dgm:prSet presAssocID="{88F255E8-A4C5-41FC-BD36-ECC54336DDA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43F2D-3F1F-43F9-BA5E-9648C1B2E83B}" type="pres">
      <dgm:prSet presAssocID="{88F255E8-A4C5-41FC-BD36-ECC54336DDA6}" presName="hierChild2" presStyleCnt="0"/>
      <dgm:spPr/>
    </dgm:pt>
    <dgm:pt modelId="{0125A1F2-387A-4D9B-A36F-F4E6F7545039}" type="pres">
      <dgm:prSet presAssocID="{56D0F56B-2AE1-4161-9D7D-E6D03C8BCA0B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4CEF137-4D96-4FF1-B591-773A09900717}" type="pres">
      <dgm:prSet presAssocID="{40A7B035-D0A6-4E9A-B087-15C323A4B65F}" presName="hierRoot2" presStyleCnt="0"/>
      <dgm:spPr/>
    </dgm:pt>
    <dgm:pt modelId="{AEDB58FF-70DC-4447-854B-1850EA9AD1AA}" type="pres">
      <dgm:prSet presAssocID="{40A7B035-D0A6-4E9A-B087-15C323A4B65F}" presName="composite2" presStyleCnt="0"/>
      <dgm:spPr/>
    </dgm:pt>
    <dgm:pt modelId="{C404D79B-BB7D-48EF-BCCE-296AC93DB31F}" type="pres">
      <dgm:prSet presAssocID="{40A7B035-D0A6-4E9A-B087-15C323A4B65F}" presName="background2" presStyleLbl="node2" presStyleIdx="0" presStyleCnt="2"/>
      <dgm:spPr/>
    </dgm:pt>
    <dgm:pt modelId="{01C6E843-B1E7-4596-AB35-0B4B408E61DA}" type="pres">
      <dgm:prSet presAssocID="{40A7B035-D0A6-4E9A-B087-15C323A4B65F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167D23-42C9-4BC4-B797-EAD30B349D3C}" type="pres">
      <dgm:prSet presAssocID="{40A7B035-D0A6-4E9A-B087-15C323A4B65F}" presName="hierChild3" presStyleCnt="0"/>
      <dgm:spPr/>
    </dgm:pt>
    <dgm:pt modelId="{0A54E4B2-C962-431A-B5CE-D9B9C300B3F9}" type="pres">
      <dgm:prSet presAssocID="{B97B3A37-8B50-4B93-B64B-DFEE4BDB8B2F}" presName="Name17" presStyleLbl="parChTrans1D3" presStyleIdx="0" presStyleCnt="3"/>
      <dgm:spPr/>
      <dgm:t>
        <a:bodyPr/>
        <a:lstStyle/>
        <a:p>
          <a:endParaRPr lang="en-US"/>
        </a:p>
      </dgm:t>
    </dgm:pt>
    <dgm:pt modelId="{C622B7B0-8D6C-4358-8BD2-B85EE48EC6D8}" type="pres">
      <dgm:prSet presAssocID="{096A4AAC-7384-4349-99D4-067C36B8005E}" presName="hierRoot3" presStyleCnt="0"/>
      <dgm:spPr/>
    </dgm:pt>
    <dgm:pt modelId="{6CC9CE38-0D5A-42A9-A707-5CE82DF87669}" type="pres">
      <dgm:prSet presAssocID="{096A4AAC-7384-4349-99D4-067C36B8005E}" presName="composite3" presStyleCnt="0"/>
      <dgm:spPr/>
    </dgm:pt>
    <dgm:pt modelId="{32FC09CD-CB59-4700-B11B-71A5601D1132}" type="pres">
      <dgm:prSet presAssocID="{096A4AAC-7384-4349-99D4-067C36B8005E}" presName="background3" presStyleLbl="node3" presStyleIdx="0" presStyleCnt="3"/>
      <dgm:spPr/>
    </dgm:pt>
    <dgm:pt modelId="{0786250D-E9D4-4280-9EC5-A9287144351A}" type="pres">
      <dgm:prSet presAssocID="{096A4AAC-7384-4349-99D4-067C36B8005E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107C23-A867-4365-8878-8146A19ED79D}" type="pres">
      <dgm:prSet presAssocID="{096A4AAC-7384-4349-99D4-067C36B8005E}" presName="hierChild4" presStyleCnt="0"/>
      <dgm:spPr/>
    </dgm:pt>
    <dgm:pt modelId="{23DCB51E-C03E-49EC-8D4B-26A0FFF03BB7}" type="pres">
      <dgm:prSet presAssocID="{457F92F3-D32D-4985-BE27-3FB783521411}" presName="Name17" presStyleLbl="parChTrans1D3" presStyleIdx="1" presStyleCnt="3"/>
      <dgm:spPr/>
      <dgm:t>
        <a:bodyPr/>
        <a:lstStyle/>
        <a:p>
          <a:endParaRPr lang="en-US"/>
        </a:p>
      </dgm:t>
    </dgm:pt>
    <dgm:pt modelId="{7592DCCD-C98C-4E0B-93DB-28E121B5CEF3}" type="pres">
      <dgm:prSet presAssocID="{7B90F2AA-A438-4590-8CF3-A9D7D4F193E1}" presName="hierRoot3" presStyleCnt="0"/>
      <dgm:spPr/>
    </dgm:pt>
    <dgm:pt modelId="{FCF523FD-F0BE-4F91-A094-73696FAFC03B}" type="pres">
      <dgm:prSet presAssocID="{7B90F2AA-A438-4590-8CF3-A9D7D4F193E1}" presName="composite3" presStyleCnt="0"/>
      <dgm:spPr/>
    </dgm:pt>
    <dgm:pt modelId="{7191D512-1306-4626-91FD-45B8951CFA30}" type="pres">
      <dgm:prSet presAssocID="{7B90F2AA-A438-4590-8CF3-A9D7D4F193E1}" presName="background3" presStyleLbl="node3" presStyleIdx="1" presStyleCnt="3"/>
      <dgm:spPr/>
    </dgm:pt>
    <dgm:pt modelId="{0E93AF87-13A0-4B61-A713-5AB440EB2F39}" type="pres">
      <dgm:prSet presAssocID="{7B90F2AA-A438-4590-8CF3-A9D7D4F193E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D091D4-45A6-4064-9676-9F5631E126FA}" type="pres">
      <dgm:prSet presAssocID="{7B90F2AA-A438-4590-8CF3-A9D7D4F193E1}" presName="hierChild4" presStyleCnt="0"/>
      <dgm:spPr/>
    </dgm:pt>
    <dgm:pt modelId="{A1AA4C67-351C-4963-9E4E-1015478C39E2}" type="pres">
      <dgm:prSet presAssocID="{F44C49CD-5614-4F16-93CD-3A40B5154F2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CCDD1CD-345F-40BF-98B8-3315628E4278}" type="pres">
      <dgm:prSet presAssocID="{540C96D0-1E2D-42A1-82D8-D7F04C5C0E0F}" presName="hierRoot2" presStyleCnt="0"/>
      <dgm:spPr/>
    </dgm:pt>
    <dgm:pt modelId="{7D77A306-CAE3-4FBE-A9F2-016F529A76C1}" type="pres">
      <dgm:prSet presAssocID="{540C96D0-1E2D-42A1-82D8-D7F04C5C0E0F}" presName="composite2" presStyleCnt="0"/>
      <dgm:spPr/>
    </dgm:pt>
    <dgm:pt modelId="{1DA28595-FBB8-44AD-81CF-9D9753503C0A}" type="pres">
      <dgm:prSet presAssocID="{540C96D0-1E2D-42A1-82D8-D7F04C5C0E0F}" presName="background2" presStyleLbl="node2" presStyleIdx="1" presStyleCnt="2"/>
      <dgm:spPr/>
    </dgm:pt>
    <dgm:pt modelId="{86AD7C20-CA93-4578-A46F-A7B3C2D11BCC}" type="pres">
      <dgm:prSet presAssocID="{540C96D0-1E2D-42A1-82D8-D7F04C5C0E0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118D67-2A61-4E8D-9B1F-C0DB1C6E96EB}" type="pres">
      <dgm:prSet presAssocID="{540C96D0-1E2D-42A1-82D8-D7F04C5C0E0F}" presName="hierChild3" presStyleCnt="0"/>
      <dgm:spPr/>
    </dgm:pt>
    <dgm:pt modelId="{67971EA8-F902-4957-B5C5-6B3CD8AE009F}" type="pres">
      <dgm:prSet presAssocID="{8DBEB80F-9715-48D8-8614-371995370872}" presName="Name17" presStyleLbl="parChTrans1D3" presStyleIdx="2" presStyleCnt="3"/>
      <dgm:spPr/>
      <dgm:t>
        <a:bodyPr/>
        <a:lstStyle/>
        <a:p>
          <a:endParaRPr lang="en-US"/>
        </a:p>
      </dgm:t>
    </dgm:pt>
    <dgm:pt modelId="{7FCDF11A-70C8-424A-802C-B91183E4FB4E}" type="pres">
      <dgm:prSet presAssocID="{EBC71FFB-E434-4BBC-8277-E490DCB55361}" presName="hierRoot3" presStyleCnt="0"/>
      <dgm:spPr/>
    </dgm:pt>
    <dgm:pt modelId="{5926748E-E595-4382-8563-C48D7533F6B7}" type="pres">
      <dgm:prSet presAssocID="{EBC71FFB-E434-4BBC-8277-E490DCB55361}" presName="composite3" presStyleCnt="0"/>
      <dgm:spPr/>
    </dgm:pt>
    <dgm:pt modelId="{3EF58C04-9A65-436A-A48B-04A66A713611}" type="pres">
      <dgm:prSet presAssocID="{EBC71FFB-E434-4BBC-8277-E490DCB55361}" presName="background3" presStyleLbl="node3" presStyleIdx="2" presStyleCnt="3"/>
      <dgm:spPr/>
    </dgm:pt>
    <dgm:pt modelId="{0AF23F3D-EFB5-4591-9D11-9D179622729D}" type="pres">
      <dgm:prSet presAssocID="{EBC71FFB-E434-4BBC-8277-E490DCB55361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B91E72-99FF-44CD-89A0-A777CA8962CF}" type="pres">
      <dgm:prSet presAssocID="{EBC71FFB-E434-4BBC-8277-E490DCB55361}" presName="hierChild4" presStyleCnt="0"/>
      <dgm:spPr/>
    </dgm:pt>
  </dgm:ptLst>
  <dgm:cxnLst>
    <dgm:cxn modelId="{247A1E1B-998E-4744-ADA5-711161CE3D6D}" type="presOf" srcId="{F44C49CD-5614-4F16-93CD-3A40B5154F2B}" destId="{A1AA4C67-351C-4963-9E4E-1015478C39E2}" srcOrd="0" destOrd="0" presId="urn:microsoft.com/office/officeart/2005/8/layout/hierarchy1"/>
    <dgm:cxn modelId="{DA46EE8F-E23A-4A99-8301-752E85CD67A2}" type="presOf" srcId="{096A4AAC-7384-4349-99D4-067C36B8005E}" destId="{0786250D-E9D4-4280-9EC5-A9287144351A}" srcOrd="0" destOrd="0" presId="urn:microsoft.com/office/officeart/2005/8/layout/hierarchy1"/>
    <dgm:cxn modelId="{CEE33AE3-04CE-45AC-A16B-EEDF1922793C}" type="presOf" srcId="{8DBEB80F-9715-48D8-8614-371995370872}" destId="{67971EA8-F902-4957-B5C5-6B3CD8AE009F}" srcOrd="0" destOrd="0" presId="urn:microsoft.com/office/officeart/2005/8/layout/hierarchy1"/>
    <dgm:cxn modelId="{441B73CE-C2FE-4C41-AD66-C98D973D4014}" type="presOf" srcId="{56D0F56B-2AE1-4161-9D7D-E6D03C8BCA0B}" destId="{0125A1F2-387A-4D9B-A36F-F4E6F7545039}" srcOrd="0" destOrd="0" presId="urn:microsoft.com/office/officeart/2005/8/layout/hierarchy1"/>
    <dgm:cxn modelId="{7C9B7DC3-2043-4C4A-B539-859F6EABA153}" type="presOf" srcId="{540C96D0-1E2D-42A1-82D8-D7F04C5C0E0F}" destId="{86AD7C20-CA93-4578-A46F-A7B3C2D11BCC}" srcOrd="0" destOrd="0" presId="urn:microsoft.com/office/officeart/2005/8/layout/hierarchy1"/>
    <dgm:cxn modelId="{8D2CFC30-4537-41DB-8E14-37EC4C2CD944}" type="presOf" srcId="{EBC71FFB-E434-4BBC-8277-E490DCB55361}" destId="{0AF23F3D-EFB5-4591-9D11-9D179622729D}" srcOrd="0" destOrd="0" presId="urn:microsoft.com/office/officeart/2005/8/layout/hierarchy1"/>
    <dgm:cxn modelId="{6A41C45F-D5A7-4B09-B05B-FBCC92D6C7CA}" type="presOf" srcId="{E624A79D-F51E-4F54-B483-25B9DDB00BAB}" destId="{6D84682D-774C-43A7-BFB7-6C7B8980D737}" srcOrd="0" destOrd="0" presId="urn:microsoft.com/office/officeart/2005/8/layout/hierarchy1"/>
    <dgm:cxn modelId="{DDDE0022-E12F-412D-8C1B-F912F571C921}" type="presOf" srcId="{457F92F3-D32D-4985-BE27-3FB783521411}" destId="{23DCB51E-C03E-49EC-8D4B-26A0FFF03BB7}" srcOrd="0" destOrd="0" presId="urn:microsoft.com/office/officeart/2005/8/layout/hierarchy1"/>
    <dgm:cxn modelId="{01E25DC1-737F-4E29-BA30-5F43F49AC41A}" srcId="{E624A79D-F51E-4F54-B483-25B9DDB00BAB}" destId="{88F255E8-A4C5-41FC-BD36-ECC54336DDA6}" srcOrd="0" destOrd="0" parTransId="{1C576A49-2D12-4AE5-AD1D-2667D8D189BE}" sibTransId="{8128DF5A-0E97-43FA-97F0-D778AF65D220}"/>
    <dgm:cxn modelId="{D5DB8E0F-569C-445D-9318-B3A6870150E0}" srcId="{40A7B035-D0A6-4E9A-B087-15C323A4B65F}" destId="{7B90F2AA-A438-4590-8CF3-A9D7D4F193E1}" srcOrd="1" destOrd="0" parTransId="{457F92F3-D32D-4985-BE27-3FB783521411}" sibTransId="{9B9FE067-3118-4F3C-B41E-43218FE1579F}"/>
    <dgm:cxn modelId="{C78FFF20-51F3-4FED-82C8-240FC7CAEE10}" type="presOf" srcId="{88F255E8-A4C5-41FC-BD36-ECC54336DDA6}" destId="{27B71BEA-DA32-40DA-9BDB-A71F0DE042BD}" srcOrd="0" destOrd="0" presId="urn:microsoft.com/office/officeart/2005/8/layout/hierarchy1"/>
    <dgm:cxn modelId="{25A9AB36-B3CA-479B-8A70-347E3E6C5606}" type="presOf" srcId="{B97B3A37-8B50-4B93-B64B-DFEE4BDB8B2F}" destId="{0A54E4B2-C962-431A-B5CE-D9B9C300B3F9}" srcOrd="0" destOrd="0" presId="urn:microsoft.com/office/officeart/2005/8/layout/hierarchy1"/>
    <dgm:cxn modelId="{CEED2663-68FB-45C5-BEE6-E42CBCA14282}" type="presOf" srcId="{40A7B035-D0A6-4E9A-B087-15C323A4B65F}" destId="{01C6E843-B1E7-4596-AB35-0B4B408E61DA}" srcOrd="0" destOrd="0" presId="urn:microsoft.com/office/officeart/2005/8/layout/hierarchy1"/>
    <dgm:cxn modelId="{5BC673F1-4AF7-40B1-98DA-DA8E20476C1A}" srcId="{540C96D0-1E2D-42A1-82D8-D7F04C5C0E0F}" destId="{EBC71FFB-E434-4BBC-8277-E490DCB55361}" srcOrd="0" destOrd="0" parTransId="{8DBEB80F-9715-48D8-8614-371995370872}" sibTransId="{C2162A83-1A92-4531-92AE-A1E50A5C87B9}"/>
    <dgm:cxn modelId="{C7CC49F0-97AF-4AFD-B7FA-90E7E96BBBE9}" srcId="{88F255E8-A4C5-41FC-BD36-ECC54336DDA6}" destId="{540C96D0-1E2D-42A1-82D8-D7F04C5C0E0F}" srcOrd="1" destOrd="0" parTransId="{F44C49CD-5614-4F16-93CD-3A40B5154F2B}" sibTransId="{245E85E3-E5FD-4A4F-950E-49F5158E6115}"/>
    <dgm:cxn modelId="{980D74C8-22D6-4561-8F09-62714E2A9D24}" srcId="{40A7B035-D0A6-4E9A-B087-15C323A4B65F}" destId="{096A4AAC-7384-4349-99D4-067C36B8005E}" srcOrd="0" destOrd="0" parTransId="{B97B3A37-8B50-4B93-B64B-DFEE4BDB8B2F}" sibTransId="{6B550E75-A5B0-4B73-9FD9-1E405465BFC3}"/>
    <dgm:cxn modelId="{49AC8E87-582F-49DC-94E5-A7CDFD063D28}" type="presOf" srcId="{7B90F2AA-A438-4590-8CF3-A9D7D4F193E1}" destId="{0E93AF87-13A0-4B61-A713-5AB440EB2F39}" srcOrd="0" destOrd="0" presId="urn:microsoft.com/office/officeart/2005/8/layout/hierarchy1"/>
    <dgm:cxn modelId="{4B0C502B-37E2-47DA-A0AE-F4673772D04D}" srcId="{88F255E8-A4C5-41FC-BD36-ECC54336DDA6}" destId="{40A7B035-D0A6-4E9A-B087-15C323A4B65F}" srcOrd="0" destOrd="0" parTransId="{56D0F56B-2AE1-4161-9D7D-E6D03C8BCA0B}" sibTransId="{34B13611-2CD3-4187-B6CE-8EB13FC09734}"/>
    <dgm:cxn modelId="{2556F175-1142-41E8-B765-DDD93E0DA8FF}" type="presParOf" srcId="{6D84682D-774C-43A7-BFB7-6C7B8980D737}" destId="{C9268F8C-8584-4CB9-8DA9-C2A312916161}" srcOrd="0" destOrd="0" presId="urn:microsoft.com/office/officeart/2005/8/layout/hierarchy1"/>
    <dgm:cxn modelId="{ECF995A6-63EF-4117-A112-7E1FBF635C5B}" type="presParOf" srcId="{C9268F8C-8584-4CB9-8DA9-C2A312916161}" destId="{671F0404-5CB4-4863-865A-02EA38AF8F11}" srcOrd="0" destOrd="0" presId="urn:microsoft.com/office/officeart/2005/8/layout/hierarchy1"/>
    <dgm:cxn modelId="{68DBD5F1-5CC0-4E14-BC8E-56896C7A6FC6}" type="presParOf" srcId="{671F0404-5CB4-4863-865A-02EA38AF8F11}" destId="{173686C4-07ED-4B9F-AA76-3EBFD6868E87}" srcOrd="0" destOrd="0" presId="urn:microsoft.com/office/officeart/2005/8/layout/hierarchy1"/>
    <dgm:cxn modelId="{79AD5959-D833-44BB-8734-333DB6FD9800}" type="presParOf" srcId="{671F0404-5CB4-4863-865A-02EA38AF8F11}" destId="{27B71BEA-DA32-40DA-9BDB-A71F0DE042BD}" srcOrd="1" destOrd="0" presId="urn:microsoft.com/office/officeart/2005/8/layout/hierarchy1"/>
    <dgm:cxn modelId="{3A11915C-016D-41AF-997A-AD494F63D00F}" type="presParOf" srcId="{C9268F8C-8584-4CB9-8DA9-C2A312916161}" destId="{12243F2D-3F1F-43F9-BA5E-9648C1B2E83B}" srcOrd="1" destOrd="0" presId="urn:microsoft.com/office/officeart/2005/8/layout/hierarchy1"/>
    <dgm:cxn modelId="{A4488480-991F-4381-A068-484C8DC1A737}" type="presParOf" srcId="{12243F2D-3F1F-43F9-BA5E-9648C1B2E83B}" destId="{0125A1F2-387A-4D9B-A36F-F4E6F7545039}" srcOrd="0" destOrd="0" presId="urn:microsoft.com/office/officeart/2005/8/layout/hierarchy1"/>
    <dgm:cxn modelId="{DFAD7B54-5F0E-4340-B07E-4F898570AA3D}" type="presParOf" srcId="{12243F2D-3F1F-43F9-BA5E-9648C1B2E83B}" destId="{24CEF137-4D96-4FF1-B591-773A09900717}" srcOrd="1" destOrd="0" presId="urn:microsoft.com/office/officeart/2005/8/layout/hierarchy1"/>
    <dgm:cxn modelId="{14E047CE-8395-4D4C-95FE-A736010D7980}" type="presParOf" srcId="{24CEF137-4D96-4FF1-B591-773A09900717}" destId="{AEDB58FF-70DC-4447-854B-1850EA9AD1AA}" srcOrd="0" destOrd="0" presId="urn:microsoft.com/office/officeart/2005/8/layout/hierarchy1"/>
    <dgm:cxn modelId="{97090968-46BA-49C6-AEE1-28C533A1868B}" type="presParOf" srcId="{AEDB58FF-70DC-4447-854B-1850EA9AD1AA}" destId="{C404D79B-BB7D-48EF-BCCE-296AC93DB31F}" srcOrd="0" destOrd="0" presId="urn:microsoft.com/office/officeart/2005/8/layout/hierarchy1"/>
    <dgm:cxn modelId="{80647616-759E-4652-A04F-19E8602966E3}" type="presParOf" srcId="{AEDB58FF-70DC-4447-854B-1850EA9AD1AA}" destId="{01C6E843-B1E7-4596-AB35-0B4B408E61DA}" srcOrd="1" destOrd="0" presId="urn:microsoft.com/office/officeart/2005/8/layout/hierarchy1"/>
    <dgm:cxn modelId="{34565BFB-1E27-4D08-A820-7A0C6EF81E6B}" type="presParOf" srcId="{24CEF137-4D96-4FF1-B591-773A09900717}" destId="{70167D23-42C9-4BC4-B797-EAD30B349D3C}" srcOrd="1" destOrd="0" presId="urn:microsoft.com/office/officeart/2005/8/layout/hierarchy1"/>
    <dgm:cxn modelId="{DD65B980-A28E-4408-9FFB-E418A0F37043}" type="presParOf" srcId="{70167D23-42C9-4BC4-B797-EAD30B349D3C}" destId="{0A54E4B2-C962-431A-B5CE-D9B9C300B3F9}" srcOrd="0" destOrd="0" presId="urn:microsoft.com/office/officeart/2005/8/layout/hierarchy1"/>
    <dgm:cxn modelId="{06A01EB2-E50D-4B60-94FD-DD6022BF7AD5}" type="presParOf" srcId="{70167D23-42C9-4BC4-B797-EAD30B349D3C}" destId="{C622B7B0-8D6C-4358-8BD2-B85EE48EC6D8}" srcOrd="1" destOrd="0" presId="urn:microsoft.com/office/officeart/2005/8/layout/hierarchy1"/>
    <dgm:cxn modelId="{320D1212-78FF-4DC4-8123-2EEDCCF7626F}" type="presParOf" srcId="{C622B7B0-8D6C-4358-8BD2-B85EE48EC6D8}" destId="{6CC9CE38-0D5A-42A9-A707-5CE82DF87669}" srcOrd="0" destOrd="0" presId="urn:microsoft.com/office/officeart/2005/8/layout/hierarchy1"/>
    <dgm:cxn modelId="{D2465334-370B-4DAC-B565-3851DD654390}" type="presParOf" srcId="{6CC9CE38-0D5A-42A9-A707-5CE82DF87669}" destId="{32FC09CD-CB59-4700-B11B-71A5601D1132}" srcOrd="0" destOrd="0" presId="urn:microsoft.com/office/officeart/2005/8/layout/hierarchy1"/>
    <dgm:cxn modelId="{954E0203-C2EB-4584-9234-82D7ADFDD9BE}" type="presParOf" srcId="{6CC9CE38-0D5A-42A9-A707-5CE82DF87669}" destId="{0786250D-E9D4-4280-9EC5-A9287144351A}" srcOrd="1" destOrd="0" presId="urn:microsoft.com/office/officeart/2005/8/layout/hierarchy1"/>
    <dgm:cxn modelId="{595FDF15-16DE-4F80-96C9-B65DAF38E9AD}" type="presParOf" srcId="{C622B7B0-8D6C-4358-8BD2-B85EE48EC6D8}" destId="{00107C23-A867-4365-8878-8146A19ED79D}" srcOrd="1" destOrd="0" presId="urn:microsoft.com/office/officeart/2005/8/layout/hierarchy1"/>
    <dgm:cxn modelId="{1768FC1A-8DA9-4313-8E1D-05E67371E1C7}" type="presParOf" srcId="{70167D23-42C9-4BC4-B797-EAD30B349D3C}" destId="{23DCB51E-C03E-49EC-8D4B-26A0FFF03BB7}" srcOrd="2" destOrd="0" presId="urn:microsoft.com/office/officeart/2005/8/layout/hierarchy1"/>
    <dgm:cxn modelId="{CCF18BC9-07A2-4FC2-A6B8-F06F734CF57B}" type="presParOf" srcId="{70167D23-42C9-4BC4-B797-EAD30B349D3C}" destId="{7592DCCD-C98C-4E0B-93DB-28E121B5CEF3}" srcOrd="3" destOrd="0" presId="urn:microsoft.com/office/officeart/2005/8/layout/hierarchy1"/>
    <dgm:cxn modelId="{A9C768A4-DF2C-4DC2-9A30-AAE2ADA4C02C}" type="presParOf" srcId="{7592DCCD-C98C-4E0B-93DB-28E121B5CEF3}" destId="{FCF523FD-F0BE-4F91-A094-73696FAFC03B}" srcOrd="0" destOrd="0" presId="urn:microsoft.com/office/officeart/2005/8/layout/hierarchy1"/>
    <dgm:cxn modelId="{0F39CA59-0D04-45A8-AFE9-F6EDF5100682}" type="presParOf" srcId="{FCF523FD-F0BE-4F91-A094-73696FAFC03B}" destId="{7191D512-1306-4626-91FD-45B8951CFA30}" srcOrd="0" destOrd="0" presId="urn:microsoft.com/office/officeart/2005/8/layout/hierarchy1"/>
    <dgm:cxn modelId="{0E4F161F-7CDA-4036-A423-DA3F13F1E66D}" type="presParOf" srcId="{FCF523FD-F0BE-4F91-A094-73696FAFC03B}" destId="{0E93AF87-13A0-4B61-A713-5AB440EB2F39}" srcOrd="1" destOrd="0" presId="urn:microsoft.com/office/officeart/2005/8/layout/hierarchy1"/>
    <dgm:cxn modelId="{4E23BBBB-6235-4889-854D-9CBF8606A776}" type="presParOf" srcId="{7592DCCD-C98C-4E0B-93DB-28E121B5CEF3}" destId="{8CD091D4-45A6-4064-9676-9F5631E126FA}" srcOrd="1" destOrd="0" presId="urn:microsoft.com/office/officeart/2005/8/layout/hierarchy1"/>
    <dgm:cxn modelId="{58E74C0B-12F1-43D8-8A2A-282D1FDB94A4}" type="presParOf" srcId="{12243F2D-3F1F-43F9-BA5E-9648C1B2E83B}" destId="{A1AA4C67-351C-4963-9E4E-1015478C39E2}" srcOrd="2" destOrd="0" presId="urn:microsoft.com/office/officeart/2005/8/layout/hierarchy1"/>
    <dgm:cxn modelId="{4B84B904-072E-4971-B7FC-A18DEAB92201}" type="presParOf" srcId="{12243F2D-3F1F-43F9-BA5E-9648C1B2E83B}" destId="{6CCDD1CD-345F-40BF-98B8-3315628E4278}" srcOrd="3" destOrd="0" presId="urn:microsoft.com/office/officeart/2005/8/layout/hierarchy1"/>
    <dgm:cxn modelId="{815EEA7D-3DAB-47C8-B5AA-67BCA2FA0779}" type="presParOf" srcId="{6CCDD1CD-345F-40BF-98B8-3315628E4278}" destId="{7D77A306-CAE3-4FBE-A9F2-016F529A76C1}" srcOrd="0" destOrd="0" presId="urn:microsoft.com/office/officeart/2005/8/layout/hierarchy1"/>
    <dgm:cxn modelId="{450FA120-E487-48DD-AFB1-C91C22E60E80}" type="presParOf" srcId="{7D77A306-CAE3-4FBE-A9F2-016F529A76C1}" destId="{1DA28595-FBB8-44AD-81CF-9D9753503C0A}" srcOrd="0" destOrd="0" presId="urn:microsoft.com/office/officeart/2005/8/layout/hierarchy1"/>
    <dgm:cxn modelId="{82F1B8EC-F7E1-4E24-8CF3-D950F902D444}" type="presParOf" srcId="{7D77A306-CAE3-4FBE-A9F2-016F529A76C1}" destId="{86AD7C20-CA93-4578-A46F-A7B3C2D11BCC}" srcOrd="1" destOrd="0" presId="urn:microsoft.com/office/officeart/2005/8/layout/hierarchy1"/>
    <dgm:cxn modelId="{76FE99D2-306B-4679-BCA5-2EB29D865E7B}" type="presParOf" srcId="{6CCDD1CD-345F-40BF-98B8-3315628E4278}" destId="{7E118D67-2A61-4E8D-9B1F-C0DB1C6E96EB}" srcOrd="1" destOrd="0" presId="urn:microsoft.com/office/officeart/2005/8/layout/hierarchy1"/>
    <dgm:cxn modelId="{23B3C9A4-302F-4FF2-B33B-541ABB56C700}" type="presParOf" srcId="{7E118D67-2A61-4E8D-9B1F-C0DB1C6E96EB}" destId="{67971EA8-F902-4957-B5C5-6B3CD8AE009F}" srcOrd="0" destOrd="0" presId="urn:microsoft.com/office/officeart/2005/8/layout/hierarchy1"/>
    <dgm:cxn modelId="{E082CE4E-81A8-42FC-8C8D-C560033B8BE0}" type="presParOf" srcId="{7E118D67-2A61-4E8D-9B1F-C0DB1C6E96EB}" destId="{7FCDF11A-70C8-424A-802C-B91183E4FB4E}" srcOrd="1" destOrd="0" presId="urn:microsoft.com/office/officeart/2005/8/layout/hierarchy1"/>
    <dgm:cxn modelId="{305AD548-7B6D-4A97-897B-C6C6791D37FA}" type="presParOf" srcId="{7FCDF11A-70C8-424A-802C-B91183E4FB4E}" destId="{5926748E-E595-4382-8563-C48D7533F6B7}" srcOrd="0" destOrd="0" presId="urn:microsoft.com/office/officeart/2005/8/layout/hierarchy1"/>
    <dgm:cxn modelId="{BB08AA67-3924-4EA9-B86A-8335A1634820}" type="presParOf" srcId="{5926748E-E595-4382-8563-C48D7533F6B7}" destId="{3EF58C04-9A65-436A-A48B-04A66A713611}" srcOrd="0" destOrd="0" presId="urn:microsoft.com/office/officeart/2005/8/layout/hierarchy1"/>
    <dgm:cxn modelId="{0A24F59E-5773-4C76-B9B1-3486E13BF75D}" type="presParOf" srcId="{5926748E-E595-4382-8563-C48D7533F6B7}" destId="{0AF23F3D-EFB5-4591-9D11-9D179622729D}" srcOrd="1" destOrd="0" presId="urn:microsoft.com/office/officeart/2005/8/layout/hierarchy1"/>
    <dgm:cxn modelId="{66E71056-4A47-4BA6-BEF4-6FBB4048CC68}" type="presParOf" srcId="{7FCDF11A-70C8-424A-802C-B91183E4FB4E}" destId="{F3B91E72-99FF-44CD-89A0-A777CA8962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FC4913-CF85-4F00-AD3B-F75D7FE21310}" type="doc">
      <dgm:prSet loTypeId="urn:microsoft.com/office/officeart/2008/layout/HalfCircle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6E7D18-7212-4261-9CB9-0DAE16A3DD39}">
      <dgm:prSet phldrT="[Text]" custT="1"/>
      <dgm:spPr/>
      <dgm:t>
        <a:bodyPr/>
        <a:lstStyle/>
        <a:p>
          <a:r>
            <a:rPr lang="en-US" sz="2000" b="0" dirty="0">
              <a:solidFill>
                <a:schemeClr val="bg1"/>
              </a:solidFill>
            </a:rPr>
            <a:t>ADMIN</a:t>
          </a:r>
        </a:p>
      </dgm:t>
    </dgm:pt>
    <dgm:pt modelId="{C741D1B2-EA04-40FA-80EE-43BF044DC8D5}" type="parTrans" cxnId="{3F6733D0-8D05-4FEA-B814-6DDE2575E670}">
      <dgm:prSet/>
      <dgm:spPr/>
      <dgm:t>
        <a:bodyPr/>
        <a:lstStyle/>
        <a:p>
          <a:endParaRPr lang="en-US"/>
        </a:p>
      </dgm:t>
    </dgm:pt>
    <dgm:pt modelId="{C0D0EBD5-46E8-444A-B7D9-8E52654F8751}" type="sibTrans" cxnId="{3F6733D0-8D05-4FEA-B814-6DDE2575E670}">
      <dgm:prSet/>
      <dgm:spPr/>
      <dgm:t>
        <a:bodyPr/>
        <a:lstStyle/>
        <a:p>
          <a:endParaRPr lang="en-US"/>
        </a:p>
      </dgm:t>
    </dgm:pt>
    <dgm:pt modelId="{BA6DA3AD-AA83-4587-A505-6850372991A0}" type="asst">
      <dgm:prSet phldrT="[Text]" custT="1"/>
      <dgm:spPr/>
      <dgm:t>
        <a:bodyPr/>
        <a:lstStyle/>
        <a:p>
          <a:r>
            <a:rPr lang="en-US" sz="2000" b="0" dirty="0" err="1">
              <a:solidFill>
                <a:schemeClr val="bg1"/>
              </a:solidFill>
            </a:rPr>
            <a:t>Đăng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nhập</a:t>
          </a:r>
          <a:r>
            <a:rPr lang="en-US" sz="2000" b="0" dirty="0">
              <a:solidFill>
                <a:schemeClr val="bg1"/>
              </a:solidFill>
            </a:rPr>
            <a:t>/</a:t>
          </a:r>
          <a:r>
            <a:rPr lang="en-US" sz="2000" b="0" dirty="0" err="1">
              <a:solidFill>
                <a:schemeClr val="bg1"/>
              </a:solidFill>
            </a:rPr>
            <a:t>xuất</a:t>
          </a:r>
          <a:endParaRPr lang="en-US" sz="2000" b="0" dirty="0">
            <a:solidFill>
              <a:schemeClr val="bg1"/>
            </a:solidFill>
          </a:endParaRPr>
        </a:p>
      </dgm:t>
    </dgm:pt>
    <dgm:pt modelId="{895DF871-3F35-467F-AB93-8B1DD1F4CD07}" type="parTrans" cxnId="{1A472C83-346C-450E-8432-057DE584B3D1}">
      <dgm:prSet/>
      <dgm:spPr/>
      <dgm:t>
        <a:bodyPr/>
        <a:lstStyle/>
        <a:p>
          <a:endParaRPr lang="en-US" sz="2000">
            <a:solidFill>
              <a:schemeClr val="bg1"/>
            </a:solidFill>
          </a:endParaRPr>
        </a:p>
      </dgm:t>
    </dgm:pt>
    <dgm:pt modelId="{F8547F18-FF86-4BA0-830D-610689ABCAC6}" type="sibTrans" cxnId="{1A472C83-346C-450E-8432-057DE584B3D1}">
      <dgm:prSet/>
      <dgm:spPr/>
      <dgm:t>
        <a:bodyPr/>
        <a:lstStyle/>
        <a:p>
          <a:endParaRPr lang="en-US"/>
        </a:p>
      </dgm:t>
    </dgm:pt>
    <dgm:pt modelId="{B4CB200E-4DFD-4509-AAB2-AE00FA6B1EEA}">
      <dgm:prSet phldrT="[Text]" custT="1"/>
      <dgm:spPr/>
      <dgm:t>
        <a:bodyPr/>
        <a:lstStyle/>
        <a:p>
          <a:r>
            <a:rPr lang="en-US" sz="2000" b="0" dirty="0" err="1">
              <a:solidFill>
                <a:schemeClr val="bg1"/>
              </a:solidFill>
            </a:rPr>
            <a:t>Thêm</a:t>
          </a:r>
          <a:r>
            <a:rPr lang="en-US" sz="2000" b="0" dirty="0">
              <a:solidFill>
                <a:schemeClr val="bg1"/>
              </a:solidFill>
            </a:rPr>
            <a:t>/</a:t>
          </a:r>
          <a:r>
            <a:rPr lang="en-US" sz="2000" b="0" dirty="0" err="1">
              <a:solidFill>
                <a:schemeClr val="bg1"/>
              </a:solidFill>
            </a:rPr>
            <a:t>Chỉnh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sửa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đồ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uống</a:t>
          </a:r>
          <a:endParaRPr lang="en-US" sz="2000" b="0" dirty="0">
            <a:solidFill>
              <a:schemeClr val="bg1"/>
            </a:solidFill>
          </a:endParaRPr>
        </a:p>
      </dgm:t>
    </dgm:pt>
    <dgm:pt modelId="{0A80BCA2-1EF5-47F4-AE34-5EAEF803EB33}" type="parTrans" cxnId="{02B1FBB1-C912-4AE4-A4B4-A162BC465A87}">
      <dgm:prSet/>
      <dgm:spPr/>
      <dgm:t>
        <a:bodyPr/>
        <a:lstStyle/>
        <a:p>
          <a:endParaRPr lang="en-US" sz="2000">
            <a:solidFill>
              <a:schemeClr val="bg1"/>
            </a:solidFill>
          </a:endParaRPr>
        </a:p>
      </dgm:t>
    </dgm:pt>
    <dgm:pt modelId="{EF501E68-B571-48CD-9DF2-9251CA16879E}" type="sibTrans" cxnId="{02B1FBB1-C912-4AE4-A4B4-A162BC465A87}">
      <dgm:prSet/>
      <dgm:spPr/>
      <dgm:t>
        <a:bodyPr/>
        <a:lstStyle/>
        <a:p>
          <a:endParaRPr lang="en-US"/>
        </a:p>
      </dgm:t>
    </dgm:pt>
    <dgm:pt modelId="{A63295E8-C942-46A1-997B-35DB46A6DD6A}">
      <dgm:prSet phldrT="[Text]" custT="1"/>
      <dgm:spPr/>
      <dgm:t>
        <a:bodyPr/>
        <a:lstStyle/>
        <a:p>
          <a:r>
            <a:rPr lang="en-US" sz="2000" b="0" dirty="0" err="1">
              <a:solidFill>
                <a:schemeClr val="bg1"/>
              </a:solidFill>
            </a:rPr>
            <a:t>Quản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lý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danh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sách</a:t>
          </a:r>
          <a:r>
            <a:rPr lang="en-US" sz="2000" b="0" dirty="0">
              <a:solidFill>
                <a:schemeClr val="bg1"/>
              </a:solidFill>
            </a:rPr>
            <a:t> KH</a:t>
          </a:r>
        </a:p>
      </dgm:t>
    </dgm:pt>
    <dgm:pt modelId="{44F79A65-A06C-499E-8FB8-9590BD1F4915}" type="parTrans" cxnId="{0C2EB0D7-1341-4FDC-A2E7-EF03FE86EBCB}">
      <dgm:prSet/>
      <dgm:spPr/>
      <dgm:t>
        <a:bodyPr/>
        <a:lstStyle/>
        <a:p>
          <a:endParaRPr lang="en-US" sz="2000">
            <a:solidFill>
              <a:schemeClr val="bg1"/>
            </a:solidFill>
          </a:endParaRPr>
        </a:p>
      </dgm:t>
    </dgm:pt>
    <dgm:pt modelId="{A408FE72-6586-4C15-A657-210179CFF623}" type="sibTrans" cxnId="{0C2EB0D7-1341-4FDC-A2E7-EF03FE86EBCB}">
      <dgm:prSet/>
      <dgm:spPr/>
      <dgm:t>
        <a:bodyPr/>
        <a:lstStyle/>
        <a:p>
          <a:endParaRPr lang="en-US"/>
        </a:p>
      </dgm:t>
    </dgm:pt>
    <dgm:pt modelId="{EA398A0F-9FF9-41CA-AFDF-61DC9A24636D}">
      <dgm:prSet phldrT="[Text]" custT="1"/>
      <dgm:spPr/>
      <dgm:t>
        <a:bodyPr/>
        <a:lstStyle/>
        <a:p>
          <a:r>
            <a:rPr lang="en-US" sz="2000" b="0" dirty="0" err="1">
              <a:solidFill>
                <a:schemeClr val="bg1"/>
              </a:solidFill>
            </a:rPr>
            <a:t>Quản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lý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chỗ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ngồi</a:t>
          </a:r>
          <a:r>
            <a:rPr lang="en-US" sz="2000" b="0" dirty="0">
              <a:solidFill>
                <a:schemeClr val="bg1"/>
              </a:solidFill>
            </a:rPr>
            <a:t>/</a:t>
          </a:r>
          <a:r>
            <a:rPr lang="en-US" sz="2000" b="0" dirty="0" err="1">
              <a:solidFill>
                <a:schemeClr val="bg1"/>
              </a:solidFill>
            </a:rPr>
            <a:t>đơn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đặt</a:t>
          </a:r>
          <a:r>
            <a:rPr lang="en-US" sz="2000" b="0" dirty="0">
              <a:solidFill>
                <a:schemeClr val="bg1"/>
              </a:solidFill>
            </a:rPr>
            <a:t> hàng</a:t>
          </a:r>
        </a:p>
      </dgm:t>
    </dgm:pt>
    <dgm:pt modelId="{98D478D2-3C39-410F-A38B-6A1AE6655058}" type="parTrans" cxnId="{DFB68A92-BED1-4342-88D1-B9E1BC0C42FC}">
      <dgm:prSet/>
      <dgm:spPr/>
      <dgm:t>
        <a:bodyPr/>
        <a:lstStyle/>
        <a:p>
          <a:endParaRPr lang="en-US" sz="2000">
            <a:solidFill>
              <a:schemeClr val="bg1"/>
            </a:solidFill>
          </a:endParaRPr>
        </a:p>
      </dgm:t>
    </dgm:pt>
    <dgm:pt modelId="{581BB146-985F-4C7E-9451-3B0A825795E2}" type="sibTrans" cxnId="{DFB68A92-BED1-4342-88D1-B9E1BC0C42FC}">
      <dgm:prSet/>
      <dgm:spPr/>
      <dgm:t>
        <a:bodyPr/>
        <a:lstStyle/>
        <a:p>
          <a:endParaRPr lang="en-US"/>
        </a:p>
      </dgm:t>
    </dgm:pt>
    <dgm:pt modelId="{73338218-3087-453E-8DDE-E113C26DF2E3}">
      <dgm:prSet phldrT="[Text]" custT="1"/>
      <dgm:spPr/>
      <dgm:t>
        <a:bodyPr/>
        <a:lstStyle/>
        <a:p>
          <a:r>
            <a:rPr lang="en-US" sz="2000" b="0" dirty="0" err="1">
              <a:solidFill>
                <a:schemeClr val="bg1"/>
              </a:solidFill>
            </a:rPr>
            <a:t>Thêm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sự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kiện</a:t>
          </a:r>
          <a:endParaRPr lang="en-US" sz="2000" b="0" dirty="0">
            <a:solidFill>
              <a:schemeClr val="bg1"/>
            </a:solidFill>
          </a:endParaRPr>
        </a:p>
      </dgm:t>
    </dgm:pt>
    <dgm:pt modelId="{BD15FDC1-6C07-4C7C-955F-64D9D1189EA9}" type="parTrans" cxnId="{E9BADA37-99D0-4EBE-83A3-55186A0A50CD}">
      <dgm:prSet/>
      <dgm:spPr/>
      <dgm:t>
        <a:bodyPr/>
        <a:lstStyle/>
        <a:p>
          <a:endParaRPr lang="en-US" sz="2000">
            <a:solidFill>
              <a:schemeClr val="bg1"/>
            </a:solidFill>
          </a:endParaRPr>
        </a:p>
      </dgm:t>
    </dgm:pt>
    <dgm:pt modelId="{FCA2B47F-6F74-4E39-B97E-D1F454AC0592}" type="sibTrans" cxnId="{E9BADA37-99D0-4EBE-83A3-55186A0A50CD}">
      <dgm:prSet/>
      <dgm:spPr/>
      <dgm:t>
        <a:bodyPr/>
        <a:lstStyle/>
        <a:p>
          <a:endParaRPr lang="en-US"/>
        </a:p>
      </dgm:t>
    </dgm:pt>
    <dgm:pt modelId="{1C4AF390-2634-40A0-AFA8-45A728251635}" type="asst">
      <dgm:prSet phldrT="[Text]" custT="1"/>
      <dgm:spPr/>
      <dgm:t>
        <a:bodyPr/>
        <a:lstStyle/>
        <a:p>
          <a:r>
            <a:rPr lang="en-US" sz="2000" b="0" dirty="0" err="1">
              <a:solidFill>
                <a:schemeClr val="bg1"/>
              </a:solidFill>
            </a:rPr>
            <a:t>Tìm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kiếm</a:t>
          </a:r>
          <a:r>
            <a:rPr lang="en-US" sz="2000" b="0" dirty="0">
              <a:solidFill>
                <a:schemeClr val="bg1"/>
              </a:solidFill>
            </a:rPr>
            <a:t>/Bình </a:t>
          </a:r>
          <a:r>
            <a:rPr lang="en-US" sz="2000" b="0" dirty="0" err="1">
              <a:solidFill>
                <a:schemeClr val="bg1"/>
              </a:solidFill>
            </a:rPr>
            <a:t>luân</a:t>
          </a:r>
          <a:r>
            <a:rPr lang="en-US" sz="2000" b="0" dirty="0">
              <a:solidFill>
                <a:schemeClr val="bg1"/>
              </a:solidFill>
            </a:rPr>
            <a:t>/</a:t>
          </a:r>
          <a:r>
            <a:rPr lang="en-US" sz="2000" b="0" dirty="0" err="1">
              <a:solidFill>
                <a:schemeClr val="bg1"/>
              </a:solidFill>
            </a:rPr>
            <a:t>Phản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hồi</a:t>
          </a:r>
          <a:endParaRPr lang="en-US" sz="2000" b="0" dirty="0">
            <a:solidFill>
              <a:schemeClr val="bg1"/>
            </a:solidFill>
          </a:endParaRPr>
        </a:p>
      </dgm:t>
    </dgm:pt>
    <dgm:pt modelId="{B0368C6F-F7B9-47C1-9605-D70EACE8D032}" type="parTrans" cxnId="{193790B4-4CB8-4A17-A706-BE92C4FDB327}">
      <dgm:prSet/>
      <dgm:spPr/>
      <dgm:t>
        <a:bodyPr/>
        <a:lstStyle/>
        <a:p>
          <a:endParaRPr lang="en-US" sz="2000">
            <a:solidFill>
              <a:schemeClr val="bg1"/>
            </a:solidFill>
          </a:endParaRPr>
        </a:p>
      </dgm:t>
    </dgm:pt>
    <dgm:pt modelId="{340E1F90-6EF6-4DC9-AB76-DC66AA1764AF}" type="sibTrans" cxnId="{193790B4-4CB8-4A17-A706-BE92C4FDB327}">
      <dgm:prSet/>
      <dgm:spPr/>
      <dgm:t>
        <a:bodyPr/>
        <a:lstStyle/>
        <a:p>
          <a:endParaRPr lang="en-US"/>
        </a:p>
      </dgm:t>
    </dgm:pt>
    <dgm:pt modelId="{D17A9D50-A8C8-4B13-A247-5483DAA5B58C}" type="pres">
      <dgm:prSet presAssocID="{57FC4913-CF85-4F00-AD3B-F75D7FE2131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95E8412-DA57-4D3F-A67E-4AEECC4CBE00}" type="pres">
      <dgm:prSet presAssocID="{BF6E7D18-7212-4261-9CB9-0DAE16A3DD39}" presName="hierRoot1" presStyleCnt="0">
        <dgm:presLayoutVars>
          <dgm:hierBranch val="init"/>
        </dgm:presLayoutVars>
      </dgm:prSet>
      <dgm:spPr/>
    </dgm:pt>
    <dgm:pt modelId="{48E1DDA9-4B0C-404A-AB35-BEFCEA6F883D}" type="pres">
      <dgm:prSet presAssocID="{BF6E7D18-7212-4261-9CB9-0DAE16A3DD39}" presName="rootComposite1" presStyleCnt="0"/>
      <dgm:spPr/>
    </dgm:pt>
    <dgm:pt modelId="{3FACA734-AE0C-41F9-81B2-A51071480724}" type="pres">
      <dgm:prSet presAssocID="{BF6E7D18-7212-4261-9CB9-0DAE16A3DD3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90F0A6-9557-41C6-BFF8-E0601D1C3263}" type="pres">
      <dgm:prSet presAssocID="{BF6E7D18-7212-4261-9CB9-0DAE16A3DD39}" presName="topArc1" presStyleLbl="parChTrans1D1" presStyleIdx="0" presStyleCnt="14"/>
      <dgm:spPr/>
    </dgm:pt>
    <dgm:pt modelId="{A14C2300-990C-45D9-8347-3AB9BBD0E374}" type="pres">
      <dgm:prSet presAssocID="{BF6E7D18-7212-4261-9CB9-0DAE16A3DD39}" presName="bottomArc1" presStyleLbl="parChTrans1D1" presStyleIdx="1" presStyleCnt="14"/>
      <dgm:spPr/>
    </dgm:pt>
    <dgm:pt modelId="{22009DDF-3502-4D75-AC8B-7F8AD555416A}" type="pres">
      <dgm:prSet presAssocID="{BF6E7D18-7212-4261-9CB9-0DAE16A3DD39}" presName="topConnNode1" presStyleLbl="node1" presStyleIdx="0" presStyleCnt="0"/>
      <dgm:spPr/>
      <dgm:t>
        <a:bodyPr/>
        <a:lstStyle/>
        <a:p>
          <a:endParaRPr lang="en-US"/>
        </a:p>
      </dgm:t>
    </dgm:pt>
    <dgm:pt modelId="{3009327F-B0A3-44A7-AC23-4C52C79A1972}" type="pres">
      <dgm:prSet presAssocID="{BF6E7D18-7212-4261-9CB9-0DAE16A3DD39}" presName="hierChild2" presStyleCnt="0"/>
      <dgm:spPr/>
    </dgm:pt>
    <dgm:pt modelId="{DDBEB1CE-DDA4-4D1C-8F4B-AED9C2FBB6A7}" type="pres">
      <dgm:prSet presAssocID="{0A80BCA2-1EF5-47F4-AE34-5EAEF803EB33}" presName="Name28" presStyleLbl="parChTrans1D2" presStyleIdx="0" presStyleCnt="6"/>
      <dgm:spPr/>
      <dgm:t>
        <a:bodyPr/>
        <a:lstStyle/>
        <a:p>
          <a:endParaRPr lang="en-US"/>
        </a:p>
      </dgm:t>
    </dgm:pt>
    <dgm:pt modelId="{875FDDA1-AD35-463B-8E7D-0327F30D8603}" type="pres">
      <dgm:prSet presAssocID="{B4CB200E-4DFD-4509-AAB2-AE00FA6B1EEA}" presName="hierRoot2" presStyleCnt="0">
        <dgm:presLayoutVars>
          <dgm:hierBranch val="init"/>
        </dgm:presLayoutVars>
      </dgm:prSet>
      <dgm:spPr/>
    </dgm:pt>
    <dgm:pt modelId="{D660E1E7-A922-4999-B1CE-83A870AECA21}" type="pres">
      <dgm:prSet presAssocID="{B4CB200E-4DFD-4509-AAB2-AE00FA6B1EEA}" presName="rootComposite2" presStyleCnt="0"/>
      <dgm:spPr/>
    </dgm:pt>
    <dgm:pt modelId="{AC87369A-BCDB-4649-928D-8CE63FE5EA3D}" type="pres">
      <dgm:prSet presAssocID="{B4CB200E-4DFD-4509-AAB2-AE00FA6B1E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6AAD9C-64F9-4D07-91CA-D795FD305C33}" type="pres">
      <dgm:prSet presAssocID="{B4CB200E-4DFD-4509-AAB2-AE00FA6B1EEA}" presName="topArc2" presStyleLbl="parChTrans1D1" presStyleIdx="2" presStyleCnt="14"/>
      <dgm:spPr/>
    </dgm:pt>
    <dgm:pt modelId="{EF89C662-DA4D-427D-BF32-4202846DB5B8}" type="pres">
      <dgm:prSet presAssocID="{B4CB200E-4DFD-4509-AAB2-AE00FA6B1EEA}" presName="bottomArc2" presStyleLbl="parChTrans1D1" presStyleIdx="3" presStyleCnt="14"/>
      <dgm:spPr/>
    </dgm:pt>
    <dgm:pt modelId="{7F893984-BF95-41A1-B843-7391DA4FA3EA}" type="pres">
      <dgm:prSet presAssocID="{B4CB200E-4DFD-4509-AAB2-AE00FA6B1EEA}" presName="topConnNode2" presStyleLbl="node2" presStyleIdx="0" presStyleCnt="0"/>
      <dgm:spPr/>
      <dgm:t>
        <a:bodyPr/>
        <a:lstStyle/>
        <a:p>
          <a:endParaRPr lang="en-US"/>
        </a:p>
      </dgm:t>
    </dgm:pt>
    <dgm:pt modelId="{0C8859FA-8D9D-4828-94B6-F0E17C885BDD}" type="pres">
      <dgm:prSet presAssocID="{B4CB200E-4DFD-4509-AAB2-AE00FA6B1EEA}" presName="hierChild4" presStyleCnt="0"/>
      <dgm:spPr/>
    </dgm:pt>
    <dgm:pt modelId="{D8F6DACF-A3D4-4ABE-A6FB-C78BF90376D7}" type="pres">
      <dgm:prSet presAssocID="{B4CB200E-4DFD-4509-AAB2-AE00FA6B1EEA}" presName="hierChild5" presStyleCnt="0"/>
      <dgm:spPr/>
    </dgm:pt>
    <dgm:pt modelId="{CDEC069A-D4FB-4DD4-A987-732A9A7B5A95}" type="pres">
      <dgm:prSet presAssocID="{44F79A65-A06C-499E-8FB8-9590BD1F4915}" presName="Name28" presStyleLbl="parChTrans1D2" presStyleIdx="1" presStyleCnt="6"/>
      <dgm:spPr/>
      <dgm:t>
        <a:bodyPr/>
        <a:lstStyle/>
        <a:p>
          <a:endParaRPr lang="en-US"/>
        </a:p>
      </dgm:t>
    </dgm:pt>
    <dgm:pt modelId="{A6B528E8-5A2D-482B-9FD4-5FEB246128A6}" type="pres">
      <dgm:prSet presAssocID="{A63295E8-C942-46A1-997B-35DB46A6DD6A}" presName="hierRoot2" presStyleCnt="0">
        <dgm:presLayoutVars>
          <dgm:hierBranch val="init"/>
        </dgm:presLayoutVars>
      </dgm:prSet>
      <dgm:spPr/>
    </dgm:pt>
    <dgm:pt modelId="{5CCF46F3-6DFA-4AA3-9954-F028210AD611}" type="pres">
      <dgm:prSet presAssocID="{A63295E8-C942-46A1-997B-35DB46A6DD6A}" presName="rootComposite2" presStyleCnt="0"/>
      <dgm:spPr/>
    </dgm:pt>
    <dgm:pt modelId="{B0E89995-2B7B-48C7-A5D1-51AEF344610B}" type="pres">
      <dgm:prSet presAssocID="{A63295E8-C942-46A1-997B-35DB46A6DD6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82D99-E18D-45C8-892F-EEBF370B22CA}" type="pres">
      <dgm:prSet presAssocID="{A63295E8-C942-46A1-997B-35DB46A6DD6A}" presName="topArc2" presStyleLbl="parChTrans1D1" presStyleIdx="4" presStyleCnt="14"/>
      <dgm:spPr/>
    </dgm:pt>
    <dgm:pt modelId="{882EE95E-4ADB-4AE3-9469-64335E6D83BA}" type="pres">
      <dgm:prSet presAssocID="{A63295E8-C942-46A1-997B-35DB46A6DD6A}" presName="bottomArc2" presStyleLbl="parChTrans1D1" presStyleIdx="5" presStyleCnt="14"/>
      <dgm:spPr/>
    </dgm:pt>
    <dgm:pt modelId="{93CC3306-4AF3-4240-8CFF-DC5D24BBE1C5}" type="pres">
      <dgm:prSet presAssocID="{A63295E8-C942-46A1-997B-35DB46A6DD6A}" presName="topConnNode2" presStyleLbl="node2" presStyleIdx="0" presStyleCnt="0"/>
      <dgm:spPr/>
      <dgm:t>
        <a:bodyPr/>
        <a:lstStyle/>
        <a:p>
          <a:endParaRPr lang="en-US"/>
        </a:p>
      </dgm:t>
    </dgm:pt>
    <dgm:pt modelId="{9A52839C-DDDE-40B9-8722-CB0244B619E4}" type="pres">
      <dgm:prSet presAssocID="{A63295E8-C942-46A1-997B-35DB46A6DD6A}" presName="hierChild4" presStyleCnt="0"/>
      <dgm:spPr/>
    </dgm:pt>
    <dgm:pt modelId="{E585B4CA-91EA-4951-8646-563AEE41D33F}" type="pres">
      <dgm:prSet presAssocID="{A63295E8-C942-46A1-997B-35DB46A6DD6A}" presName="hierChild5" presStyleCnt="0"/>
      <dgm:spPr/>
    </dgm:pt>
    <dgm:pt modelId="{5C44737D-CEB9-4BC3-AA80-9F509791D8D6}" type="pres">
      <dgm:prSet presAssocID="{98D478D2-3C39-410F-A38B-6A1AE6655058}" presName="Name28" presStyleLbl="parChTrans1D2" presStyleIdx="2" presStyleCnt="6"/>
      <dgm:spPr/>
      <dgm:t>
        <a:bodyPr/>
        <a:lstStyle/>
        <a:p>
          <a:endParaRPr lang="en-US"/>
        </a:p>
      </dgm:t>
    </dgm:pt>
    <dgm:pt modelId="{C3EFD514-8123-4AC4-9705-9DBFA8854CE0}" type="pres">
      <dgm:prSet presAssocID="{EA398A0F-9FF9-41CA-AFDF-61DC9A24636D}" presName="hierRoot2" presStyleCnt="0">
        <dgm:presLayoutVars>
          <dgm:hierBranch val="init"/>
        </dgm:presLayoutVars>
      </dgm:prSet>
      <dgm:spPr/>
    </dgm:pt>
    <dgm:pt modelId="{1649AAA8-AB7D-47A6-97D2-63F977C155F5}" type="pres">
      <dgm:prSet presAssocID="{EA398A0F-9FF9-41CA-AFDF-61DC9A24636D}" presName="rootComposite2" presStyleCnt="0"/>
      <dgm:spPr/>
    </dgm:pt>
    <dgm:pt modelId="{8D074D5F-B267-4EBC-AF99-F1B6DD7557E9}" type="pres">
      <dgm:prSet presAssocID="{EA398A0F-9FF9-41CA-AFDF-61DC9A24636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19CBF6-3A9F-4DC4-A194-20AC38AF617A}" type="pres">
      <dgm:prSet presAssocID="{EA398A0F-9FF9-41CA-AFDF-61DC9A24636D}" presName="topArc2" presStyleLbl="parChTrans1D1" presStyleIdx="6" presStyleCnt="14"/>
      <dgm:spPr/>
    </dgm:pt>
    <dgm:pt modelId="{0F2F6AFA-CED5-4BA6-AD73-6D02EE689446}" type="pres">
      <dgm:prSet presAssocID="{EA398A0F-9FF9-41CA-AFDF-61DC9A24636D}" presName="bottomArc2" presStyleLbl="parChTrans1D1" presStyleIdx="7" presStyleCnt="14"/>
      <dgm:spPr/>
    </dgm:pt>
    <dgm:pt modelId="{C6C047D3-163C-47E0-A2AA-60ABB855BA4C}" type="pres">
      <dgm:prSet presAssocID="{EA398A0F-9FF9-41CA-AFDF-61DC9A24636D}" presName="topConnNode2" presStyleLbl="node2" presStyleIdx="0" presStyleCnt="0"/>
      <dgm:spPr/>
      <dgm:t>
        <a:bodyPr/>
        <a:lstStyle/>
        <a:p>
          <a:endParaRPr lang="en-US"/>
        </a:p>
      </dgm:t>
    </dgm:pt>
    <dgm:pt modelId="{C4290E39-97FF-4034-869A-5081BC064B1C}" type="pres">
      <dgm:prSet presAssocID="{EA398A0F-9FF9-41CA-AFDF-61DC9A24636D}" presName="hierChild4" presStyleCnt="0"/>
      <dgm:spPr/>
    </dgm:pt>
    <dgm:pt modelId="{8E8936FA-AC03-427B-897C-491BDA196B1F}" type="pres">
      <dgm:prSet presAssocID="{EA398A0F-9FF9-41CA-AFDF-61DC9A24636D}" presName="hierChild5" presStyleCnt="0"/>
      <dgm:spPr/>
    </dgm:pt>
    <dgm:pt modelId="{D673E083-1556-42A1-9999-6245D09CE321}" type="pres">
      <dgm:prSet presAssocID="{BD15FDC1-6C07-4C7C-955F-64D9D1189EA9}" presName="Name28" presStyleLbl="parChTrans1D2" presStyleIdx="3" presStyleCnt="6"/>
      <dgm:spPr/>
      <dgm:t>
        <a:bodyPr/>
        <a:lstStyle/>
        <a:p>
          <a:endParaRPr lang="en-US"/>
        </a:p>
      </dgm:t>
    </dgm:pt>
    <dgm:pt modelId="{BD8F2142-105E-43A5-A110-6363B2494445}" type="pres">
      <dgm:prSet presAssocID="{73338218-3087-453E-8DDE-E113C26DF2E3}" presName="hierRoot2" presStyleCnt="0">
        <dgm:presLayoutVars>
          <dgm:hierBranch val="init"/>
        </dgm:presLayoutVars>
      </dgm:prSet>
      <dgm:spPr/>
    </dgm:pt>
    <dgm:pt modelId="{94B6E8EC-8867-4103-9DEE-9EEE4BB7494E}" type="pres">
      <dgm:prSet presAssocID="{73338218-3087-453E-8DDE-E113C26DF2E3}" presName="rootComposite2" presStyleCnt="0"/>
      <dgm:spPr/>
    </dgm:pt>
    <dgm:pt modelId="{078C400F-68F1-4C3F-842F-379B69742E5B}" type="pres">
      <dgm:prSet presAssocID="{73338218-3087-453E-8DDE-E113C26DF2E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3BFAB6-C38B-4164-8C9E-3132505C9D59}" type="pres">
      <dgm:prSet presAssocID="{73338218-3087-453E-8DDE-E113C26DF2E3}" presName="topArc2" presStyleLbl="parChTrans1D1" presStyleIdx="8" presStyleCnt="14"/>
      <dgm:spPr/>
    </dgm:pt>
    <dgm:pt modelId="{A94D7109-EB88-4AC2-AF4F-6BD5EFFAF520}" type="pres">
      <dgm:prSet presAssocID="{73338218-3087-453E-8DDE-E113C26DF2E3}" presName="bottomArc2" presStyleLbl="parChTrans1D1" presStyleIdx="9" presStyleCnt="14"/>
      <dgm:spPr/>
    </dgm:pt>
    <dgm:pt modelId="{31C0ACFC-DB5A-417C-A500-239050A08A76}" type="pres">
      <dgm:prSet presAssocID="{73338218-3087-453E-8DDE-E113C26DF2E3}" presName="topConnNode2" presStyleLbl="node2" presStyleIdx="0" presStyleCnt="0"/>
      <dgm:spPr/>
      <dgm:t>
        <a:bodyPr/>
        <a:lstStyle/>
        <a:p>
          <a:endParaRPr lang="en-US"/>
        </a:p>
      </dgm:t>
    </dgm:pt>
    <dgm:pt modelId="{6F692E6C-F677-47CB-B935-C96AB55F6309}" type="pres">
      <dgm:prSet presAssocID="{73338218-3087-453E-8DDE-E113C26DF2E3}" presName="hierChild4" presStyleCnt="0"/>
      <dgm:spPr/>
    </dgm:pt>
    <dgm:pt modelId="{2EAD06BB-1A54-42B8-9EE3-229ED70A4DEA}" type="pres">
      <dgm:prSet presAssocID="{73338218-3087-453E-8DDE-E113C26DF2E3}" presName="hierChild5" presStyleCnt="0"/>
      <dgm:spPr/>
    </dgm:pt>
    <dgm:pt modelId="{3A06D534-4EC0-4C54-B595-77A57EED90EB}" type="pres">
      <dgm:prSet presAssocID="{BF6E7D18-7212-4261-9CB9-0DAE16A3DD39}" presName="hierChild3" presStyleCnt="0"/>
      <dgm:spPr/>
    </dgm:pt>
    <dgm:pt modelId="{575D8470-04F2-4595-BD74-FD57602430F3}" type="pres">
      <dgm:prSet presAssocID="{895DF871-3F35-467F-AB93-8B1DD1F4CD07}" presName="Name101" presStyleLbl="parChTrans1D2" presStyleIdx="4" presStyleCnt="6"/>
      <dgm:spPr/>
      <dgm:t>
        <a:bodyPr/>
        <a:lstStyle/>
        <a:p>
          <a:endParaRPr lang="en-US"/>
        </a:p>
      </dgm:t>
    </dgm:pt>
    <dgm:pt modelId="{2CF9DA17-3D17-4ED0-85FF-4A5271073887}" type="pres">
      <dgm:prSet presAssocID="{BA6DA3AD-AA83-4587-A505-6850372991A0}" presName="hierRoot3" presStyleCnt="0">
        <dgm:presLayoutVars>
          <dgm:hierBranch val="init"/>
        </dgm:presLayoutVars>
      </dgm:prSet>
      <dgm:spPr/>
    </dgm:pt>
    <dgm:pt modelId="{C29A1A88-2BD4-4FA2-A411-63D9534899A5}" type="pres">
      <dgm:prSet presAssocID="{BA6DA3AD-AA83-4587-A505-6850372991A0}" presName="rootComposite3" presStyleCnt="0"/>
      <dgm:spPr/>
    </dgm:pt>
    <dgm:pt modelId="{49AEC4A8-5C07-4C7F-9E9A-3ACBD65184BC}" type="pres">
      <dgm:prSet presAssocID="{BA6DA3AD-AA83-4587-A505-6850372991A0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78E0DE-37DE-4A3E-9524-078A2F69EFA8}" type="pres">
      <dgm:prSet presAssocID="{BA6DA3AD-AA83-4587-A505-6850372991A0}" presName="topArc3" presStyleLbl="parChTrans1D1" presStyleIdx="10" presStyleCnt="14"/>
      <dgm:spPr/>
    </dgm:pt>
    <dgm:pt modelId="{FE9A0754-2929-432B-819C-7942515630D5}" type="pres">
      <dgm:prSet presAssocID="{BA6DA3AD-AA83-4587-A505-6850372991A0}" presName="bottomArc3" presStyleLbl="parChTrans1D1" presStyleIdx="11" presStyleCnt="14"/>
      <dgm:spPr/>
    </dgm:pt>
    <dgm:pt modelId="{3E46F4E9-FC9F-478D-BD54-9697D44D0FC8}" type="pres">
      <dgm:prSet presAssocID="{BA6DA3AD-AA83-4587-A505-6850372991A0}" presName="topConnNode3" presStyleLbl="asst1" presStyleIdx="0" presStyleCnt="0"/>
      <dgm:spPr/>
      <dgm:t>
        <a:bodyPr/>
        <a:lstStyle/>
        <a:p>
          <a:endParaRPr lang="en-US"/>
        </a:p>
      </dgm:t>
    </dgm:pt>
    <dgm:pt modelId="{FF6B5137-68D4-4D6C-B5DF-A1DC925A9411}" type="pres">
      <dgm:prSet presAssocID="{BA6DA3AD-AA83-4587-A505-6850372991A0}" presName="hierChild6" presStyleCnt="0"/>
      <dgm:spPr/>
    </dgm:pt>
    <dgm:pt modelId="{7317230B-EDCB-4E3F-9ABA-D597710C35F7}" type="pres">
      <dgm:prSet presAssocID="{BA6DA3AD-AA83-4587-A505-6850372991A0}" presName="hierChild7" presStyleCnt="0"/>
      <dgm:spPr/>
    </dgm:pt>
    <dgm:pt modelId="{0FFB04EB-5260-4DD3-8258-26159E32A6F3}" type="pres">
      <dgm:prSet presAssocID="{B0368C6F-F7B9-47C1-9605-D70EACE8D032}" presName="Name101" presStyleLbl="parChTrans1D2" presStyleIdx="5" presStyleCnt="6"/>
      <dgm:spPr/>
      <dgm:t>
        <a:bodyPr/>
        <a:lstStyle/>
        <a:p>
          <a:endParaRPr lang="en-US"/>
        </a:p>
      </dgm:t>
    </dgm:pt>
    <dgm:pt modelId="{27B362F8-7AE2-47DF-83CC-0501F66F63B6}" type="pres">
      <dgm:prSet presAssocID="{1C4AF390-2634-40A0-AFA8-45A728251635}" presName="hierRoot3" presStyleCnt="0">
        <dgm:presLayoutVars>
          <dgm:hierBranch val="init"/>
        </dgm:presLayoutVars>
      </dgm:prSet>
      <dgm:spPr/>
    </dgm:pt>
    <dgm:pt modelId="{F6551BC0-5768-486E-B321-59106143450C}" type="pres">
      <dgm:prSet presAssocID="{1C4AF390-2634-40A0-AFA8-45A728251635}" presName="rootComposite3" presStyleCnt="0"/>
      <dgm:spPr/>
    </dgm:pt>
    <dgm:pt modelId="{33594332-A2B0-4759-A88A-DE3E5044FCCE}" type="pres">
      <dgm:prSet presAssocID="{1C4AF390-2634-40A0-AFA8-45A728251635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BD8D7C-44F9-4350-AD4E-5F1F3618E1A5}" type="pres">
      <dgm:prSet presAssocID="{1C4AF390-2634-40A0-AFA8-45A728251635}" presName="topArc3" presStyleLbl="parChTrans1D1" presStyleIdx="12" presStyleCnt="14"/>
      <dgm:spPr/>
    </dgm:pt>
    <dgm:pt modelId="{87A0AA08-8B14-4DE8-BB79-405EEF598A78}" type="pres">
      <dgm:prSet presAssocID="{1C4AF390-2634-40A0-AFA8-45A728251635}" presName="bottomArc3" presStyleLbl="parChTrans1D1" presStyleIdx="13" presStyleCnt="14"/>
      <dgm:spPr/>
    </dgm:pt>
    <dgm:pt modelId="{B7DF9A4B-5170-4AB9-97F4-20AB0A9E5225}" type="pres">
      <dgm:prSet presAssocID="{1C4AF390-2634-40A0-AFA8-45A728251635}" presName="topConnNode3" presStyleLbl="asst1" presStyleIdx="0" presStyleCnt="0"/>
      <dgm:spPr/>
      <dgm:t>
        <a:bodyPr/>
        <a:lstStyle/>
        <a:p>
          <a:endParaRPr lang="en-US"/>
        </a:p>
      </dgm:t>
    </dgm:pt>
    <dgm:pt modelId="{92383BA9-B79E-42F8-82AE-AC1B66C05D04}" type="pres">
      <dgm:prSet presAssocID="{1C4AF390-2634-40A0-AFA8-45A728251635}" presName="hierChild6" presStyleCnt="0"/>
      <dgm:spPr/>
    </dgm:pt>
    <dgm:pt modelId="{1583A6E0-FB1D-429C-B32F-0A59DF1FAB2A}" type="pres">
      <dgm:prSet presAssocID="{1C4AF390-2634-40A0-AFA8-45A728251635}" presName="hierChild7" presStyleCnt="0"/>
      <dgm:spPr/>
    </dgm:pt>
  </dgm:ptLst>
  <dgm:cxnLst>
    <dgm:cxn modelId="{02B1FBB1-C912-4AE4-A4B4-A162BC465A87}" srcId="{BF6E7D18-7212-4261-9CB9-0DAE16A3DD39}" destId="{B4CB200E-4DFD-4509-AAB2-AE00FA6B1EEA}" srcOrd="2" destOrd="0" parTransId="{0A80BCA2-1EF5-47F4-AE34-5EAEF803EB33}" sibTransId="{EF501E68-B571-48CD-9DF2-9251CA16879E}"/>
    <dgm:cxn modelId="{D50E06F5-0640-455C-8F52-C2FBDFD3523D}" type="presOf" srcId="{895DF871-3F35-467F-AB93-8B1DD1F4CD07}" destId="{575D8470-04F2-4595-BD74-FD57602430F3}" srcOrd="0" destOrd="0" presId="urn:microsoft.com/office/officeart/2008/layout/HalfCircleOrganizationChart"/>
    <dgm:cxn modelId="{56DE2372-4A44-4835-92BA-8AA2EE70E5D1}" type="presOf" srcId="{BF6E7D18-7212-4261-9CB9-0DAE16A3DD39}" destId="{22009DDF-3502-4D75-AC8B-7F8AD555416A}" srcOrd="1" destOrd="0" presId="urn:microsoft.com/office/officeart/2008/layout/HalfCircleOrganizationChart"/>
    <dgm:cxn modelId="{28F589BD-D982-45ED-B253-AAD418B671C5}" type="presOf" srcId="{EA398A0F-9FF9-41CA-AFDF-61DC9A24636D}" destId="{8D074D5F-B267-4EBC-AF99-F1B6DD7557E9}" srcOrd="0" destOrd="0" presId="urn:microsoft.com/office/officeart/2008/layout/HalfCircleOrganizationChart"/>
    <dgm:cxn modelId="{AFDAE0F4-FB83-4DC9-AA81-55812962C00A}" type="presOf" srcId="{EA398A0F-9FF9-41CA-AFDF-61DC9A24636D}" destId="{C6C047D3-163C-47E0-A2AA-60ABB855BA4C}" srcOrd="1" destOrd="0" presId="urn:microsoft.com/office/officeart/2008/layout/HalfCircleOrganizationChart"/>
    <dgm:cxn modelId="{5DF0CA6E-C234-4C8B-B084-97D6264A0991}" type="presOf" srcId="{BA6DA3AD-AA83-4587-A505-6850372991A0}" destId="{3E46F4E9-FC9F-478D-BD54-9697D44D0FC8}" srcOrd="1" destOrd="0" presId="urn:microsoft.com/office/officeart/2008/layout/HalfCircleOrganizationChart"/>
    <dgm:cxn modelId="{193790B4-4CB8-4A17-A706-BE92C4FDB327}" srcId="{BF6E7D18-7212-4261-9CB9-0DAE16A3DD39}" destId="{1C4AF390-2634-40A0-AFA8-45A728251635}" srcOrd="1" destOrd="0" parTransId="{B0368C6F-F7B9-47C1-9605-D70EACE8D032}" sibTransId="{340E1F90-6EF6-4DC9-AB76-DC66AA1764AF}"/>
    <dgm:cxn modelId="{E9BADA37-99D0-4EBE-83A3-55186A0A50CD}" srcId="{BF6E7D18-7212-4261-9CB9-0DAE16A3DD39}" destId="{73338218-3087-453E-8DDE-E113C26DF2E3}" srcOrd="5" destOrd="0" parTransId="{BD15FDC1-6C07-4C7C-955F-64D9D1189EA9}" sibTransId="{FCA2B47F-6F74-4E39-B97E-D1F454AC0592}"/>
    <dgm:cxn modelId="{3A8F90A0-3CD9-4D78-8865-C7A6D6C25598}" type="presOf" srcId="{A63295E8-C942-46A1-997B-35DB46A6DD6A}" destId="{B0E89995-2B7B-48C7-A5D1-51AEF344610B}" srcOrd="0" destOrd="0" presId="urn:microsoft.com/office/officeart/2008/layout/HalfCircleOrganizationChart"/>
    <dgm:cxn modelId="{0C2EB0D7-1341-4FDC-A2E7-EF03FE86EBCB}" srcId="{BF6E7D18-7212-4261-9CB9-0DAE16A3DD39}" destId="{A63295E8-C942-46A1-997B-35DB46A6DD6A}" srcOrd="3" destOrd="0" parTransId="{44F79A65-A06C-499E-8FB8-9590BD1F4915}" sibTransId="{A408FE72-6586-4C15-A657-210179CFF623}"/>
    <dgm:cxn modelId="{F47FF514-4893-4ECE-A83C-81FB6F09BC46}" type="presOf" srcId="{B4CB200E-4DFD-4509-AAB2-AE00FA6B1EEA}" destId="{7F893984-BF95-41A1-B843-7391DA4FA3EA}" srcOrd="1" destOrd="0" presId="urn:microsoft.com/office/officeart/2008/layout/HalfCircleOrganizationChart"/>
    <dgm:cxn modelId="{C8776FBF-C870-47E3-9E69-DA9C3E042C9C}" type="presOf" srcId="{B0368C6F-F7B9-47C1-9605-D70EACE8D032}" destId="{0FFB04EB-5260-4DD3-8258-26159E32A6F3}" srcOrd="0" destOrd="0" presId="urn:microsoft.com/office/officeart/2008/layout/HalfCircleOrganizationChart"/>
    <dgm:cxn modelId="{03D8030D-D8A3-4B2E-AF01-711CDE4DD230}" type="presOf" srcId="{44F79A65-A06C-499E-8FB8-9590BD1F4915}" destId="{CDEC069A-D4FB-4DD4-A987-732A9A7B5A95}" srcOrd="0" destOrd="0" presId="urn:microsoft.com/office/officeart/2008/layout/HalfCircleOrganizationChart"/>
    <dgm:cxn modelId="{781623BF-36AE-4962-8283-7892BAF4698A}" type="presOf" srcId="{BF6E7D18-7212-4261-9CB9-0DAE16A3DD39}" destId="{3FACA734-AE0C-41F9-81B2-A51071480724}" srcOrd="0" destOrd="0" presId="urn:microsoft.com/office/officeart/2008/layout/HalfCircleOrganizationChart"/>
    <dgm:cxn modelId="{2CBB3E89-4E70-4E73-8237-DA8A0EBF1FF0}" type="presOf" srcId="{1C4AF390-2634-40A0-AFA8-45A728251635}" destId="{B7DF9A4B-5170-4AB9-97F4-20AB0A9E5225}" srcOrd="1" destOrd="0" presId="urn:microsoft.com/office/officeart/2008/layout/HalfCircleOrganizationChart"/>
    <dgm:cxn modelId="{34F66357-9986-4B40-89BB-09FF58438E26}" type="presOf" srcId="{57FC4913-CF85-4F00-AD3B-F75D7FE21310}" destId="{D17A9D50-A8C8-4B13-A247-5483DAA5B58C}" srcOrd="0" destOrd="0" presId="urn:microsoft.com/office/officeart/2008/layout/HalfCircleOrganizationChart"/>
    <dgm:cxn modelId="{AAF7AE2D-D746-4CF1-87DF-C124807F2BD5}" type="presOf" srcId="{98D478D2-3C39-410F-A38B-6A1AE6655058}" destId="{5C44737D-CEB9-4BC3-AA80-9F509791D8D6}" srcOrd="0" destOrd="0" presId="urn:microsoft.com/office/officeart/2008/layout/HalfCircleOrganizationChart"/>
    <dgm:cxn modelId="{DFB68A92-BED1-4342-88D1-B9E1BC0C42FC}" srcId="{BF6E7D18-7212-4261-9CB9-0DAE16A3DD39}" destId="{EA398A0F-9FF9-41CA-AFDF-61DC9A24636D}" srcOrd="4" destOrd="0" parTransId="{98D478D2-3C39-410F-A38B-6A1AE6655058}" sibTransId="{581BB146-985F-4C7E-9451-3B0A825795E2}"/>
    <dgm:cxn modelId="{6805F2A1-D46B-45BC-B31E-C074EA03A717}" type="presOf" srcId="{1C4AF390-2634-40A0-AFA8-45A728251635}" destId="{33594332-A2B0-4759-A88A-DE3E5044FCCE}" srcOrd="0" destOrd="0" presId="urn:microsoft.com/office/officeart/2008/layout/HalfCircleOrganizationChart"/>
    <dgm:cxn modelId="{1A472C83-346C-450E-8432-057DE584B3D1}" srcId="{BF6E7D18-7212-4261-9CB9-0DAE16A3DD39}" destId="{BA6DA3AD-AA83-4587-A505-6850372991A0}" srcOrd="0" destOrd="0" parTransId="{895DF871-3F35-467F-AB93-8B1DD1F4CD07}" sibTransId="{F8547F18-FF86-4BA0-830D-610689ABCAC6}"/>
    <dgm:cxn modelId="{F66CCA53-369A-46EE-8106-C8B37A5EC3A6}" type="presOf" srcId="{0A80BCA2-1EF5-47F4-AE34-5EAEF803EB33}" destId="{DDBEB1CE-DDA4-4D1C-8F4B-AED9C2FBB6A7}" srcOrd="0" destOrd="0" presId="urn:microsoft.com/office/officeart/2008/layout/HalfCircleOrganizationChart"/>
    <dgm:cxn modelId="{B0341203-4779-4E20-A600-A999D2F36E57}" type="presOf" srcId="{B4CB200E-4DFD-4509-AAB2-AE00FA6B1EEA}" destId="{AC87369A-BCDB-4649-928D-8CE63FE5EA3D}" srcOrd="0" destOrd="0" presId="urn:microsoft.com/office/officeart/2008/layout/HalfCircleOrganizationChart"/>
    <dgm:cxn modelId="{149E3ADB-E48A-45CA-A2AE-0E2B32CE2B60}" type="presOf" srcId="{BD15FDC1-6C07-4C7C-955F-64D9D1189EA9}" destId="{D673E083-1556-42A1-9999-6245D09CE321}" srcOrd="0" destOrd="0" presId="urn:microsoft.com/office/officeart/2008/layout/HalfCircleOrganizationChart"/>
    <dgm:cxn modelId="{FF76137C-ABA0-4FFA-A647-F9B37F555E11}" type="presOf" srcId="{73338218-3087-453E-8DDE-E113C26DF2E3}" destId="{078C400F-68F1-4C3F-842F-379B69742E5B}" srcOrd="0" destOrd="0" presId="urn:microsoft.com/office/officeart/2008/layout/HalfCircleOrganizationChart"/>
    <dgm:cxn modelId="{439F8FCA-CED8-42B7-87BC-E97E77F2A95A}" type="presOf" srcId="{A63295E8-C942-46A1-997B-35DB46A6DD6A}" destId="{93CC3306-4AF3-4240-8CFF-DC5D24BBE1C5}" srcOrd="1" destOrd="0" presId="urn:microsoft.com/office/officeart/2008/layout/HalfCircleOrganizationChart"/>
    <dgm:cxn modelId="{3F6733D0-8D05-4FEA-B814-6DDE2575E670}" srcId="{57FC4913-CF85-4F00-AD3B-F75D7FE21310}" destId="{BF6E7D18-7212-4261-9CB9-0DAE16A3DD39}" srcOrd="0" destOrd="0" parTransId="{C741D1B2-EA04-40FA-80EE-43BF044DC8D5}" sibTransId="{C0D0EBD5-46E8-444A-B7D9-8E52654F8751}"/>
    <dgm:cxn modelId="{69221A74-C7A4-499C-AF5B-2B1CEC3E2701}" type="presOf" srcId="{BA6DA3AD-AA83-4587-A505-6850372991A0}" destId="{49AEC4A8-5C07-4C7F-9E9A-3ACBD65184BC}" srcOrd="0" destOrd="0" presId="urn:microsoft.com/office/officeart/2008/layout/HalfCircleOrganizationChart"/>
    <dgm:cxn modelId="{528FFB86-210D-4993-9267-58CA5EDC24E3}" type="presOf" srcId="{73338218-3087-453E-8DDE-E113C26DF2E3}" destId="{31C0ACFC-DB5A-417C-A500-239050A08A76}" srcOrd="1" destOrd="0" presId="urn:microsoft.com/office/officeart/2008/layout/HalfCircleOrganizationChart"/>
    <dgm:cxn modelId="{2A4CA6FF-9964-4EB3-A302-F5C3F9127CE6}" type="presParOf" srcId="{D17A9D50-A8C8-4B13-A247-5483DAA5B58C}" destId="{E95E8412-DA57-4D3F-A67E-4AEECC4CBE00}" srcOrd="0" destOrd="0" presId="urn:microsoft.com/office/officeart/2008/layout/HalfCircleOrganizationChart"/>
    <dgm:cxn modelId="{52301150-430C-491B-8E84-04D923B64559}" type="presParOf" srcId="{E95E8412-DA57-4D3F-A67E-4AEECC4CBE00}" destId="{48E1DDA9-4B0C-404A-AB35-BEFCEA6F883D}" srcOrd="0" destOrd="0" presId="urn:microsoft.com/office/officeart/2008/layout/HalfCircleOrganizationChart"/>
    <dgm:cxn modelId="{08D91828-8F6F-494A-AD23-D2053D5C5FAA}" type="presParOf" srcId="{48E1DDA9-4B0C-404A-AB35-BEFCEA6F883D}" destId="{3FACA734-AE0C-41F9-81B2-A51071480724}" srcOrd="0" destOrd="0" presId="urn:microsoft.com/office/officeart/2008/layout/HalfCircleOrganizationChart"/>
    <dgm:cxn modelId="{89C2FA83-C346-4A4D-B046-60F706971368}" type="presParOf" srcId="{48E1DDA9-4B0C-404A-AB35-BEFCEA6F883D}" destId="{7E90F0A6-9557-41C6-BFF8-E0601D1C3263}" srcOrd="1" destOrd="0" presId="urn:microsoft.com/office/officeart/2008/layout/HalfCircleOrganizationChart"/>
    <dgm:cxn modelId="{BAEF2BB8-96F5-40E0-B219-5DE8F69A012C}" type="presParOf" srcId="{48E1DDA9-4B0C-404A-AB35-BEFCEA6F883D}" destId="{A14C2300-990C-45D9-8347-3AB9BBD0E374}" srcOrd="2" destOrd="0" presId="urn:microsoft.com/office/officeart/2008/layout/HalfCircleOrganizationChart"/>
    <dgm:cxn modelId="{DFB9B7AB-063A-40E1-8E65-06A86EBA3B87}" type="presParOf" srcId="{48E1DDA9-4B0C-404A-AB35-BEFCEA6F883D}" destId="{22009DDF-3502-4D75-AC8B-7F8AD555416A}" srcOrd="3" destOrd="0" presId="urn:microsoft.com/office/officeart/2008/layout/HalfCircleOrganizationChart"/>
    <dgm:cxn modelId="{5C3B8883-00A6-4BA0-8827-B39F8F4BA999}" type="presParOf" srcId="{E95E8412-DA57-4D3F-A67E-4AEECC4CBE00}" destId="{3009327F-B0A3-44A7-AC23-4C52C79A1972}" srcOrd="1" destOrd="0" presId="urn:microsoft.com/office/officeart/2008/layout/HalfCircleOrganizationChart"/>
    <dgm:cxn modelId="{49601A64-8A83-40F6-8D24-008378C71510}" type="presParOf" srcId="{3009327F-B0A3-44A7-AC23-4C52C79A1972}" destId="{DDBEB1CE-DDA4-4D1C-8F4B-AED9C2FBB6A7}" srcOrd="0" destOrd="0" presId="urn:microsoft.com/office/officeart/2008/layout/HalfCircleOrganizationChart"/>
    <dgm:cxn modelId="{42F66F54-FECB-4C3D-9D7C-C872251E02FE}" type="presParOf" srcId="{3009327F-B0A3-44A7-AC23-4C52C79A1972}" destId="{875FDDA1-AD35-463B-8E7D-0327F30D8603}" srcOrd="1" destOrd="0" presId="urn:microsoft.com/office/officeart/2008/layout/HalfCircleOrganizationChart"/>
    <dgm:cxn modelId="{757F9AD1-4927-4941-AC80-FC5FE90DEB82}" type="presParOf" srcId="{875FDDA1-AD35-463B-8E7D-0327F30D8603}" destId="{D660E1E7-A922-4999-B1CE-83A870AECA21}" srcOrd="0" destOrd="0" presId="urn:microsoft.com/office/officeart/2008/layout/HalfCircleOrganizationChart"/>
    <dgm:cxn modelId="{578F6EE6-F28F-404F-93D9-99D147E9D5CB}" type="presParOf" srcId="{D660E1E7-A922-4999-B1CE-83A870AECA21}" destId="{AC87369A-BCDB-4649-928D-8CE63FE5EA3D}" srcOrd="0" destOrd="0" presId="urn:microsoft.com/office/officeart/2008/layout/HalfCircleOrganizationChart"/>
    <dgm:cxn modelId="{C72E3CD3-36FE-42B0-AE57-86BF4A287D63}" type="presParOf" srcId="{D660E1E7-A922-4999-B1CE-83A870AECA21}" destId="{C96AAD9C-64F9-4D07-91CA-D795FD305C33}" srcOrd="1" destOrd="0" presId="urn:microsoft.com/office/officeart/2008/layout/HalfCircleOrganizationChart"/>
    <dgm:cxn modelId="{52D5A561-DF57-4B77-B569-F59D474A2FBA}" type="presParOf" srcId="{D660E1E7-A922-4999-B1CE-83A870AECA21}" destId="{EF89C662-DA4D-427D-BF32-4202846DB5B8}" srcOrd="2" destOrd="0" presId="urn:microsoft.com/office/officeart/2008/layout/HalfCircleOrganizationChart"/>
    <dgm:cxn modelId="{A11B5B60-D62C-4D94-B2D1-11069A97ACC0}" type="presParOf" srcId="{D660E1E7-A922-4999-B1CE-83A870AECA21}" destId="{7F893984-BF95-41A1-B843-7391DA4FA3EA}" srcOrd="3" destOrd="0" presId="urn:microsoft.com/office/officeart/2008/layout/HalfCircleOrganizationChart"/>
    <dgm:cxn modelId="{D6810473-CE44-4340-A3A1-694B36458296}" type="presParOf" srcId="{875FDDA1-AD35-463B-8E7D-0327F30D8603}" destId="{0C8859FA-8D9D-4828-94B6-F0E17C885BDD}" srcOrd="1" destOrd="0" presId="urn:microsoft.com/office/officeart/2008/layout/HalfCircleOrganizationChart"/>
    <dgm:cxn modelId="{3A0C013B-C6AD-4B65-8E69-6DCD286290A4}" type="presParOf" srcId="{875FDDA1-AD35-463B-8E7D-0327F30D8603}" destId="{D8F6DACF-A3D4-4ABE-A6FB-C78BF90376D7}" srcOrd="2" destOrd="0" presId="urn:microsoft.com/office/officeart/2008/layout/HalfCircleOrganizationChart"/>
    <dgm:cxn modelId="{887A3C25-0164-4206-B05E-6A587C49EA30}" type="presParOf" srcId="{3009327F-B0A3-44A7-AC23-4C52C79A1972}" destId="{CDEC069A-D4FB-4DD4-A987-732A9A7B5A95}" srcOrd="2" destOrd="0" presId="urn:microsoft.com/office/officeart/2008/layout/HalfCircleOrganizationChart"/>
    <dgm:cxn modelId="{3AC23649-0915-44B5-9254-1ADABC2ABD0F}" type="presParOf" srcId="{3009327F-B0A3-44A7-AC23-4C52C79A1972}" destId="{A6B528E8-5A2D-482B-9FD4-5FEB246128A6}" srcOrd="3" destOrd="0" presId="urn:microsoft.com/office/officeart/2008/layout/HalfCircleOrganizationChart"/>
    <dgm:cxn modelId="{93DD5F35-5C73-47E2-BBFB-467D90B0C387}" type="presParOf" srcId="{A6B528E8-5A2D-482B-9FD4-5FEB246128A6}" destId="{5CCF46F3-6DFA-4AA3-9954-F028210AD611}" srcOrd="0" destOrd="0" presId="urn:microsoft.com/office/officeart/2008/layout/HalfCircleOrganizationChart"/>
    <dgm:cxn modelId="{149D37F9-145F-494D-9CE0-71139E7ABC04}" type="presParOf" srcId="{5CCF46F3-6DFA-4AA3-9954-F028210AD611}" destId="{B0E89995-2B7B-48C7-A5D1-51AEF344610B}" srcOrd="0" destOrd="0" presId="urn:microsoft.com/office/officeart/2008/layout/HalfCircleOrganizationChart"/>
    <dgm:cxn modelId="{0118033F-F3BB-4669-AFE4-6967CFDEBBAB}" type="presParOf" srcId="{5CCF46F3-6DFA-4AA3-9954-F028210AD611}" destId="{43182D99-E18D-45C8-892F-EEBF370B22CA}" srcOrd="1" destOrd="0" presId="urn:microsoft.com/office/officeart/2008/layout/HalfCircleOrganizationChart"/>
    <dgm:cxn modelId="{A029F03C-F31C-40C6-B2BD-36D052B0FEBF}" type="presParOf" srcId="{5CCF46F3-6DFA-4AA3-9954-F028210AD611}" destId="{882EE95E-4ADB-4AE3-9469-64335E6D83BA}" srcOrd="2" destOrd="0" presId="urn:microsoft.com/office/officeart/2008/layout/HalfCircleOrganizationChart"/>
    <dgm:cxn modelId="{264887DE-1BBD-4885-A7B1-AE47C77F96B8}" type="presParOf" srcId="{5CCF46F3-6DFA-4AA3-9954-F028210AD611}" destId="{93CC3306-4AF3-4240-8CFF-DC5D24BBE1C5}" srcOrd="3" destOrd="0" presId="urn:microsoft.com/office/officeart/2008/layout/HalfCircleOrganizationChart"/>
    <dgm:cxn modelId="{53157909-99F7-4CC1-BC45-7F6A78DE5CC7}" type="presParOf" srcId="{A6B528E8-5A2D-482B-9FD4-5FEB246128A6}" destId="{9A52839C-DDDE-40B9-8722-CB0244B619E4}" srcOrd="1" destOrd="0" presId="urn:microsoft.com/office/officeart/2008/layout/HalfCircleOrganizationChart"/>
    <dgm:cxn modelId="{665EB65E-78D6-42F3-8A88-ACA885FCBCB9}" type="presParOf" srcId="{A6B528E8-5A2D-482B-9FD4-5FEB246128A6}" destId="{E585B4CA-91EA-4951-8646-563AEE41D33F}" srcOrd="2" destOrd="0" presId="urn:microsoft.com/office/officeart/2008/layout/HalfCircleOrganizationChart"/>
    <dgm:cxn modelId="{366CFCAF-6DA8-4CD2-BCC7-1DDA35B9CAD0}" type="presParOf" srcId="{3009327F-B0A3-44A7-AC23-4C52C79A1972}" destId="{5C44737D-CEB9-4BC3-AA80-9F509791D8D6}" srcOrd="4" destOrd="0" presId="urn:microsoft.com/office/officeart/2008/layout/HalfCircleOrganizationChart"/>
    <dgm:cxn modelId="{3022398F-4D18-4A6F-AF6D-8FBC837CE9B4}" type="presParOf" srcId="{3009327F-B0A3-44A7-AC23-4C52C79A1972}" destId="{C3EFD514-8123-4AC4-9705-9DBFA8854CE0}" srcOrd="5" destOrd="0" presId="urn:microsoft.com/office/officeart/2008/layout/HalfCircleOrganizationChart"/>
    <dgm:cxn modelId="{FAB7B8D1-6256-4B16-947D-E2F331114706}" type="presParOf" srcId="{C3EFD514-8123-4AC4-9705-9DBFA8854CE0}" destId="{1649AAA8-AB7D-47A6-97D2-63F977C155F5}" srcOrd="0" destOrd="0" presId="urn:microsoft.com/office/officeart/2008/layout/HalfCircleOrganizationChart"/>
    <dgm:cxn modelId="{E675D25B-DC02-407B-B62C-CAFC600D110F}" type="presParOf" srcId="{1649AAA8-AB7D-47A6-97D2-63F977C155F5}" destId="{8D074D5F-B267-4EBC-AF99-F1B6DD7557E9}" srcOrd="0" destOrd="0" presId="urn:microsoft.com/office/officeart/2008/layout/HalfCircleOrganizationChart"/>
    <dgm:cxn modelId="{59AB6BD3-EFF3-4783-AE8E-430E9F339742}" type="presParOf" srcId="{1649AAA8-AB7D-47A6-97D2-63F977C155F5}" destId="{8719CBF6-3A9F-4DC4-A194-20AC38AF617A}" srcOrd="1" destOrd="0" presId="urn:microsoft.com/office/officeart/2008/layout/HalfCircleOrganizationChart"/>
    <dgm:cxn modelId="{9D6292EB-460F-40D6-8B8C-A9844D8D7E8E}" type="presParOf" srcId="{1649AAA8-AB7D-47A6-97D2-63F977C155F5}" destId="{0F2F6AFA-CED5-4BA6-AD73-6D02EE689446}" srcOrd="2" destOrd="0" presId="urn:microsoft.com/office/officeart/2008/layout/HalfCircleOrganizationChart"/>
    <dgm:cxn modelId="{22341515-0AD5-415F-ACB0-26AAF47F04AB}" type="presParOf" srcId="{1649AAA8-AB7D-47A6-97D2-63F977C155F5}" destId="{C6C047D3-163C-47E0-A2AA-60ABB855BA4C}" srcOrd="3" destOrd="0" presId="urn:microsoft.com/office/officeart/2008/layout/HalfCircleOrganizationChart"/>
    <dgm:cxn modelId="{E482A01D-A5D6-46C4-815C-4C6CE7AF011E}" type="presParOf" srcId="{C3EFD514-8123-4AC4-9705-9DBFA8854CE0}" destId="{C4290E39-97FF-4034-869A-5081BC064B1C}" srcOrd="1" destOrd="0" presId="urn:microsoft.com/office/officeart/2008/layout/HalfCircleOrganizationChart"/>
    <dgm:cxn modelId="{AB657C7E-FFA4-4BA8-A7D8-56D6F14BCA5E}" type="presParOf" srcId="{C3EFD514-8123-4AC4-9705-9DBFA8854CE0}" destId="{8E8936FA-AC03-427B-897C-491BDA196B1F}" srcOrd="2" destOrd="0" presId="urn:microsoft.com/office/officeart/2008/layout/HalfCircleOrganizationChart"/>
    <dgm:cxn modelId="{FF13B7A8-4764-40B0-BF21-BFA64C5D6690}" type="presParOf" srcId="{3009327F-B0A3-44A7-AC23-4C52C79A1972}" destId="{D673E083-1556-42A1-9999-6245D09CE321}" srcOrd="6" destOrd="0" presId="urn:microsoft.com/office/officeart/2008/layout/HalfCircleOrganizationChart"/>
    <dgm:cxn modelId="{2EA65328-CC7B-4592-81DF-0DECD8710E6F}" type="presParOf" srcId="{3009327F-B0A3-44A7-AC23-4C52C79A1972}" destId="{BD8F2142-105E-43A5-A110-6363B2494445}" srcOrd="7" destOrd="0" presId="urn:microsoft.com/office/officeart/2008/layout/HalfCircleOrganizationChart"/>
    <dgm:cxn modelId="{3C4697E9-982F-4E2B-98CE-6D8CF52890EA}" type="presParOf" srcId="{BD8F2142-105E-43A5-A110-6363B2494445}" destId="{94B6E8EC-8867-4103-9DEE-9EEE4BB7494E}" srcOrd="0" destOrd="0" presId="urn:microsoft.com/office/officeart/2008/layout/HalfCircleOrganizationChart"/>
    <dgm:cxn modelId="{7C1ADB2F-21DB-4716-8667-A61141340C9B}" type="presParOf" srcId="{94B6E8EC-8867-4103-9DEE-9EEE4BB7494E}" destId="{078C400F-68F1-4C3F-842F-379B69742E5B}" srcOrd="0" destOrd="0" presId="urn:microsoft.com/office/officeart/2008/layout/HalfCircleOrganizationChart"/>
    <dgm:cxn modelId="{B4C8D8AC-5246-4F88-A055-BAC1EFB0DEF2}" type="presParOf" srcId="{94B6E8EC-8867-4103-9DEE-9EEE4BB7494E}" destId="{5F3BFAB6-C38B-4164-8C9E-3132505C9D59}" srcOrd="1" destOrd="0" presId="urn:microsoft.com/office/officeart/2008/layout/HalfCircleOrganizationChart"/>
    <dgm:cxn modelId="{FE8327EB-049A-4323-9524-1797FA1D7B94}" type="presParOf" srcId="{94B6E8EC-8867-4103-9DEE-9EEE4BB7494E}" destId="{A94D7109-EB88-4AC2-AF4F-6BD5EFFAF520}" srcOrd="2" destOrd="0" presId="urn:microsoft.com/office/officeart/2008/layout/HalfCircleOrganizationChart"/>
    <dgm:cxn modelId="{C5687DF9-BC29-47D4-A504-973CB4855050}" type="presParOf" srcId="{94B6E8EC-8867-4103-9DEE-9EEE4BB7494E}" destId="{31C0ACFC-DB5A-417C-A500-239050A08A76}" srcOrd="3" destOrd="0" presId="urn:microsoft.com/office/officeart/2008/layout/HalfCircleOrganizationChart"/>
    <dgm:cxn modelId="{A11AD6B6-F4F5-4CEE-8CE5-B789C3512683}" type="presParOf" srcId="{BD8F2142-105E-43A5-A110-6363B2494445}" destId="{6F692E6C-F677-47CB-B935-C96AB55F6309}" srcOrd="1" destOrd="0" presId="urn:microsoft.com/office/officeart/2008/layout/HalfCircleOrganizationChart"/>
    <dgm:cxn modelId="{1A7099AA-370D-4458-A383-DFF8F47C5098}" type="presParOf" srcId="{BD8F2142-105E-43A5-A110-6363B2494445}" destId="{2EAD06BB-1A54-42B8-9EE3-229ED70A4DEA}" srcOrd="2" destOrd="0" presId="urn:microsoft.com/office/officeart/2008/layout/HalfCircleOrganizationChart"/>
    <dgm:cxn modelId="{E266970A-5328-4510-A018-FEA6ACDF9CE5}" type="presParOf" srcId="{E95E8412-DA57-4D3F-A67E-4AEECC4CBE00}" destId="{3A06D534-4EC0-4C54-B595-77A57EED90EB}" srcOrd="2" destOrd="0" presId="urn:microsoft.com/office/officeart/2008/layout/HalfCircleOrganizationChart"/>
    <dgm:cxn modelId="{B4361D66-55FE-4467-9C5F-1CA932684D91}" type="presParOf" srcId="{3A06D534-4EC0-4C54-B595-77A57EED90EB}" destId="{575D8470-04F2-4595-BD74-FD57602430F3}" srcOrd="0" destOrd="0" presId="urn:microsoft.com/office/officeart/2008/layout/HalfCircleOrganizationChart"/>
    <dgm:cxn modelId="{C6BC3AFA-643D-4448-AC31-1DD568FBFFD6}" type="presParOf" srcId="{3A06D534-4EC0-4C54-B595-77A57EED90EB}" destId="{2CF9DA17-3D17-4ED0-85FF-4A5271073887}" srcOrd="1" destOrd="0" presId="urn:microsoft.com/office/officeart/2008/layout/HalfCircleOrganizationChart"/>
    <dgm:cxn modelId="{2145D082-6E56-4842-A4DC-25E5F7B3CD99}" type="presParOf" srcId="{2CF9DA17-3D17-4ED0-85FF-4A5271073887}" destId="{C29A1A88-2BD4-4FA2-A411-63D9534899A5}" srcOrd="0" destOrd="0" presId="urn:microsoft.com/office/officeart/2008/layout/HalfCircleOrganizationChart"/>
    <dgm:cxn modelId="{F9BE88CB-2A3A-44CE-B436-73681260D4E0}" type="presParOf" srcId="{C29A1A88-2BD4-4FA2-A411-63D9534899A5}" destId="{49AEC4A8-5C07-4C7F-9E9A-3ACBD65184BC}" srcOrd="0" destOrd="0" presId="urn:microsoft.com/office/officeart/2008/layout/HalfCircleOrganizationChart"/>
    <dgm:cxn modelId="{572C9EF4-12E5-460D-B7ED-E80BB42B83B4}" type="presParOf" srcId="{C29A1A88-2BD4-4FA2-A411-63D9534899A5}" destId="{9978E0DE-37DE-4A3E-9524-078A2F69EFA8}" srcOrd="1" destOrd="0" presId="urn:microsoft.com/office/officeart/2008/layout/HalfCircleOrganizationChart"/>
    <dgm:cxn modelId="{E1F6BDF8-F145-44D9-B15E-E3ED4C27E9C6}" type="presParOf" srcId="{C29A1A88-2BD4-4FA2-A411-63D9534899A5}" destId="{FE9A0754-2929-432B-819C-7942515630D5}" srcOrd="2" destOrd="0" presId="urn:microsoft.com/office/officeart/2008/layout/HalfCircleOrganizationChart"/>
    <dgm:cxn modelId="{7A842B2F-DF6F-43C7-A5B7-216CF78AA011}" type="presParOf" srcId="{C29A1A88-2BD4-4FA2-A411-63D9534899A5}" destId="{3E46F4E9-FC9F-478D-BD54-9697D44D0FC8}" srcOrd="3" destOrd="0" presId="urn:microsoft.com/office/officeart/2008/layout/HalfCircleOrganizationChart"/>
    <dgm:cxn modelId="{CA88C5D3-E0C4-42ED-9569-E727E5CD6510}" type="presParOf" srcId="{2CF9DA17-3D17-4ED0-85FF-4A5271073887}" destId="{FF6B5137-68D4-4D6C-B5DF-A1DC925A9411}" srcOrd="1" destOrd="0" presId="urn:microsoft.com/office/officeart/2008/layout/HalfCircleOrganizationChart"/>
    <dgm:cxn modelId="{369D0F2C-1D19-4F15-958F-922990896948}" type="presParOf" srcId="{2CF9DA17-3D17-4ED0-85FF-4A5271073887}" destId="{7317230B-EDCB-4E3F-9ABA-D597710C35F7}" srcOrd="2" destOrd="0" presId="urn:microsoft.com/office/officeart/2008/layout/HalfCircleOrganizationChart"/>
    <dgm:cxn modelId="{BBB6F1F0-524A-42CF-887F-20DC7CECFEB4}" type="presParOf" srcId="{3A06D534-4EC0-4C54-B595-77A57EED90EB}" destId="{0FFB04EB-5260-4DD3-8258-26159E32A6F3}" srcOrd="2" destOrd="0" presId="urn:microsoft.com/office/officeart/2008/layout/HalfCircleOrganizationChart"/>
    <dgm:cxn modelId="{EA27347C-86D9-41FE-8420-F16E4DFCCA78}" type="presParOf" srcId="{3A06D534-4EC0-4C54-B595-77A57EED90EB}" destId="{27B362F8-7AE2-47DF-83CC-0501F66F63B6}" srcOrd="3" destOrd="0" presId="urn:microsoft.com/office/officeart/2008/layout/HalfCircleOrganizationChart"/>
    <dgm:cxn modelId="{EFCC8BD0-A86F-4C8A-922F-85079E013C88}" type="presParOf" srcId="{27B362F8-7AE2-47DF-83CC-0501F66F63B6}" destId="{F6551BC0-5768-486E-B321-59106143450C}" srcOrd="0" destOrd="0" presId="urn:microsoft.com/office/officeart/2008/layout/HalfCircleOrganizationChart"/>
    <dgm:cxn modelId="{7DB5DCCF-D31A-4FAD-8C22-112FFCEBBE38}" type="presParOf" srcId="{F6551BC0-5768-486E-B321-59106143450C}" destId="{33594332-A2B0-4759-A88A-DE3E5044FCCE}" srcOrd="0" destOrd="0" presId="urn:microsoft.com/office/officeart/2008/layout/HalfCircleOrganizationChart"/>
    <dgm:cxn modelId="{42728ADA-B6C0-4E6F-8FB1-A2211A088463}" type="presParOf" srcId="{F6551BC0-5768-486E-B321-59106143450C}" destId="{E2BD8D7C-44F9-4350-AD4E-5F1F3618E1A5}" srcOrd="1" destOrd="0" presId="urn:microsoft.com/office/officeart/2008/layout/HalfCircleOrganizationChart"/>
    <dgm:cxn modelId="{065B76DE-2993-4D2C-B770-950889D75967}" type="presParOf" srcId="{F6551BC0-5768-486E-B321-59106143450C}" destId="{87A0AA08-8B14-4DE8-BB79-405EEF598A78}" srcOrd="2" destOrd="0" presId="urn:microsoft.com/office/officeart/2008/layout/HalfCircleOrganizationChart"/>
    <dgm:cxn modelId="{602B9A09-8E4A-4638-80B8-8A96758283DF}" type="presParOf" srcId="{F6551BC0-5768-486E-B321-59106143450C}" destId="{B7DF9A4B-5170-4AB9-97F4-20AB0A9E5225}" srcOrd="3" destOrd="0" presId="urn:microsoft.com/office/officeart/2008/layout/HalfCircleOrganizationChart"/>
    <dgm:cxn modelId="{F08EA106-FBC5-4667-A3A7-CC656F36A9E5}" type="presParOf" srcId="{27B362F8-7AE2-47DF-83CC-0501F66F63B6}" destId="{92383BA9-B79E-42F8-82AE-AC1B66C05D04}" srcOrd="1" destOrd="0" presId="urn:microsoft.com/office/officeart/2008/layout/HalfCircleOrganizationChart"/>
    <dgm:cxn modelId="{5A2D9774-FD1D-4964-B07A-CC40272E77E8}" type="presParOf" srcId="{27B362F8-7AE2-47DF-83CC-0501F66F63B6}" destId="{1583A6E0-FB1D-429C-B32F-0A59DF1FAB2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2B05CA-72CE-4E4E-BAAB-9FBE27AB663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568FC-BC81-4A71-AA32-94B52E256D86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Khách</a:t>
          </a:r>
          <a:r>
            <a:rPr lang="en-US" dirty="0">
              <a:solidFill>
                <a:schemeClr val="bg1"/>
              </a:solidFill>
            </a:rPr>
            <a:t> hàng</a:t>
          </a:r>
        </a:p>
      </dgm:t>
    </dgm:pt>
    <dgm:pt modelId="{EC84E587-B626-45A2-AFE8-DE28F1957AEE}" type="parTrans" cxnId="{FF607EC4-5161-4D76-BBB7-2A7C4F45D368}">
      <dgm:prSet/>
      <dgm:spPr/>
      <dgm:t>
        <a:bodyPr/>
        <a:lstStyle/>
        <a:p>
          <a:endParaRPr lang="en-US"/>
        </a:p>
      </dgm:t>
    </dgm:pt>
    <dgm:pt modelId="{84A9A9B1-F6A6-43BB-A564-A29E4FB812F9}" type="sibTrans" cxnId="{FF607EC4-5161-4D76-BBB7-2A7C4F45D368}">
      <dgm:prSet/>
      <dgm:spPr/>
      <dgm:t>
        <a:bodyPr/>
        <a:lstStyle/>
        <a:p>
          <a:endParaRPr lang="en-US"/>
        </a:p>
      </dgm:t>
    </dgm:pt>
    <dgm:pt modelId="{F452C266-DED2-4C9E-8B3B-8C0B16146D8A}" type="asst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Đăng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nhập</a:t>
          </a:r>
          <a:r>
            <a:rPr lang="en-US" dirty="0">
              <a:solidFill>
                <a:schemeClr val="bg1"/>
              </a:solidFill>
            </a:rPr>
            <a:t>/</a:t>
          </a:r>
          <a:r>
            <a:rPr lang="en-US" dirty="0" err="1">
              <a:solidFill>
                <a:schemeClr val="bg1"/>
              </a:solidFill>
            </a:rPr>
            <a:t>xuất</a:t>
          </a:r>
          <a:endParaRPr lang="en-US" dirty="0">
            <a:solidFill>
              <a:schemeClr val="bg1"/>
            </a:solidFill>
          </a:endParaRPr>
        </a:p>
      </dgm:t>
    </dgm:pt>
    <dgm:pt modelId="{B6FB0440-24EC-4DCB-9089-F59972005072}" type="parTrans" cxnId="{30296389-163B-4428-93CB-9E719CD27E3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D70247D-FFBB-42E1-AB70-1E48D23FAB7C}" type="sibTrans" cxnId="{30296389-163B-4428-93CB-9E719CD27E34}">
      <dgm:prSet/>
      <dgm:spPr/>
      <dgm:t>
        <a:bodyPr/>
        <a:lstStyle/>
        <a:p>
          <a:endParaRPr lang="en-US"/>
        </a:p>
      </dgm:t>
    </dgm:pt>
    <dgm:pt modelId="{39456295-087F-4D98-A1EA-DD9312A2701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Xem/</a:t>
          </a:r>
          <a:r>
            <a:rPr lang="en-US" dirty="0" err="1">
              <a:solidFill>
                <a:schemeClr val="bg1"/>
              </a:solidFill>
            </a:rPr>
            <a:t>mua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đồ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uống</a:t>
          </a:r>
          <a:endParaRPr lang="en-US" dirty="0">
            <a:solidFill>
              <a:schemeClr val="bg1"/>
            </a:solidFill>
          </a:endParaRPr>
        </a:p>
      </dgm:t>
    </dgm:pt>
    <dgm:pt modelId="{6956E72E-62FF-4DD2-9252-63AB4D57BCBF}" type="parTrans" cxnId="{F31B6282-991B-4533-81B3-C32841D8A38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122FDA9-F031-42AF-BAB2-5CFB021443D5}" type="sibTrans" cxnId="{F31B6282-991B-4533-81B3-C32841D8A38E}">
      <dgm:prSet/>
      <dgm:spPr/>
      <dgm:t>
        <a:bodyPr/>
        <a:lstStyle/>
        <a:p>
          <a:endParaRPr lang="en-US"/>
        </a:p>
      </dgm:t>
    </dgm:pt>
    <dgm:pt modelId="{583BE60A-6B15-47A3-9C8C-F3EC2A354CB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Xem/</a:t>
          </a:r>
          <a:r>
            <a:rPr lang="en-US" dirty="0" err="1">
              <a:solidFill>
                <a:schemeClr val="bg1"/>
              </a:solidFill>
            </a:rPr>
            <a:t>chỉnh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sửa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thông</a:t>
          </a:r>
          <a:r>
            <a:rPr lang="en-US" dirty="0">
              <a:solidFill>
                <a:schemeClr val="bg1"/>
              </a:solidFill>
            </a:rPr>
            <a:t> tin </a:t>
          </a:r>
          <a:r>
            <a:rPr lang="en-US" dirty="0" err="1">
              <a:solidFill>
                <a:schemeClr val="bg1"/>
              </a:solidFill>
            </a:rPr>
            <a:t>cá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nhân</a:t>
          </a:r>
          <a:endParaRPr lang="en-US" dirty="0">
            <a:solidFill>
              <a:schemeClr val="bg1"/>
            </a:solidFill>
          </a:endParaRPr>
        </a:p>
      </dgm:t>
    </dgm:pt>
    <dgm:pt modelId="{F158D60A-12D7-4477-83B6-F082EBE00507}" type="parTrans" cxnId="{EA61F212-F529-427E-8E2B-B04C1D87798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DB7352C-06E9-4406-B299-D3A847E09A57}" type="sibTrans" cxnId="{EA61F212-F529-427E-8E2B-B04C1D877983}">
      <dgm:prSet/>
      <dgm:spPr/>
      <dgm:t>
        <a:bodyPr/>
        <a:lstStyle/>
        <a:p>
          <a:endParaRPr lang="en-US"/>
        </a:p>
      </dgm:t>
    </dgm:pt>
    <dgm:pt modelId="{0BB75D76-E1A0-4EC2-B548-06C3FDEF78E1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Lịch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sử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mua</a:t>
          </a:r>
          <a:r>
            <a:rPr lang="en-US" dirty="0">
              <a:solidFill>
                <a:schemeClr val="bg1"/>
              </a:solidFill>
            </a:rPr>
            <a:t> hàng</a:t>
          </a:r>
        </a:p>
      </dgm:t>
    </dgm:pt>
    <dgm:pt modelId="{795DE4C1-B6E2-41EC-94B4-71E236C875C4}" type="parTrans" cxnId="{9E2656FD-62DC-4672-9A7C-E4B7984B503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F0DD665-C520-4306-AA4F-EE54611AC36F}" type="sibTrans" cxnId="{9E2656FD-62DC-4672-9A7C-E4B7984B503D}">
      <dgm:prSet/>
      <dgm:spPr/>
      <dgm:t>
        <a:bodyPr/>
        <a:lstStyle/>
        <a:p>
          <a:endParaRPr lang="en-US"/>
        </a:p>
      </dgm:t>
    </dgm:pt>
    <dgm:pt modelId="{934EC01C-1DA6-48BC-80B3-BED837B5D006}" type="asst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Tìm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kiếm</a:t>
          </a:r>
          <a:r>
            <a:rPr lang="en-US" dirty="0">
              <a:solidFill>
                <a:schemeClr val="bg1"/>
              </a:solidFill>
            </a:rPr>
            <a:t>/Bình </a:t>
          </a:r>
          <a:r>
            <a:rPr lang="en-US" dirty="0" err="1">
              <a:solidFill>
                <a:schemeClr val="bg1"/>
              </a:solidFill>
            </a:rPr>
            <a:t>luận</a:t>
          </a:r>
          <a:endParaRPr lang="en-US" dirty="0">
            <a:solidFill>
              <a:schemeClr val="bg1"/>
            </a:solidFill>
          </a:endParaRPr>
        </a:p>
      </dgm:t>
    </dgm:pt>
    <dgm:pt modelId="{838FECA6-93B0-4A23-91F5-6BADF5FA7040}" type="parTrans" cxnId="{67EB89B0-394E-4D33-804B-55EE3FAD6A2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FC1BB64-7A37-4978-8A74-865AFB3C962E}" type="sibTrans" cxnId="{67EB89B0-394E-4D33-804B-55EE3FAD6A2F}">
      <dgm:prSet/>
      <dgm:spPr/>
      <dgm:t>
        <a:bodyPr/>
        <a:lstStyle/>
        <a:p>
          <a:endParaRPr lang="en-US"/>
        </a:p>
      </dgm:t>
    </dgm:pt>
    <dgm:pt modelId="{C6651F16-2F86-4CA7-847F-6FFC3B983298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Sư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kiện</a:t>
          </a:r>
          <a:r>
            <a:rPr lang="en-US" dirty="0">
              <a:solidFill>
                <a:schemeClr val="bg1"/>
              </a:solidFill>
            </a:rPr>
            <a:t>/</a:t>
          </a:r>
          <a:r>
            <a:rPr lang="en-US" dirty="0" err="1">
              <a:solidFill>
                <a:schemeClr val="bg1"/>
              </a:solidFill>
            </a:rPr>
            <a:t>thông</a:t>
          </a:r>
          <a:r>
            <a:rPr lang="en-US" dirty="0">
              <a:solidFill>
                <a:schemeClr val="bg1"/>
              </a:solidFill>
            </a:rPr>
            <a:t> tin </a:t>
          </a:r>
          <a:r>
            <a:rPr lang="en-US" dirty="0" err="1">
              <a:solidFill>
                <a:schemeClr val="bg1"/>
              </a:solidFill>
            </a:rPr>
            <a:t>cửa</a:t>
          </a:r>
          <a:r>
            <a:rPr lang="en-US" dirty="0">
              <a:solidFill>
                <a:schemeClr val="bg1"/>
              </a:solidFill>
            </a:rPr>
            <a:t> hàng</a:t>
          </a:r>
        </a:p>
      </dgm:t>
    </dgm:pt>
    <dgm:pt modelId="{1D2BCB9D-FCA5-46EB-A920-F035D04C73BF}" type="parTrans" cxnId="{D1466140-C7C3-430B-8D36-B1EC33875E9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21AA727-DA60-43EC-BB01-D38EFEE4B978}" type="sibTrans" cxnId="{D1466140-C7C3-430B-8D36-B1EC33875E9D}">
      <dgm:prSet/>
      <dgm:spPr/>
      <dgm:t>
        <a:bodyPr/>
        <a:lstStyle/>
        <a:p>
          <a:endParaRPr lang="en-US"/>
        </a:p>
      </dgm:t>
    </dgm:pt>
    <dgm:pt modelId="{C4A993DC-4158-4ED8-A511-7FFC52ED754C}" type="pres">
      <dgm:prSet presAssocID="{E32B05CA-72CE-4E4E-BAAB-9FBE27AB663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72F2CCA-3617-4996-BE86-2F6E1E177C45}" type="pres">
      <dgm:prSet presAssocID="{983568FC-BC81-4A71-AA32-94B52E256D86}" presName="hierRoot1" presStyleCnt="0">
        <dgm:presLayoutVars>
          <dgm:hierBranch val="init"/>
        </dgm:presLayoutVars>
      </dgm:prSet>
      <dgm:spPr/>
    </dgm:pt>
    <dgm:pt modelId="{D78959CD-BD65-4034-BCA0-9F3683DFE228}" type="pres">
      <dgm:prSet presAssocID="{983568FC-BC81-4A71-AA32-94B52E256D86}" presName="rootComposite1" presStyleCnt="0"/>
      <dgm:spPr/>
    </dgm:pt>
    <dgm:pt modelId="{460CC91D-6FFE-4A77-BFF1-92AFD2466E66}" type="pres">
      <dgm:prSet presAssocID="{983568FC-BC81-4A71-AA32-94B52E256D86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885DE8-92AF-476D-A479-23222E58D64D}" type="pres">
      <dgm:prSet presAssocID="{983568FC-BC81-4A71-AA32-94B52E256D86}" presName="topArc1" presStyleLbl="parChTrans1D1" presStyleIdx="0" presStyleCnt="14"/>
      <dgm:spPr/>
    </dgm:pt>
    <dgm:pt modelId="{0C06CC93-61C8-4218-8E1A-C5799F7DF27D}" type="pres">
      <dgm:prSet presAssocID="{983568FC-BC81-4A71-AA32-94B52E256D86}" presName="bottomArc1" presStyleLbl="parChTrans1D1" presStyleIdx="1" presStyleCnt="14"/>
      <dgm:spPr/>
    </dgm:pt>
    <dgm:pt modelId="{F31C450F-97E5-44F9-8014-C245D1184824}" type="pres">
      <dgm:prSet presAssocID="{983568FC-BC81-4A71-AA32-94B52E256D86}" presName="topConnNode1" presStyleLbl="node1" presStyleIdx="0" presStyleCnt="0"/>
      <dgm:spPr/>
      <dgm:t>
        <a:bodyPr/>
        <a:lstStyle/>
        <a:p>
          <a:endParaRPr lang="en-US"/>
        </a:p>
      </dgm:t>
    </dgm:pt>
    <dgm:pt modelId="{FE7DAA7D-A866-4A92-9ABF-082EEBCE9065}" type="pres">
      <dgm:prSet presAssocID="{983568FC-BC81-4A71-AA32-94B52E256D86}" presName="hierChild2" presStyleCnt="0"/>
      <dgm:spPr/>
    </dgm:pt>
    <dgm:pt modelId="{64D24743-56E2-4C47-A8FC-9C655165473A}" type="pres">
      <dgm:prSet presAssocID="{6956E72E-62FF-4DD2-9252-63AB4D57BCBF}" presName="Name28" presStyleLbl="parChTrans1D2" presStyleIdx="0" presStyleCnt="6"/>
      <dgm:spPr/>
      <dgm:t>
        <a:bodyPr/>
        <a:lstStyle/>
        <a:p>
          <a:endParaRPr lang="en-US"/>
        </a:p>
      </dgm:t>
    </dgm:pt>
    <dgm:pt modelId="{590E053F-BC5F-4687-8A4F-B3198DB13900}" type="pres">
      <dgm:prSet presAssocID="{39456295-087F-4D98-A1EA-DD9312A27016}" presName="hierRoot2" presStyleCnt="0">
        <dgm:presLayoutVars>
          <dgm:hierBranch val="init"/>
        </dgm:presLayoutVars>
      </dgm:prSet>
      <dgm:spPr/>
    </dgm:pt>
    <dgm:pt modelId="{D0E2BCC7-ADCA-4ADA-BF0B-3FB0B9B40CE6}" type="pres">
      <dgm:prSet presAssocID="{39456295-087F-4D98-A1EA-DD9312A27016}" presName="rootComposite2" presStyleCnt="0"/>
      <dgm:spPr/>
    </dgm:pt>
    <dgm:pt modelId="{2475F853-ACC7-41F3-8A0F-8EC87815282A}" type="pres">
      <dgm:prSet presAssocID="{39456295-087F-4D98-A1EA-DD9312A2701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443D24-5146-4F47-B29D-FA2C79670BF1}" type="pres">
      <dgm:prSet presAssocID="{39456295-087F-4D98-A1EA-DD9312A27016}" presName="topArc2" presStyleLbl="parChTrans1D1" presStyleIdx="2" presStyleCnt="14"/>
      <dgm:spPr/>
    </dgm:pt>
    <dgm:pt modelId="{84628022-B11F-42E7-9F7A-AE27A28F6E6F}" type="pres">
      <dgm:prSet presAssocID="{39456295-087F-4D98-A1EA-DD9312A27016}" presName="bottomArc2" presStyleLbl="parChTrans1D1" presStyleIdx="3" presStyleCnt="14"/>
      <dgm:spPr/>
    </dgm:pt>
    <dgm:pt modelId="{5815F1A7-4911-4784-BD49-EED951F058E0}" type="pres">
      <dgm:prSet presAssocID="{39456295-087F-4D98-A1EA-DD9312A27016}" presName="topConnNode2" presStyleLbl="node2" presStyleIdx="0" presStyleCnt="0"/>
      <dgm:spPr/>
      <dgm:t>
        <a:bodyPr/>
        <a:lstStyle/>
        <a:p>
          <a:endParaRPr lang="en-US"/>
        </a:p>
      </dgm:t>
    </dgm:pt>
    <dgm:pt modelId="{1E05CCB5-2D86-4032-BDC6-A0721CBAF167}" type="pres">
      <dgm:prSet presAssocID="{39456295-087F-4D98-A1EA-DD9312A27016}" presName="hierChild4" presStyleCnt="0"/>
      <dgm:spPr/>
    </dgm:pt>
    <dgm:pt modelId="{0281D4F7-3245-4D14-A65C-BE91E1D76149}" type="pres">
      <dgm:prSet presAssocID="{39456295-087F-4D98-A1EA-DD9312A27016}" presName="hierChild5" presStyleCnt="0"/>
      <dgm:spPr/>
    </dgm:pt>
    <dgm:pt modelId="{FEC5CE2F-C87C-4452-831B-D0ED02C0B74B}" type="pres">
      <dgm:prSet presAssocID="{F158D60A-12D7-4477-83B6-F082EBE00507}" presName="Name28" presStyleLbl="parChTrans1D2" presStyleIdx="1" presStyleCnt="6"/>
      <dgm:spPr/>
      <dgm:t>
        <a:bodyPr/>
        <a:lstStyle/>
        <a:p>
          <a:endParaRPr lang="en-US"/>
        </a:p>
      </dgm:t>
    </dgm:pt>
    <dgm:pt modelId="{1B455A75-5F36-49A6-8CDB-B5C513F77EF6}" type="pres">
      <dgm:prSet presAssocID="{583BE60A-6B15-47A3-9C8C-F3EC2A354CB1}" presName="hierRoot2" presStyleCnt="0">
        <dgm:presLayoutVars>
          <dgm:hierBranch val="init"/>
        </dgm:presLayoutVars>
      </dgm:prSet>
      <dgm:spPr/>
    </dgm:pt>
    <dgm:pt modelId="{53F17F92-C064-4B0F-BCE6-138072F2910A}" type="pres">
      <dgm:prSet presAssocID="{583BE60A-6B15-47A3-9C8C-F3EC2A354CB1}" presName="rootComposite2" presStyleCnt="0"/>
      <dgm:spPr/>
    </dgm:pt>
    <dgm:pt modelId="{5790752C-2547-4E48-8921-62F08C1015AE}" type="pres">
      <dgm:prSet presAssocID="{583BE60A-6B15-47A3-9C8C-F3EC2A354CB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19D744-AB3E-41E8-854A-81EC60C67458}" type="pres">
      <dgm:prSet presAssocID="{583BE60A-6B15-47A3-9C8C-F3EC2A354CB1}" presName="topArc2" presStyleLbl="parChTrans1D1" presStyleIdx="4" presStyleCnt="14"/>
      <dgm:spPr/>
    </dgm:pt>
    <dgm:pt modelId="{BC49FAD8-299D-43B9-B94D-4742AB77F73E}" type="pres">
      <dgm:prSet presAssocID="{583BE60A-6B15-47A3-9C8C-F3EC2A354CB1}" presName="bottomArc2" presStyleLbl="parChTrans1D1" presStyleIdx="5" presStyleCnt="14"/>
      <dgm:spPr/>
    </dgm:pt>
    <dgm:pt modelId="{B1CB0CAF-4F56-4FEB-B1ED-6CB0CB3640DB}" type="pres">
      <dgm:prSet presAssocID="{583BE60A-6B15-47A3-9C8C-F3EC2A354CB1}" presName="topConnNode2" presStyleLbl="node2" presStyleIdx="0" presStyleCnt="0"/>
      <dgm:spPr/>
      <dgm:t>
        <a:bodyPr/>
        <a:lstStyle/>
        <a:p>
          <a:endParaRPr lang="en-US"/>
        </a:p>
      </dgm:t>
    </dgm:pt>
    <dgm:pt modelId="{0F75CBA1-3B0E-4ABE-81D0-75B3394B4AC4}" type="pres">
      <dgm:prSet presAssocID="{583BE60A-6B15-47A3-9C8C-F3EC2A354CB1}" presName="hierChild4" presStyleCnt="0"/>
      <dgm:spPr/>
    </dgm:pt>
    <dgm:pt modelId="{C73752FF-5945-41A5-9821-90FA2482C8C9}" type="pres">
      <dgm:prSet presAssocID="{583BE60A-6B15-47A3-9C8C-F3EC2A354CB1}" presName="hierChild5" presStyleCnt="0"/>
      <dgm:spPr/>
    </dgm:pt>
    <dgm:pt modelId="{B2FFEB96-0ADF-4B4D-807E-2AD97D73BF2F}" type="pres">
      <dgm:prSet presAssocID="{795DE4C1-B6E2-41EC-94B4-71E236C875C4}" presName="Name28" presStyleLbl="parChTrans1D2" presStyleIdx="2" presStyleCnt="6"/>
      <dgm:spPr/>
      <dgm:t>
        <a:bodyPr/>
        <a:lstStyle/>
        <a:p>
          <a:endParaRPr lang="en-US"/>
        </a:p>
      </dgm:t>
    </dgm:pt>
    <dgm:pt modelId="{7A24D2A3-D8DB-4FC3-9A2D-10674DE9913C}" type="pres">
      <dgm:prSet presAssocID="{0BB75D76-E1A0-4EC2-B548-06C3FDEF78E1}" presName="hierRoot2" presStyleCnt="0">
        <dgm:presLayoutVars>
          <dgm:hierBranch val="init"/>
        </dgm:presLayoutVars>
      </dgm:prSet>
      <dgm:spPr/>
    </dgm:pt>
    <dgm:pt modelId="{B5E2A608-5366-4094-93CD-8C04B1356CA8}" type="pres">
      <dgm:prSet presAssocID="{0BB75D76-E1A0-4EC2-B548-06C3FDEF78E1}" presName="rootComposite2" presStyleCnt="0"/>
      <dgm:spPr/>
    </dgm:pt>
    <dgm:pt modelId="{01371131-F61B-49E0-A35C-093A40B2545B}" type="pres">
      <dgm:prSet presAssocID="{0BB75D76-E1A0-4EC2-B548-06C3FDEF78E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E0B38A-F89D-4902-8538-AF04C8EE7403}" type="pres">
      <dgm:prSet presAssocID="{0BB75D76-E1A0-4EC2-B548-06C3FDEF78E1}" presName="topArc2" presStyleLbl="parChTrans1D1" presStyleIdx="6" presStyleCnt="14"/>
      <dgm:spPr/>
    </dgm:pt>
    <dgm:pt modelId="{D10FA4D4-6B71-423D-AF4A-18A43B3FFEE7}" type="pres">
      <dgm:prSet presAssocID="{0BB75D76-E1A0-4EC2-B548-06C3FDEF78E1}" presName="bottomArc2" presStyleLbl="parChTrans1D1" presStyleIdx="7" presStyleCnt="14"/>
      <dgm:spPr/>
    </dgm:pt>
    <dgm:pt modelId="{AA73976D-C126-4A61-90C7-97B1354A70AC}" type="pres">
      <dgm:prSet presAssocID="{0BB75D76-E1A0-4EC2-B548-06C3FDEF78E1}" presName="topConnNode2" presStyleLbl="node2" presStyleIdx="0" presStyleCnt="0"/>
      <dgm:spPr/>
      <dgm:t>
        <a:bodyPr/>
        <a:lstStyle/>
        <a:p>
          <a:endParaRPr lang="en-US"/>
        </a:p>
      </dgm:t>
    </dgm:pt>
    <dgm:pt modelId="{55B2565A-51A9-464A-9B09-120F4F9F53BF}" type="pres">
      <dgm:prSet presAssocID="{0BB75D76-E1A0-4EC2-B548-06C3FDEF78E1}" presName="hierChild4" presStyleCnt="0"/>
      <dgm:spPr/>
    </dgm:pt>
    <dgm:pt modelId="{5D398C64-DA27-41A4-98B9-D2ECFDF9E66E}" type="pres">
      <dgm:prSet presAssocID="{0BB75D76-E1A0-4EC2-B548-06C3FDEF78E1}" presName="hierChild5" presStyleCnt="0"/>
      <dgm:spPr/>
    </dgm:pt>
    <dgm:pt modelId="{2857E7A5-386F-4143-BAD7-DBF52748BE28}" type="pres">
      <dgm:prSet presAssocID="{1D2BCB9D-FCA5-46EB-A920-F035D04C73BF}" presName="Name28" presStyleLbl="parChTrans1D2" presStyleIdx="3" presStyleCnt="6"/>
      <dgm:spPr/>
      <dgm:t>
        <a:bodyPr/>
        <a:lstStyle/>
        <a:p>
          <a:endParaRPr lang="en-US"/>
        </a:p>
      </dgm:t>
    </dgm:pt>
    <dgm:pt modelId="{AE0735B2-8EEF-46BB-AA91-4BD78C2BC089}" type="pres">
      <dgm:prSet presAssocID="{C6651F16-2F86-4CA7-847F-6FFC3B983298}" presName="hierRoot2" presStyleCnt="0">
        <dgm:presLayoutVars>
          <dgm:hierBranch val="init"/>
        </dgm:presLayoutVars>
      </dgm:prSet>
      <dgm:spPr/>
    </dgm:pt>
    <dgm:pt modelId="{10A9087D-BACF-4991-A5ED-9C4B4867A813}" type="pres">
      <dgm:prSet presAssocID="{C6651F16-2F86-4CA7-847F-6FFC3B983298}" presName="rootComposite2" presStyleCnt="0"/>
      <dgm:spPr/>
    </dgm:pt>
    <dgm:pt modelId="{66BFC985-E395-4342-90A6-E2C38FCD6456}" type="pres">
      <dgm:prSet presAssocID="{C6651F16-2F86-4CA7-847F-6FFC3B98329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68B690-5C8E-4C6B-A653-2A50544D30EF}" type="pres">
      <dgm:prSet presAssocID="{C6651F16-2F86-4CA7-847F-6FFC3B983298}" presName="topArc2" presStyleLbl="parChTrans1D1" presStyleIdx="8" presStyleCnt="14"/>
      <dgm:spPr/>
    </dgm:pt>
    <dgm:pt modelId="{A0F30A47-14CA-43C6-B363-F5EAF7157743}" type="pres">
      <dgm:prSet presAssocID="{C6651F16-2F86-4CA7-847F-6FFC3B983298}" presName="bottomArc2" presStyleLbl="parChTrans1D1" presStyleIdx="9" presStyleCnt="14"/>
      <dgm:spPr/>
    </dgm:pt>
    <dgm:pt modelId="{E3BBAFFC-FCF7-45EB-8EEF-5A3A0F3D4ED2}" type="pres">
      <dgm:prSet presAssocID="{C6651F16-2F86-4CA7-847F-6FFC3B983298}" presName="topConnNode2" presStyleLbl="node2" presStyleIdx="0" presStyleCnt="0"/>
      <dgm:spPr/>
      <dgm:t>
        <a:bodyPr/>
        <a:lstStyle/>
        <a:p>
          <a:endParaRPr lang="en-US"/>
        </a:p>
      </dgm:t>
    </dgm:pt>
    <dgm:pt modelId="{51C2E0FD-AC70-41A2-BD72-118C346AA6DB}" type="pres">
      <dgm:prSet presAssocID="{C6651F16-2F86-4CA7-847F-6FFC3B983298}" presName="hierChild4" presStyleCnt="0"/>
      <dgm:spPr/>
    </dgm:pt>
    <dgm:pt modelId="{E0B56525-E000-4852-B568-74B09C858A1C}" type="pres">
      <dgm:prSet presAssocID="{C6651F16-2F86-4CA7-847F-6FFC3B983298}" presName="hierChild5" presStyleCnt="0"/>
      <dgm:spPr/>
    </dgm:pt>
    <dgm:pt modelId="{6D2FA1C2-D8A9-4CDE-9854-137FEBED62E8}" type="pres">
      <dgm:prSet presAssocID="{983568FC-BC81-4A71-AA32-94B52E256D86}" presName="hierChild3" presStyleCnt="0"/>
      <dgm:spPr/>
    </dgm:pt>
    <dgm:pt modelId="{89CA968A-DB5A-4E71-A765-399CF7AEACB1}" type="pres">
      <dgm:prSet presAssocID="{B6FB0440-24EC-4DCB-9089-F59972005072}" presName="Name101" presStyleLbl="parChTrans1D2" presStyleIdx="4" presStyleCnt="6"/>
      <dgm:spPr/>
      <dgm:t>
        <a:bodyPr/>
        <a:lstStyle/>
        <a:p>
          <a:endParaRPr lang="en-US"/>
        </a:p>
      </dgm:t>
    </dgm:pt>
    <dgm:pt modelId="{7978C44B-989A-448A-B255-6F1DEB64907A}" type="pres">
      <dgm:prSet presAssocID="{F452C266-DED2-4C9E-8B3B-8C0B16146D8A}" presName="hierRoot3" presStyleCnt="0">
        <dgm:presLayoutVars>
          <dgm:hierBranch val="init"/>
        </dgm:presLayoutVars>
      </dgm:prSet>
      <dgm:spPr/>
    </dgm:pt>
    <dgm:pt modelId="{E95BE856-BF1A-4B8C-BF93-F0EBB4CED0C1}" type="pres">
      <dgm:prSet presAssocID="{F452C266-DED2-4C9E-8B3B-8C0B16146D8A}" presName="rootComposite3" presStyleCnt="0"/>
      <dgm:spPr/>
    </dgm:pt>
    <dgm:pt modelId="{27ADF8A5-01B5-4A5D-BDF9-19D4F63F4B18}" type="pres">
      <dgm:prSet presAssocID="{F452C266-DED2-4C9E-8B3B-8C0B16146D8A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35500F-C21B-4AEC-9915-21FB719AEB4C}" type="pres">
      <dgm:prSet presAssocID="{F452C266-DED2-4C9E-8B3B-8C0B16146D8A}" presName="topArc3" presStyleLbl="parChTrans1D1" presStyleIdx="10" presStyleCnt="14"/>
      <dgm:spPr/>
    </dgm:pt>
    <dgm:pt modelId="{CABBA4E1-7027-4B61-86E2-027FFC9E4893}" type="pres">
      <dgm:prSet presAssocID="{F452C266-DED2-4C9E-8B3B-8C0B16146D8A}" presName="bottomArc3" presStyleLbl="parChTrans1D1" presStyleIdx="11" presStyleCnt="14"/>
      <dgm:spPr/>
    </dgm:pt>
    <dgm:pt modelId="{E9021196-ED90-46E9-AD42-4B3FCADF4749}" type="pres">
      <dgm:prSet presAssocID="{F452C266-DED2-4C9E-8B3B-8C0B16146D8A}" presName="topConnNode3" presStyleLbl="asst1" presStyleIdx="0" presStyleCnt="0"/>
      <dgm:spPr/>
      <dgm:t>
        <a:bodyPr/>
        <a:lstStyle/>
        <a:p>
          <a:endParaRPr lang="en-US"/>
        </a:p>
      </dgm:t>
    </dgm:pt>
    <dgm:pt modelId="{0684EFE0-7F1D-4F8D-AF69-75FB89AF44D9}" type="pres">
      <dgm:prSet presAssocID="{F452C266-DED2-4C9E-8B3B-8C0B16146D8A}" presName="hierChild6" presStyleCnt="0"/>
      <dgm:spPr/>
    </dgm:pt>
    <dgm:pt modelId="{60918FD0-298A-43ED-855E-34462BC79508}" type="pres">
      <dgm:prSet presAssocID="{F452C266-DED2-4C9E-8B3B-8C0B16146D8A}" presName="hierChild7" presStyleCnt="0"/>
      <dgm:spPr/>
    </dgm:pt>
    <dgm:pt modelId="{19C1B512-851C-46E7-9715-FBB47ADA23E6}" type="pres">
      <dgm:prSet presAssocID="{838FECA6-93B0-4A23-91F5-6BADF5FA7040}" presName="Name101" presStyleLbl="parChTrans1D2" presStyleIdx="5" presStyleCnt="6"/>
      <dgm:spPr/>
      <dgm:t>
        <a:bodyPr/>
        <a:lstStyle/>
        <a:p>
          <a:endParaRPr lang="en-US"/>
        </a:p>
      </dgm:t>
    </dgm:pt>
    <dgm:pt modelId="{EE936696-BDDB-40D6-B420-50768CEFEDE8}" type="pres">
      <dgm:prSet presAssocID="{934EC01C-1DA6-48BC-80B3-BED837B5D006}" presName="hierRoot3" presStyleCnt="0">
        <dgm:presLayoutVars>
          <dgm:hierBranch val="init"/>
        </dgm:presLayoutVars>
      </dgm:prSet>
      <dgm:spPr/>
    </dgm:pt>
    <dgm:pt modelId="{99D61968-F1F8-425E-B6B9-03D384F94E87}" type="pres">
      <dgm:prSet presAssocID="{934EC01C-1DA6-48BC-80B3-BED837B5D006}" presName="rootComposite3" presStyleCnt="0"/>
      <dgm:spPr/>
    </dgm:pt>
    <dgm:pt modelId="{67EC706E-C8C5-4FA3-BCE4-8FD675D676C9}" type="pres">
      <dgm:prSet presAssocID="{934EC01C-1DA6-48BC-80B3-BED837B5D006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5CCF28-5868-4E2B-9791-6308CC517478}" type="pres">
      <dgm:prSet presAssocID="{934EC01C-1DA6-48BC-80B3-BED837B5D006}" presName="topArc3" presStyleLbl="parChTrans1D1" presStyleIdx="12" presStyleCnt="14"/>
      <dgm:spPr/>
    </dgm:pt>
    <dgm:pt modelId="{49C572EC-B7A6-450A-B692-A45FD49D6FF1}" type="pres">
      <dgm:prSet presAssocID="{934EC01C-1DA6-48BC-80B3-BED837B5D006}" presName="bottomArc3" presStyleLbl="parChTrans1D1" presStyleIdx="13" presStyleCnt="14"/>
      <dgm:spPr/>
    </dgm:pt>
    <dgm:pt modelId="{4A8A612D-70D2-49E3-9D8E-3680CDFD20E8}" type="pres">
      <dgm:prSet presAssocID="{934EC01C-1DA6-48BC-80B3-BED837B5D006}" presName="topConnNode3" presStyleLbl="asst1" presStyleIdx="0" presStyleCnt="0"/>
      <dgm:spPr/>
      <dgm:t>
        <a:bodyPr/>
        <a:lstStyle/>
        <a:p>
          <a:endParaRPr lang="en-US"/>
        </a:p>
      </dgm:t>
    </dgm:pt>
    <dgm:pt modelId="{00404247-1040-4B52-BC64-CCFAB3E2ADAE}" type="pres">
      <dgm:prSet presAssocID="{934EC01C-1DA6-48BC-80B3-BED837B5D006}" presName="hierChild6" presStyleCnt="0"/>
      <dgm:spPr/>
    </dgm:pt>
    <dgm:pt modelId="{4345076B-435E-47EB-B685-8838F4A384CC}" type="pres">
      <dgm:prSet presAssocID="{934EC01C-1DA6-48BC-80B3-BED837B5D006}" presName="hierChild7" presStyleCnt="0"/>
      <dgm:spPr/>
    </dgm:pt>
  </dgm:ptLst>
  <dgm:cxnLst>
    <dgm:cxn modelId="{D93D41AE-01EC-4E4A-A791-D5714F7D5420}" type="presOf" srcId="{C6651F16-2F86-4CA7-847F-6FFC3B983298}" destId="{E3BBAFFC-FCF7-45EB-8EEF-5A3A0F3D4ED2}" srcOrd="1" destOrd="0" presId="urn:microsoft.com/office/officeart/2008/layout/HalfCircleOrganizationChart"/>
    <dgm:cxn modelId="{E3114E56-F43C-403C-A260-5082872BA236}" type="presOf" srcId="{583BE60A-6B15-47A3-9C8C-F3EC2A354CB1}" destId="{5790752C-2547-4E48-8921-62F08C1015AE}" srcOrd="0" destOrd="0" presId="urn:microsoft.com/office/officeart/2008/layout/HalfCircleOrganizationChart"/>
    <dgm:cxn modelId="{91943B27-E626-4BF2-A720-CF924A91FA9A}" type="presOf" srcId="{1D2BCB9D-FCA5-46EB-A920-F035D04C73BF}" destId="{2857E7A5-386F-4143-BAD7-DBF52748BE28}" srcOrd="0" destOrd="0" presId="urn:microsoft.com/office/officeart/2008/layout/HalfCircleOrganizationChart"/>
    <dgm:cxn modelId="{483E9C78-E274-431E-922B-68CAAB161D38}" type="presOf" srcId="{0BB75D76-E1A0-4EC2-B548-06C3FDEF78E1}" destId="{01371131-F61B-49E0-A35C-093A40B2545B}" srcOrd="0" destOrd="0" presId="urn:microsoft.com/office/officeart/2008/layout/HalfCircleOrganizationChart"/>
    <dgm:cxn modelId="{964D637B-1756-4640-B694-081B89EB2F5E}" type="presOf" srcId="{934EC01C-1DA6-48BC-80B3-BED837B5D006}" destId="{4A8A612D-70D2-49E3-9D8E-3680CDFD20E8}" srcOrd="1" destOrd="0" presId="urn:microsoft.com/office/officeart/2008/layout/HalfCircleOrganizationChart"/>
    <dgm:cxn modelId="{ACC38532-3CC6-44D6-B832-62006CD8393D}" type="presOf" srcId="{F452C266-DED2-4C9E-8B3B-8C0B16146D8A}" destId="{E9021196-ED90-46E9-AD42-4B3FCADF4749}" srcOrd="1" destOrd="0" presId="urn:microsoft.com/office/officeart/2008/layout/HalfCircleOrganizationChart"/>
    <dgm:cxn modelId="{95EC617F-7521-4CD1-847A-4F1F9B3C6E2E}" type="presOf" srcId="{B6FB0440-24EC-4DCB-9089-F59972005072}" destId="{89CA968A-DB5A-4E71-A765-399CF7AEACB1}" srcOrd="0" destOrd="0" presId="urn:microsoft.com/office/officeart/2008/layout/HalfCircleOrganizationChart"/>
    <dgm:cxn modelId="{76DD5E99-AF66-4AF5-B446-693DEDE862E1}" type="presOf" srcId="{983568FC-BC81-4A71-AA32-94B52E256D86}" destId="{460CC91D-6FFE-4A77-BFF1-92AFD2466E66}" srcOrd="0" destOrd="0" presId="urn:microsoft.com/office/officeart/2008/layout/HalfCircleOrganizationChart"/>
    <dgm:cxn modelId="{06B553F6-CE18-4C19-BDB6-274C5E59ED71}" type="presOf" srcId="{6956E72E-62FF-4DD2-9252-63AB4D57BCBF}" destId="{64D24743-56E2-4C47-A8FC-9C655165473A}" srcOrd="0" destOrd="0" presId="urn:microsoft.com/office/officeart/2008/layout/HalfCircleOrganizationChart"/>
    <dgm:cxn modelId="{E885DA4C-F7F1-47C6-B750-044569892495}" type="presOf" srcId="{838FECA6-93B0-4A23-91F5-6BADF5FA7040}" destId="{19C1B512-851C-46E7-9715-FBB47ADA23E6}" srcOrd="0" destOrd="0" presId="urn:microsoft.com/office/officeart/2008/layout/HalfCircleOrganizationChart"/>
    <dgm:cxn modelId="{1BC29BE2-DA4C-42F4-A3B2-6819BB7FBCAF}" type="presOf" srcId="{F158D60A-12D7-4477-83B6-F082EBE00507}" destId="{FEC5CE2F-C87C-4452-831B-D0ED02C0B74B}" srcOrd="0" destOrd="0" presId="urn:microsoft.com/office/officeart/2008/layout/HalfCircleOrganizationChart"/>
    <dgm:cxn modelId="{9440D6A6-0D2A-48BF-86A1-058F5BEB485D}" type="presOf" srcId="{0BB75D76-E1A0-4EC2-B548-06C3FDEF78E1}" destId="{AA73976D-C126-4A61-90C7-97B1354A70AC}" srcOrd="1" destOrd="0" presId="urn:microsoft.com/office/officeart/2008/layout/HalfCircleOrganizationChart"/>
    <dgm:cxn modelId="{EA61F212-F529-427E-8E2B-B04C1D877983}" srcId="{983568FC-BC81-4A71-AA32-94B52E256D86}" destId="{583BE60A-6B15-47A3-9C8C-F3EC2A354CB1}" srcOrd="3" destOrd="0" parTransId="{F158D60A-12D7-4477-83B6-F082EBE00507}" sibTransId="{0DB7352C-06E9-4406-B299-D3A847E09A57}"/>
    <dgm:cxn modelId="{03609514-1F76-4DCD-A2B7-86D73058AD47}" type="presOf" srcId="{F452C266-DED2-4C9E-8B3B-8C0B16146D8A}" destId="{27ADF8A5-01B5-4A5D-BDF9-19D4F63F4B18}" srcOrd="0" destOrd="0" presId="urn:microsoft.com/office/officeart/2008/layout/HalfCircleOrganizationChart"/>
    <dgm:cxn modelId="{9E2656FD-62DC-4672-9A7C-E4B7984B503D}" srcId="{983568FC-BC81-4A71-AA32-94B52E256D86}" destId="{0BB75D76-E1A0-4EC2-B548-06C3FDEF78E1}" srcOrd="4" destOrd="0" parTransId="{795DE4C1-B6E2-41EC-94B4-71E236C875C4}" sibTransId="{4F0DD665-C520-4306-AA4F-EE54611AC36F}"/>
    <dgm:cxn modelId="{D1466140-C7C3-430B-8D36-B1EC33875E9D}" srcId="{983568FC-BC81-4A71-AA32-94B52E256D86}" destId="{C6651F16-2F86-4CA7-847F-6FFC3B983298}" srcOrd="5" destOrd="0" parTransId="{1D2BCB9D-FCA5-46EB-A920-F035D04C73BF}" sibTransId="{E21AA727-DA60-43EC-BB01-D38EFEE4B978}"/>
    <dgm:cxn modelId="{BD2582CC-E5DC-46AD-B4C8-B001C90561DE}" type="presOf" srcId="{583BE60A-6B15-47A3-9C8C-F3EC2A354CB1}" destId="{B1CB0CAF-4F56-4FEB-B1ED-6CB0CB3640DB}" srcOrd="1" destOrd="0" presId="urn:microsoft.com/office/officeart/2008/layout/HalfCircleOrganizationChart"/>
    <dgm:cxn modelId="{491C982F-D92F-42DF-933C-C45B501CE078}" type="presOf" srcId="{E32B05CA-72CE-4E4E-BAAB-9FBE27AB6632}" destId="{C4A993DC-4158-4ED8-A511-7FFC52ED754C}" srcOrd="0" destOrd="0" presId="urn:microsoft.com/office/officeart/2008/layout/HalfCircleOrganizationChart"/>
    <dgm:cxn modelId="{F31B6282-991B-4533-81B3-C32841D8A38E}" srcId="{983568FC-BC81-4A71-AA32-94B52E256D86}" destId="{39456295-087F-4D98-A1EA-DD9312A27016}" srcOrd="2" destOrd="0" parTransId="{6956E72E-62FF-4DD2-9252-63AB4D57BCBF}" sibTransId="{2122FDA9-F031-42AF-BAB2-5CFB021443D5}"/>
    <dgm:cxn modelId="{6477327C-2333-4B9E-ABD6-694A68F82FBF}" type="presOf" srcId="{C6651F16-2F86-4CA7-847F-6FFC3B983298}" destId="{66BFC985-E395-4342-90A6-E2C38FCD6456}" srcOrd="0" destOrd="0" presId="urn:microsoft.com/office/officeart/2008/layout/HalfCircleOrganizationChart"/>
    <dgm:cxn modelId="{5E83A54C-BCD7-41AA-8EE4-33BD0ABA71F9}" type="presOf" srcId="{39456295-087F-4D98-A1EA-DD9312A27016}" destId="{2475F853-ACC7-41F3-8A0F-8EC87815282A}" srcOrd="0" destOrd="0" presId="urn:microsoft.com/office/officeart/2008/layout/HalfCircleOrganizationChart"/>
    <dgm:cxn modelId="{30296389-163B-4428-93CB-9E719CD27E34}" srcId="{983568FC-BC81-4A71-AA32-94B52E256D86}" destId="{F452C266-DED2-4C9E-8B3B-8C0B16146D8A}" srcOrd="0" destOrd="0" parTransId="{B6FB0440-24EC-4DCB-9089-F59972005072}" sibTransId="{4D70247D-FFBB-42E1-AB70-1E48D23FAB7C}"/>
    <dgm:cxn modelId="{1032E71B-8A44-4449-919E-9834E6F1E565}" type="presOf" srcId="{39456295-087F-4D98-A1EA-DD9312A27016}" destId="{5815F1A7-4911-4784-BD49-EED951F058E0}" srcOrd="1" destOrd="0" presId="urn:microsoft.com/office/officeart/2008/layout/HalfCircleOrganizationChart"/>
    <dgm:cxn modelId="{FF607EC4-5161-4D76-BBB7-2A7C4F45D368}" srcId="{E32B05CA-72CE-4E4E-BAAB-9FBE27AB6632}" destId="{983568FC-BC81-4A71-AA32-94B52E256D86}" srcOrd="0" destOrd="0" parTransId="{EC84E587-B626-45A2-AFE8-DE28F1957AEE}" sibTransId="{84A9A9B1-F6A6-43BB-A564-A29E4FB812F9}"/>
    <dgm:cxn modelId="{10107E02-C1CC-4A6C-96B5-049EB53F8DAC}" type="presOf" srcId="{934EC01C-1DA6-48BC-80B3-BED837B5D006}" destId="{67EC706E-C8C5-4FA3-BCE4-8FD675D676C9}" srcOrd="0" destOrd="0" presId="urn:microsoft.com/office/officeart/2008/layout/HalfCircleOrganizationChart"/>
    <dgm:cxn modelId="{74DA5D52-CD50-4274-988E-51029C72A1EF}" type="presOf" srcId="{795DE4C1-B6E2-41EC-94B4-71E236C875C4}" destId="{B2FFEB96-0ADF-4B4D-807E-2AD97D73BF2F}" srcOrd="0" destOrd="0" presId="urn:microsoft.com/office/officeart/2008/layout/HalfCircleOrganizationChart"/>
    <dgm:cxn modelId="{563DDC3C-33EA-4220-89F1-43F2BFF0ED9C}" type="presOf" srcId="{983568FC-BC81-4A71-AA32-94B52E256D86}" destId="{F31C450F-97E5-44F9-8014-C245D1184824}" srcOrd="1" destOrd="0" presId="urn:microsoft.com/office/officeart/2008/layout/HalfCircleOrganizationChart"/>
    <dgm:cxn modelId="{67EB89B0-394E-4D33-804B-55EE3FAD6A2F}" srcId="{983568FC-BC81-4A71-AA32-94B52E256D86}" destId="{934EC01C-1DA6-48BC-80B3-BED837B5D006}" srcOrd="1" destOrd="0" parTransId="{838FECA6-93B0-4A23-91F5-6BADF5FA7040}" sibTransId="{9FC1BB64-7A37-4978-8A74-865AFB3C962E}"/>
    <dgm:cxn modelId="{6D623A92-95B3-4CE2-8820-EDB641925307}" type="presParOf" srcId="{C4A993DC-4158-4ED8-A511-7FFC52ED754C}" destId="{572F2CCA-3617-4996-BE86-2F6E1E177C45}" srcOrd="0" destOrd="0" presId="urn:microsoft.com/office/officeart/2008/layout/HalfCircleOrganizationChart"/>
    <dgm:cxn modelId="{BBC99EDF-CD64-4C61-AD0C-C044205179C2}" type="presParOf" srcId="{572F2CCA-3617-4996-BE86-2F6E1E177C45}" destId="{D78959CD-BD65-4034-BCA0-9F3683DFE228}" srcOrd="0" destOrd="0" presId="urn:microsoft.com/office/officeart/2008/layout/HalfCircleOrganizationChart"/>
    <dgm:cxn modelId="{06D306CA-3D7A-45CF-BD51-AC58F7A9B759}" type="presParOf" srcId="{D78959CD-BD65-4034-BCA0-9F3683DFE228}" destId="{460CC91D-6FFE-4A77-BFF1-92AFD2466E66}" srcOrd="0" destOrd="0" presId="urn:microsoft.com/office/officeart/2008/layout/HalfCircleOrganizationChart"/>
    <dgm:cxn modelId="{6C03D334-700B-4B1B-9F7B-A145D0B89567}" type="presParOf" srcId="{D78959CD-BD65-4034-BCA0-9F3683DFE228}" destId="{78885DE8-92AF-476D-A479-23222E58D64D}" srcOrd="1" destOrd="0" presId="urn:microsoft.com/office/officeart/2008/layout/HalfCircleOrganizationChart"/>
    <dgm:cxn modelId="{6FA71EC1-0E7B-4CC4-A5BC-ECB8DC4D972F}" type="presParOf" srcId="{D78959CD-BD65-4034-BCA0-9F3683DFE228}" destId="{0C06CC93-61C8-4218-8E1A-C5799F7DF27D}" srcOrd="2" destOrd="0" presId="urn:microsoft.com/office/officeart/2008/layout/HalfCircleOrganizationChart"/>
    <dgm:cxn modelId="{3DDAC4AC-F1FE-4E99-AA83-EE633ECC6AAC}" type="presParOf" srcId="{D78959CD-BD65-4034-BCA0-9F3683DFE228}" destId="{F31C450F-97E5-44F9-8014-C245D1184824}" srcOrd="3" destOrd="0" presId="urn:microsoft.com/office/officeart/2008/layout/HalfCircleOrganizationChart"/>
    <dgm:cxn modelId="{ED03C68A-4C54-41C6-A677-187C3A8282EA}" type="presParOf" srcId="{572F2CCA-3617-4996-BE86-2F6E1E177C45}" destId="{FE7DAA7D-A866-4A92-9ABF-082EEBCE9065}" srcOrd="1" destOrd="0" presId="urn:microsoft.com/office/officeart/2008/layout/HalfCircleOrganizationChart"/>
    <dgm:cxn modelId="{52715EE3-E75B-4198-AA44-A4D12287C033}" type="presParOf" srcId="{FE7DAA7D-A866-4A92-9ABF-082EEBCE9065}" destId="{64D24743-56E2-4C47-A8FC-9C655165473A}" srcOrd="0" destOrd="0" presId="urn:microsoft.com/office/officeart/2008/layout/HalfCircleOrganizationChart"/>
    <dgm:cxn modelId="{F77A3E5B-FD3D-4084-A666-047E0C14C213}" type="presParOf" srcId="{FE7DAA7D-A866-4A92-9ABF-082EEBCE9065}" destId="{590E053F-BC5F-4687-8A4F-B3198DB13900}" srcOrd="1" destOrd="0" presId="urn:microsoft.com/office/officeart/2008/layout/HalfCircleOrganizationChart"/>
    <dgm:cxn modelId="{93C40A61-4FB2-49B8-B534-E3E99A52BE15}" type="presParOf" srcId="{590E053F-BC5F-4687-8A4F-B3198DB13900}" destId="{D0E2BCC7-ADCA-4ADA-BF0B-3FB0B9B40CE6}" srcOrd="0" destOrd="0" presId="urn:microsoft.com/office/officeart/2008/layout/HalfCircleOrganizationChart"/>
    <dgm:cxn modelId="{ABEDBE7F-4092-4F4A-AAA2-5DCB7E39D06B}" type="presParOf" srcId="{D0E2BCC7-ADCA-4ADA-BF0B-3FB0B9B40CE6}" destId="{2475F853-ACC7-41F3-8A0F-8EC87815282A}" srcOrd="0" destOrd="0" presId="urn:microsoft.com/office/officeart/2008/layout/HalfCircleOrganizationChart"/>
    <dgm:cxn modelId="{A5CDD5AA-46E2-4DDE-A2DE-1CC7B97DD9A6}" type="presParOf" srcId="{D0E2BCC7-ADCA-4ADA-BF0B-3FB0B9B40CE6}" destId="{3B443D24-5146-4F47-B29D-FA2C79670BF1}" srcOrd="1" destOrd="0" presId="urn:microsoft.com/office/officeart/2008/layout/HalfCircleOrganizationChart"/>
    <dgm:cxn modelId="{4C68167F-490B-4863-90FD-7258F59A8919}" type="presParOf" srcId="{D0E2BCC7-ADCA-4ADA-BF0B-3FB0B9B40CE6}" destId="{84628022-B11F-42E7-9F7A-AE27A28F6E6F}" srcOrd="2" destOrd="0" presId="urn:microsoft.com/office/officeart/2008/layout/HalfCircleOrganizationChart"/>
    <dgm:cxn modelId="{7F03C5A4-919C-4688-AA03-2F7A5EF3FF4F}" type="presParOf" srcId="{D0E2BCC7-ADCA-4ADA-BF0B-3FB0B9B40CE6}" destId="{5815F1A7-4911-4784-BD49-EED951F058E0}" srcOrd="3" destOrd="0" presId="urn:microsoft.com/office/officeart/2008/layout/HalfCircleOrganizationChart"/>
    <dgm:cxn modelId="{91798EBE-6EAD-497D-B52C-7EE6945A0A98}" type="presParOf" srcId="{590E053F-BC5F-4687-8A4F-B3198DB13900}" destId="{1E05CCB5-2D86-4032-BDC6-A0721CBAF167}" srcOrd="1" destOrd="0" presId="urn:microsoft.com/office/officeart/2008/layout/HalfCircleOrganizationChart"/>
    <dgm:cxn modelId="{139BC14C-C6C2-4428-8630-E94426E784D1}" type="presParOf" srcId="{590E053F-BC5F-4687-8A4F-B3198DB13900}" destId="{0281D4F7-3245-4D14-A65C-BE91E1D76149}" srcOrd="2" destOrd="0" presId="urn:microsoft.com/office/officeart/2008/layout/HalfCircleOrganizationChart"/>
    <dgm:cxn modelId="{1A6A54AE-E638-4272-9860-3DDBC4927EEF}" type="presParOf" srcId="{FE7DAA7D-A866-4A92-9ABF-082EEBCE9065}" destId="{FEC5CE2F-C87C-4452-831B-D0ED02C0B74B}" srcOrd="2" destOrd="0" presId="urn:microsoft.com/office/officeart/2008/layout/HalfCircleOrganizationChart"/>
    <dgm:cxn modelId="{7164DA28-6089-46CC-BCBE-1CCC38775609}" type="presParOf" srcId="{FE7DAA7D-A866-4A92-9ABF-082EEBCE9065}" destId="{1B455A75-5F36-49A6-8CDB-B5C513F77EF6}" srcOrd="3" destOrd="0" presId="urn:microsoft.com/office/officeart/2008/layout/HalfCircleOrganizationChart"/>
    <dgm:cxn modelId="{EC59B045-C0AC-4504-B57D-63AB0B36F99C}" type="presParOf" srcId="{1B455A75-5F36-49A6-8CDB-B5C513F77EF6}" destId="{53F17F92-C064-4B0F-BCE6-138072F2910A}" srcOrd="0" destOrd="0" presId="urn:microsoft.com/office/officeart/2008/layout/HalfCircleOrganizationChart"/>
    <dgm:cxn modelId="{AD9A2D32-6C74-4429-B81E-42B90DB03633}" type="presParOf" srcId="{53F17F92-C064-4B0F-BCE6-138072F2910A}" destId="{5790752C-2547-4E48-8921-62F08C1015AE}" srcOrd="0" destOrd="0" presId="urn:microsoft.com/office/officeart/2008/layout/HalfCircleOrganizationChart"/>
    <dgm:cxn modelId="{28837141-B0AA-4191-BADB-196BD48418DD}" type="presParOf" srcId="{53F17F92-C064-4B0F-BCE6-138072F2910A}" destId="{F119D744-AB3E-41E8-854A-81EC60C67458}" srcOrd="1" destOrd="0" presId="urn:microsoft.com/office/officeart/2008/layout/HalfCircleOrganizationChart"/>
    <dgm:cxn modelId="{562C54E6-8642-4C08-9193-61CAB24F23AC}" type="presParOf" srcId="{53F17F92-C064-4B0F-BCE6-138072F2910A}" destId="{BC49FAD8-299D-43B9-B94D-4742AB77F73E}" srcOrd="2" destOrd="0" presId="urn:microsoft.com/office/officeart/2008/layout/HalfCircleOrganizationChart"/>
    <dgm:cxn modelId="{F7298700-3F15-4D83-80D0-53A9E0F7341C}" type="presParOf" srcId="{53F17F92-C064-4B0F-BCE6-138072F2910A}" destId="{B1CB0CAF-4F56-4FEB-B1ED-6CB0CB3640DB}" srcOrd="3" destOrd="0" presId="urn:microsoft.com/office/officeart/2008/layout/HalfCircleOrganizationChart"/>
    <dgm:cxn modelId="{3752C3B5-19C5-4857-901F-C2F73789A6CB}" type="presParOf" srcId="{1B455A75-5F36-49A6-8CDB-B5C513F77EF6}" destId="{0F75CBA1-3B0E-4ABE-81D0-75B3394B4AC4}" srcOrd="1" destOrd="0" presId="urn:microsoft.com/office/officeart/2008/layout/HalfCircleOrganizationChart"/>
    <dgm:cxn modelId="{1E664380-82BC-4E57-BCC5-AD5B359091F2}" type="presParOf" srcId="{1B455A75-5F36-49A6-8CDB-B5C513F77EF6}" destId="{C73752FF-5945-41A5-9821-90FA2482C8C9}" srcOrd="2" destOrd="0" presId="urn:microsoft.com/office/officeart/2008/layout/HalfCircleOrganizationChart"/>
    <dgm:cxn modelId="{21F31107-8C84-4EB7-9C52-8A661643E956}" type="presParOf" srcId="{FE7DAA7D-A866-4A92-9ABF-082EEBCE9065}" destId="{B2FFEB96-0ADF-4B4D-807E-2AD97D73BF2F}" srcOrd="4" destOrd="0" presId="urn:microsoft.com/office/officeart/2008/layout/HalfCircleOrganizationChart"/>
    <dgm:cxn modelId="{526709FC-C5D2-47DD-8C94-B3145235D24B}" type="presParOf" srcId="{FE7DAA7D-A866-4A92-9ABF-082EEBCE9065}" destId="{7A24D2A3-D8DB-4FC3-9A2D-10674DE9913C}" srcOrd="5" destOrd="0" presId="urn:microsoft.com/office/officeart/2008/layout/HalfCircleOrganizationChart"/>
    <dgm:cxn modelId="{31F35FA5-5F58-4E04-971F-FA07DF856782}" type="presParOf" srcId="{7A24D2A3-D8DB-4FC3-9A2D-10674DE9913C}" destId="{B5E2A608-5366-4094-93CD-8C04B1356CA8}" srcOrd="0" destOrd="0" presId="urn:microsoft.com/office/officeart/2008/layout/HalfCircleOrganizationChart"/>
    <dgm:cxn modelId="{2189E808-1D42-4144-8CCE-9A5F8A8F3C87}" type="presParOf" srcId="{B5E2A608-5366-4094-93CD-8C04B1356CA8}" destId="{01371131-F61B-49E0-A35C-093A40B2545B}" srcOrd="0" destOrd="0" presId="urn:microsoft.com/office/officeart/2008/layout/HalfCircleOrganizationChart"/>
    <dgm:cxn modelId="{D22574DE-6B57-4AC4-96A2-3F5C68BF8428}" type="presParOf" srcId="{B5E2A608-5366-4094-93CD-8C04B1356CA8}" destId="{EAE0B38A-F89D-4902-8538-AF04C8EE7403}" srcOrd="1" destOrd="0" presId="urn:microsoft.com/office/officeart/2008/layout/HalfCircleOrganizationChart"/>
    <dgm:cxn modelId="{A09D8C6F-650B-4452-854C-CD5F6AD813BB}" type="presParOf" srcId="{B5E2A608-5366-4094-93CD-8C04B1356CA8}" destId="{D10FA4D4-6B71-423D-AF4A-18A43B3FFEE7}" srcOrd="2" destOrd="0" presId="urn:microsoft.com/office/officeart/2008/layout/HalfCircleOrganizationChart"/>
    <dgm:cxn modelId="{41908266-5B33-4D17-A836-1173C5EC8972}" type="presParOf" srcId="{B5E2A608-5366-4094-93CD-8C04B1356CA8}" destId="{AA73976D-C126-4A61-90C7-97B1354A70AC}" srcOrd="3" destOrd="0" presId="urn:microsoft.com/office/officeart/2008/layout/HalfCircleOrganizationChart"/>
    <dgm:cxn modelId="{EA95B62B-7F2E-4B75-9D00-D5953DB9CB17}" type="presParOf" srcId="{7A24D2A3-D8DB-4FC3-9A2D-10674DE9913C}" destId="{55B2565A-51A9-464A-9B09-120F4F9F53BF}" srcOrd="1" destOrd="0" presId="urn:microsoft.com/office/officeart/2008/layout/HalfCircleOrganizationChart"/>
    <dgm:cxn modelId="{6E7E1F3E-0377-45E3-BD94-A52659CFD9BB}" type="presParOf" srcId="{7A24D2A3-D8DB-4FC3-9A2D-10674DE9913C}" destId="{5D398C64-DA27-41A4-98B9-D2ECFDF9E66E}" srcOrd="2" destOrd="0" presId="urn:microsoft.com/office/officeart/2008/layout/HalfCircleOrganizationChart"/>
    <dgm:cxn modelId="{2E696372-5236-4999-837C-D034AE034C9A}" type="presParOf" srcId="{FE7DAA7D-A866-4A92-9ABF-082EEBCE9065}" destId="{2857E7A5-386F-4143-BAD7-DBF52748BE28}" srcOrd="6" destOrd="0" presId="urn:microsoft.com/office/officeart/2008/layout/HalfCircleOrganizationChart"/>
    <dgm:cxn modelId="{35051075-005B-4FC3-9E92-86CDBB1F0FC7}" type="presParOf" srcId="{FE7DAA7D-A866-4A92-9ABF-082EEBCE9065}" destId="{AE0735B2-8EEF-46BB-AA91-4BD78C2BC089}" srcOrd="7" destOrd="0" presId="urn:microsoft.com/office/officeart/2008/layout/HalfCircleOrganizationChart"/>
    <dgm:cxn modelId="{C7314A9F-C097-4393-86BC-F709B6062390}" type="presParOf" srcId="{AE0735B2-8EEF-46BB-AA91-4BD78C2BC089}" destId="{10A9087D-BACF-4991-A5ED-9C4B4867A813}" srcOrd="0" destOrd="0" presId="urn:microsoft.com/office/officeart/2008/layout/HalfCircleOrganizationChart"/>
    <dgm:cxn modelId="{09B86CF0-8186-4968-B863-9D0A75430BE3}" type="presParOf" srcId="{10A9087D-BACF-4991-A5ED-9C4B4867A813}" destId="{66BFC985-E395-4342-90A6-E2C38FCD6456}" srcOrd="0" destOrd="0" presId="urn:microsoft.com/office/officeart/2008/layout/HalfCircleOrganizationChart"/>
    <dgm:cxn modelId="{41E77019-4FA2-4E83-A49C-27E005BFCB2B}" type="presParOf" srcId="{10A9087D-BACF-4991-A5ED-9C4B4867A813}" destId="{4F68B690-5C8E-4C6B-A653-2A50544D30EF}" srcOrd="1" destOrd="0" presId="urn:microsoft.com/office/officeart/2008/layout/HalfCircleOrganizationChart"/>
    <dgm:cxn modelId="{2F50C7E8-1939-4F89-8C42-79823001B302}" type="presParOf" srcId="{10A9087D-BACF-4991-A5ED-9C4B4867A813}" destId="{A0F30A47-14CA-43C6-B363-F5EAF7157743}" srcOrd="2" destOrd="0" presId="urn:microsoft.com/office/officeart/2008/layout/HalfCircleOrganizationChart"/>
    <dgm:cxn modelId="{8E1EC825-81E5-49E0-AD19-02EC5A0BEB88}" type="presParOf" srcId="{10A9087D-BACF-4991-A5ED-9C4B4867A813}" destId="{E3BBAFFC-FCF7-45EB-8EEF-5A3A0F3D4ED2}" srcOrd="3" destOrd="0" presId="urn:microsoft.com/office/officeart/2008/layout/HalfCircleOrganizationChart"/>
    <dgm:cxn modelId="{42417E47-74BB-4FB0-BBDF-C828FB8B42AC}" type="presParOf" srcId="{AE0735B2-8EEF-46BB-AA91-4BD78C2BC089}" destId="{51C2E0FD-AC70-41A2-BD72-118C346AA6DB}" srcOrd="1" destOrd="0" presId="urn:microsoft.com/office/officeart/2008/layout/HalfCircleOrganizationChart"/>
    <dgm:cxn modelId="{F41C5617-4162-4AF8-94B7-45A6A6C13997}" type="presParOf" srcId="{AE0735B2-8EEF-46BB-AA91-4BD78C2BC089}" destId="{E0B56525-E000-4852-B568-74B09C858A1C}" srcOrd="2" destOrd="0" presId="urn:microsoft.com/office/officeart/2008/layout/HalfCircleOrganizationChart"/>
    <dgm:cxn modelId="{8083FDA3-E935-4BF7-81C9-5EBBADC05A1F}" type="presParOf" srcId="{572F2CCA-3617-4996-BE86-2F6E1E177C45}" destId="{6D2FA1C2-D8A9-4CDE-9854-137FEBED62E8}" srcOrd="2" destOrd="0" presId="urn:microsoft.com/office/officeart/2008/layout/HalfCircleOrganizationChart"/>
    <dgm:cxn modelId="{586E2A0B-361C-428B-8304-13B99FC639C4}" type="presParOf" srcId="{6D2FA1C2-D8A9-4CDE-9854-137FEBED62E8}" destId="{89CA968A-DB5A-4E71-A765-399CF7AEACB1}" srcOrd="0" destOrd="0" presId="urn:microsoft.com/office/officeart/2008/layout/HalfCircleOrganizationChart"/>
    <dgm:cxn modelId="{D81B7C1E-6A5D-4D17-998D-1DE1CA00F1F5}" type="presParOf" srcId="{6D2FA1C2-D8A9-4CDE-9854-137FEBED62E8}" destId="{7978C44B-989A-448A-B255-6F1DEB64907A}" srcOrd="1" destOrd="0" presId="urn:microsoft.com/office/officeart/2008/layout/HalfCircleOrganizationChart"/>
    <dgm:cxn modelId="{DBECF7DE-CD79-4B04-B4C2-0D705AB64BD3}" type="presParOf" srcId="{7978C44B-989A-448A-B255-6F1DEB64907A}" destId="{E95BE856-BF1A-4B8C-BF93-F0EBB4CED0C1}" srcOrd="0" destOrd="0" presId="urn:microsoft.com/office/officeart/2008/layout/HalfCircleOrganizationChart"/>
    <dgm:cxn modelId="{8EAD9D6C-84EC-4A38-92DB-5A02937839B9}" type="presParOf" srcId="{E95BE856-BF1A-4B8C-BF93-F0EBB4CED0C1}" destId="{27ADF8A5-01B5-4A5D-BDF9-19D4F63F4B18}" srcOrd="0" destOrd="0" presId="urn:microsoft.com/office/officeart/2008/layout/HalfCircleOrganizationChart"/>
    <dgm:cxn modelId="{AF318AD1-F976-4AF7-A701-C820254AE712}" type="presParOf" srcId="{E95BE856-BF1A-4B8C-BF93-F0EBB4CED0C1}" destId="{2635500F-C21B-4AEC-9915-21FB719AEB4C}" srcOrd="1" destOrd="0" presId="urn:microsoft.com/office/officeart/2008/layout/HalfCircleOrganizationChart"/>
    <dgm:cxn modelId="{9E12A3C2-E3BA-4B35-B9FE-B7BE8AE6E290}" type="presParOf" srcId="{E95BE856-BF1A-4B8C-BF93-F0EBB4CED0C1}" destId="{CABBA4E1-7027-4B61-86E2-027FFC9E4893}" srcOrd="2" destOrd="0" presId="urn:microsoft.com/office/officeart/2008/layout/HalfCircleOrganizationChart"/>
    <dgm:cxn modelId="{C89E11F0-04FA-446A-B589-D744EF79C242}" type="presParOf" srcId="{E95BE856-BF1A-4B8C-BF93-F0EBB4CED0C1}" destId="{E9021196-ED90-46E9-AD42-4B3FCADF4749}" srcOrd="3" destOrd="0" presId="urn:microsoft.com/office/officeart/2008/layout/HalfCircleOrganizationChart"/>
    <dgm:cxn modelId="{3D4BE6C0-3C9A-44D1-83DA-C84F77BF5F43}" type="presParOf" srcId="{7978C44B-989A-448A-B255-6F1DEB64907A}" destId="{0684EFE0-7F1D-4F8D-AF69-75FB89AF44D9}" srcOrd="1" destOrd="0" presId="urn:microsoft.com/office/officeart/2008/layout/HalfCircleOrganizationChart"/>
    <dgm:cxn modelId="{97E973AB-C07B-4908-8B40-7122FF1F567B}" type="presParOf" srcId="{7978C44B-989A-448A-B255-6F1DEB64907A}" destId="{60918FD0-298A-43ED-855E-34462BC79508}" srcOrd="2" destOrd="0" presId="urn:microsoft.com/office/officeart/2008/layout/HalfCircleOrganizationChart"/>
    <dgm:cxn modelId="{69044AD3-614C-49EF-812D-A165566F19AF}" type="presParOf" srcId="{6D2FA1C2-D8A9-4CDE-9854-137FEBED62E8}" destId="{19C1B512-851C-46E7-9715-FBB47ADA23E6}" srcOrd="2" destOrd="0" presId="urn:microsoft.com/office/officeart/2008/layout/HalfCircleOrganizationChart"/>
    <dgm:cxn modelId="{9608F351-0675-4656-96E6-808E00D887C3}" type="presParOf" srcId="{6D2FA1C2-D8A9-4CDE-9854-137FEBED62E8}" destId="{EE936696-BDDB-40D6-B420-50768CEFEDE8}" srcOrd="3" destOrd="0" presId="urn:microsoft.com/office/officeart/2008/layout/HalfCircleOrganizationChart"/>
    <dgm:cxn modelId="{DAC82DB9-A1D6-4FCA-8740-53E0AE1D3419}" type="presParOf" srcId="{EE936696-BDDB-40D6-B420-50768CEFEDE8}" destId="{99D61968-F1F8-425E-B6B9-03D384F94E87}" srcOrd="0" destOrd="0" presId="urn:microsoft.com/office/officeart/2008/layout/HalfCircleOrganizationChart"/>
    <dgm:cxn modelId="{C38A1823-6AFE-4972-98AD-10023F68E67C}" type="presParOf" srcId="{99D61968-F1F8-425E-B6B9-03D384F94E87}" destId="{67EC706E-C8C5-4FA3-BCE4-8FD675D676C9}" srcOrd="0" destOrd="0" presId="urn:microsoft.com/office/officeart/2008/layout/HalfCircleOrganizationChart"/>
    <dgm:cxn modelId="{228A53C2-32F9-40EF-9885-DE4595C62292}" type="presParOf" srcId="{99D61968-F1F8-425E-B6B9-03D384F94E87}" destId="{C95CCF28-5868-4E2B-9791-6308CC517478}" srcOrd="1" destOrd="0" presId="urn:microsoft.com/office/officeart/2008/layout/HalfCircleOrganizationChart"/>
    <dgm:cxn modelId="{F673CD2B-7401-4AFE-B797-1C02460C3F96}" type="presParOf" srcId="{99D61968-F1F8-425E-B6B9-03D384F94E87}" destId="{49C572EC-B7A6-450A-B692-A45FD49D6FF1}" srcOrd="2" destOrd="0" presId="urn:microsoft.com/office/officeart/2008/layout/HalfCircleOrganizationChart"/>
    <dgm:cxn modelId="{1F623E60-1DC6-42B8-9AD3-4C49E4678EEB}" type="presParOf" srcId="{99D61968-F1F8-425E-B6B9-03D384F94E87}" destId="{4A8A612D-70D2-49E3-9D8E-3680CDFD20E8}" srcOrd="3" destOrd="0" presId="urn:microsoft.com/office/officeart/2008/layout/HalfCircleOrganizationChart"/>
    <dgm:cxn modelId="{8C29E150-9D0B-4D33-93A1-EB95147F4990}" type="presParOf" srcId="{EE936696-BDDB-40D6-B420-50768CEFEDE8}" destId="{00404247-1040-4B52-BC64-CCFAB3E2ADAE}" srcOrd="1" destOrd="0" presId="urn:microsoft.com/office/officeart/2008/layout/HalfCircleOrganizationChart"/>
    <dgm:cxn modelId="{DCA780B0-B9BA-4296-8905-BEE6CBB9E00B}" type="presParOf" srcId="{EE936696-BDDB-40D6-B420-50768CEFEDE8}" destId="{4345076B-435E-47EB-B685-8838F4A384C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71EA8-F902-4957-B5C5-6B3CD8AE009F}">
      <dsp:nvSpPr>
        <dsp:cNvPr id="0" name=""/>
        <dsp:cNvSpPr/>
      </dsp:nvSpPr>
      <dsp:spPr>
        <a:xfrm>
          <a:off x="6035412" y="2889695"/>
          <a:ext cx="91440" cy="537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A4C67-351C-4963-9E4E-1015478C39E2}">
      <dsp:nvSpPr>
        <dsp:cNvPr id="0" name=""/>
        <dsp:cNvSpPr/>
      </dsp:nvSpPr>
      <dsp:spPr>
        <a:xfrm>
          <a:off x="4386478" y="1178095"/>
          <a:ext cx="1694653" cy="53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404"/>
              </a:lnTo>
              <a:lnTo>
                <a:pt x="1694653" y="366404"/>
              </a:lnTo>
              <a:lnTo>
                <a:pt x="1694653" y="5376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B51E-C03E-49EC-8D4B-26A0FFF03BB7}">
      <dsp:nvSpPr>
        <dsp:cNvPr id="0" name=""/>
        <dsp:cNvSpPr/>
      </dsp:nvSpPr>
      <dsp:spPr>
        <a:xfrm>
          <a:off x="2691824" y="2889695"/>
          <a:ext cx="1129769" cy="53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404"/>
              </a:lnTo>
              <a:lnTo>
                <a:pt x="1129769" y="366404"/>
              </a:lnTo>
              <a:lnTo>
                <a:pt x="1129769" y="537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4E4B2-C962-431A-B5CE-D9B9C300B3F9}">
      <dsp:nvSpPr>
        <dsp:cNvPr id="0" name=""/>
        <dsp:cNvSpPr/>
      </dsp:nvSpPr>
      <dsp:spPr>
        <a:xfrm>
          <a:off x="1562055" y="2889695"/>
          <a:ext cx="1129769" cy="537667"/>
        </a:xfrm>
        <a:custGeom>
          <a:avLst/>
          <a:gdLst/>
          <a:ahLst/>
          <a:cxnLst/>
          <a:rect l="0" t="0" r="0" b="0"/>
          <a:pathLst>
            <a:path>
              <a:moveTo>
                <a:pt x="1129769" y="0"/>
              </a:moveTo>
              <a:lnTo>
                <a:pt x="1129769" y="366404"/>
              </a:lnTo>
              <a:lnTo>
                <a:pt x="0" y="366404"/>
              </a:lnTo>
              <a:lnTo>
                <a:pt x="0" y="537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5A1F2-387A-4D9B-A36F-F4E6F7545039}">
      <dsp:nvSpPr>
        <dsp:cNvPr id="0" name=""/>
        <dsp:cNvSpPr/>
      </dsp:nvSpPr>
      <dsp:spPr>
        <a:xfrm>
          <a:off x="2691824" y="1178095"/>
          <a:ext cx="1694653" cy="537667"/>
        </a:xfrm>
        <a:custGeom>
          <a:avLst/>
          <a:gdLst/>
          <a:ahLst/>
          <a:cxnLst/>
          <a:rect l="0" t="0" r="0" b="0"/>
          <a:pathLst>
            <a:path>
              <a:moveTo>
                <a:pt x="1694653" y="0"/>
              </a:moveTo>
              <a:lnTo>
                <a:pt x="1694653" y="366404"/>
              </a:lnTo>
              <a:lnTo>
                <a:pt x="0" y="366404"/>
              </a:lnTo>
              <a:lnTo>
                <a:pt x="0" y="5376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686C4-07ED-4B9F-AA76-3EBFD6868E87}">
      <dsp:nvSpPr>
        <dsp:cNvPr id="0" name=""/>
        <dsp:cNvSpPr/>
      </dsp:nvSpPr>
      <dsp:spPr>
        <a:xfrm>
          <a:off x="3462121" y="4162"/>
          <a:ext cx="1848713" cy="1173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71BEA-DA32-40DA-9BDB-A71F0DE042BD}">
      <dsp:nvSpPr>
        <dsp:cNvPr id="0" name=""/>
        <dsp:cNvSpPr/>
      </dsp:nvSpPr>
      <dsp:spPr>
        <a:xfrm>
          <a:off x="3667534" y="199304"/>
          <a:ext cx="1848713" cy="1173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Đăng</a:t>
          </a:r>
          <a:r>
            <a:rPr lang="en-US" sz="2800" kern="1200" dirty="0"/>
            <a:t> </a:t>
          </a:r>
          <a:r>
            <a:rPr lang="en-US" sz="2800" kern="1200" dirty="0" err="1"/>
            <a:t>nhập</a:t>
          </a:r>
          <a:r>
            <a:rPr lang="en-US" sz="2800" kern="1200" dirty="0"/>
            <a:t> </a:t>
          </a:r>
          <a:r>
            <a:rPr lang="en-US" sz="2800" kern="1200" dirty="0" err="1"/>
            <a:t>tài</a:t>
          </a:r>
          <a:r>
            <a:rPr lang="en-US" sz="2800" kern="1200" dirty="0"/>
            <a:t> </a:t>
          </a:r>
          <a:r>
            <a:rPr lang="en-US" sz="2800" kern="1200" dirty="0" err="1"/>
            <a:t>khoản</a:t>
          </a:r>
          <a:endParaRPr lang="en-US" sz="2800" kern="1200" dirty="0"/>
        </a:p>
      </dsp:txBody>
      <dsp:txXfrm>
        <a:off x="3701917" y="233687"/>
        <a:ext cx="1779947" cy="1105166"/>
      </dsp:txXfrm>
    </dsp:sp>
    <dsp:sp modelId="{C404D79B-BB7D-48EF-BCCE-296AC93DB31F}">
      <dsp:nvSpPr>
        <dsp:cNvPr id="0" name=""/>
        <dsp:cNvSpPr/>
      </dsp:nvSpPr>
      <dsp:spPr>
        <a:xfrm>
          <a:off x="1767467" y="1715762"/>
          <a:ext cx="1848713" cy="1173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6E843-B1E7-4596-AB35-0B4B408E61DA}">
      <dsp:nvSpPr>
        <dsp:cNvPr id="0" name=""/>
        <dsp:cNvSpPr/>
      </dsp:nvSpPr>
      <dsp:spPr>
        <a:xfrm>
          <a:off x="1972880" y="1910904"/>
          <a:ext cx="1848713" cy="1173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Khách</a:t>
          </a:r>
          <a:r>
            <a:rPr lang="en-US" sz="2800" kern="1200" dirty="0"/>
            <a:t> hàng</a:t>
          </a:r>
        </a:p>
      </dsp:txBody>
      <dsp:txXfrm>
        <a:off x="2007263" y="1945287"/>
        <a:ext cx="1779947" cy="1105166"/>
      </dsp:txXfrm>
    </dsp:sp>
    <dsp:sp modelId="{32FC09CD-CB59-4700-B11B-71A5601D1132}">
      <dsp:nvSpPr>
        <dsp:cNvPr id="0" name=""/>
        <dsp:cNvSpPr/>
      </dsp:nvSpPr>
      <dsp:spPr>
        <a:xfrm>
          <a:off x="637698" y="3427362"/>
          <a:ext cx="1848713" cy="1173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6250D-E9D4-4280-9EC5-A9287144351A}">
      <dsp:nvSpPr>
        <dsp:cNvPr id="0" name=""/>
        <dsp:cNvSpPr/>
      </dsp:nvSpPr>
      <dsp:spPr>
        <a:xfrm>
          <a:off x="843111" y="3622504"/>
          <a:ext cx="1848713" cy="1173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Khách</a:t>
          </a:r>
          <a:r>
            <a:rPr lang="en-US" sz="2800" kern="1200" dirty="0"/>
            <a:t> hàng 1</a:t>
          </a:r>
        </a:p>
      </dsp:txBody>
      <dsp:txXfrm>
        <a:off x="877494" y="3656887"/>
        <a:ext cx="1779947" cy="1105166"/>
      </dsp:txXfrm>
    </dsp:sp>
    <dsp:sp modelId="{7191D512-1306-4626-91FD-45B8951CFA30}">
      <dsp:nvSpPr>
        <dsp:cNvPr id="0" name=""/>
        <dsp:cNvSpPr/>
      </dsp:nvSpPr>
      <dsp:spPr>
        <a:xfrm>
          <a:off x="2897237" y="3427362"/>
          <a:ext cx="1848713" cy="1173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3AF87-13A0-4B61-A713-5AB440EB2F39}">
      <dsp:nvSpPr>
        <dsp:cNvPr id="0" name=""/>
        <dsp:cNvSpPr/>
      </dsp:nvSpPr>
      <dsp:spPr>
        <a:xfrm>
          <a:off x="3102649" y="3622504"/>
          <a:ext cx="1848713" cy="1173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Khách</a:t>
          </a:r>
          <a:r>
            <a:rPr lang="en-US" sz="2800" kern="1200" dirty="0"/>
            <a:t> hàng 2…</a:t>
          </a:r>
        </a:p>
      </dsp:txBody>
      <dsp:txXfrm>
        <a:off x="3137032" y="3656887"/>
        <a:ext cx="1779947" cy="1105166"/>
      </dsp:txXfrm>
    </dsp:sp>
    <dsp:sp modelId="{1DA28595-FBB8-44AD-81CF-9D9753503C0A}">
      <dsp:nvSpPr>
        <dsp:cNvPr id="0" name=""/>
        <dsp:cNvSpPr/>
      </dsp:nvSpPr>
      <dsp:spPr>
        <a:xfrm>
          <a:off x="5156775" y="1715762"/>
          <a:ext cx="1848713" cy="1173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D7C20-CA93-4578-A46F-A7B3C2D11BCC}">
      <dsp:nvSpPr>
        <dsp:cNvPr id="0" name=""/>
        <dsp:cNvSpPr/>
      </dsp:nvSpPr>
      <dsp:spPr>
        <a:xfrm>
          <a:off x="5362188" y="1910904"/>
          <a:ext cx="1848713" cy="1173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Admin</a:t>
          </a:r>
        </a:p>
      </dsp:txBody>
      <dsp:txXfrm>
        <a:off x="5396571" y="1945287"/>
        <a:ext cx="1779947" cy="1105166"/>
      </dsp:txXfrm>
    </dsp:sp>
    <dsp:sp modelId="{3EF58C04-9A65-436A-A48B-04A66A713611}">
      <dsp:nvSpPr>
        <dsp:cNvPr id="0" name=""/>
        <dsp:cNvSpPr/>
      </dsp:nvSpPr>
      <dsp:spPr>
        <a:xfrm>
          <a:off x="5156775" y="3427362"/>
          <a:ext cx="1848713" cy="1173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23F3D-EFB5-4591-9D11-9D179622729D}">
      <dsp:nvSpPr>
        <dsp:cNvPr id="0" name=""/>
        <dsp:cNvSpPr/>
      </dsp:nvSpPr>
      <dsp:spPr>
        <a:xfrm>
          <a:off x="5362188" y="3622504"/>
          <a:ext cx="1848713" cy="1173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Admin 1,2…</a:t>
          </a:r>
        </a:p>
      </dsp:txBody>
      <dsp:txXfrm>
        <a:off x="5396571" y="3656887"/>
        <a:ext cx="1779947" cy="1105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B04EB-5260-4DD3-8258-26159E32A6F3}">
      <dsp:nvSpPr>
        <dsp:cNvPr id="0" name=""/>
        <dsp:cNvSpPr/>
      </dsp:nvSpPr>
      <dsp:spPr>
        <a:xfrm>
          <a:off x="4114800" y="1659718"/>
          <a:ext cx="736879" cy="532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683"/>
              </a:lnTo>
              <a:lnTo>
                <a:pt x="736879" y="53268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D8470-04F2-4595-BD74-FD57602430F3}">
      <dsp:nvSpPr>
        <dsp:cNvPr id="0" name=""/>
        <dsp:cNvSpPr/>
      </dsp:nvSpPr>
      <dsp:spPr>
        <a:xfrm>
          <a:off x="3377920" y="1659718"/>
          <a:ext cx="736879" cy="532683"/>
        </a:xfrm>
        <a:custGeom>
          <a:avLst/>
          <a:gdLst/>
          <a:ahLst/>
          <a:cxnLst/>
          <a:rect l="0" t="0" r="0" b="0"/>
          <a:pathLst>
            <a:path>
              <a:moveTo>
                <a:pt x="736879" y="0"/>
              </a:moveTo>
              <a:lnTo>
                <a:pt x="736879" y="532683"/>
              </a:lnTo>
              <a:lnTo>
                <a:pt x="0" y="53268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3E083-1556-42A1-9999-6245D09CE321}">
      <dsp:nvSpPr>
        <dsp:cNvPr id="0" name=""/>
        <dsp:cNvSpPr/>
      </dsp:nvSpPr>
      <dsp:spPr>
        <a:xfrm>
          <a:off x="4114800" y="1659718"/>
          <a:ext cx="3222736" cy="1633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124"/>
              </a:lnTo>
              <a:lnTo>
                <a:pt x="3222736" y="1447124"/>
              </a:lnTo>
              <a:lnTo>
                <a:pt x="3222736" y="16335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4737D-CEB9-4BC3-AA80-9F509791D8D6}">
      <dsp:nvSpPr>
        <dsp:cNvPr id="0" name=""/>
        <dsp:cNvSpPr/>
      </dsp:nvSpPr>
      <dsp:spPr>
        <a:xfrm>
          <a:off x="4114800" y="1659718"/>
          <a:ext cx="1074245" cy="1633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124"/>
              </a:lnTo>
              <a:lnTo>
                <a:pt x="1074245" y="1447124"/>
              </a:lnTo>
              <a:lnTo>
                <a:pt x="1074245" y="16335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C069A-D4FB-4DD4-A987-732A9A7B5A95}">
      <dsp:nvSpPr>
        <dsp:cNvPr id="0" name=""/>
        <dsp:cNvSpPr/>
      </dsp:nvSpPr>
      <dsp:spPr>
        <a:xfrm>
          <a:off x="3040554" y="1659718"/>
          <a:ext cx="1074245" cy="1633563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1447124"/>
              </a:lnTo>
              <a:lnTo>
                <a:pt x="0" y="1447124"/>
              </a:lnTo>
              <a:lnTo>
                <a:pt x="0" y="16335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EB1CE-DDA4-4D1C-8F4B-AED9C2FBB6A7}">
      <dsp:nvSpPr>
        <dsp:cNvPr id="0" name=""/>
        <dsp:cNvSpPr/>
      </dsp:nvSpPr>
      <dsp:spPr>
        <a:xfrm>
          <a:off x="892063" y="1659718"/>
          <a:ext cx="3222736" cy="1633563"/>
        </a:xfrm>
        <a:custGeom>
          <a:avLst/>
          <a:gdLst/>
          <a:ahLst/>
          <a:cxnLst/>
          <a:rect l="0" t="0" r="0" b="0"/>
          <a:pathLst>
            <a:path>
              <a:moveTo>
                <a:pt x="3222736" y="0"/>
              </a:moveTo>
              <a:lnTo>
                <a:pt x="3222736" y="1447124"/>
              </a:lnTo>
              <a:lnTo>
                <a:pt x="0" y="1447124"/>
              </a:lnTo>
              <a:lnTo>
                <a:pt x="0" y="16335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0F0A6-9557-41C6-BFF8-E0601D1C3263}">
      <dsp:nvSpPr>
        <dsp:cNvPr id="0" name=""/>
        <dsp:cNvSpPr/>
      </dsp:nvSpPr>
      <dsp:spPr>
        <a:xfrm>
          <a:off x="3670896" y="771911"/>
          <a:ext cx="887806" cy="887806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C2300-990C-45D9-8347-3AB9BBD0E374}">
      <dsp:nvSpPr>
        <dsp:cNvPr id="0" name=""/>
        <dsp:cNvSpPr/>
      </dsp:nvSpPr>
      <dsp:spPr>
        <a:xfrm>
          <a:off x="3670896" y="771911"/>
          <a:ext cx="887806" cy="887806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A734-AE0C-41F9-81B2-A51071480724}">
      <dsp:nvSpPr>
        <dsp:cNvPr id="0" name=""/>
        <dsp:cNvSpPr/>
      </dsp:nvSpPr>
      <dsp:spPr>
        <a:xfrm>
          <a:off x="3226993" y="931717"/>
          <a:ext cx="1775612" cy="56819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>
              <a:solidFill>
                <a:schemeClr val="bg1"/>
              </a:solidFill>
            </a:rPr>
            <a:t>ADMIN</a:t>
          </a:r>
        </a:p>
      </dsp:txBody>
      <dsp:txXfrm>
        <a:off x="3226993" y="931717"/>
        <a:ext cx="1775612" cy="568196"/>
      </dsp:txXfrm>
    </dsp:sp>
    <dsp:sp modelId="{C96AAD9C-64F9-4D07-91CA-D795FD305C33}">
      <dsp:nvSpPr>
        <dsp:cNvPr id="0" name=""/>
        <dsp:cNvSpPr/>
      </dsp:nvSpPr>
      <dsp:spPr>
        <a:xfrm>
          <a:off x="448160" y="3293281"/>
          <a:ext cx="887806" cy="887806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9C662-DA4D-427D-BF32-4202846DB5B8}">
      <dsp:nvSpPr>
        <dsp:cNvPr id="0" name=""/>
        <dsp:cNvSpPr/>
      </dsp:nvSpPr>
      <dsp:spPr>
        <a:xfrm>
          <a:off x="448160" y="3293281"/>
          <a:ext cx="887806" cy="887806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7369A-BCDB-4649-928D-8CE63FE5EA3D}">
      <dsp:nvSpPr>
        <dsp:cNvPr id="0" name=""/>
        <dsp:cNvSpPr/>
      </dsp:nvSpPr>
      <dsp:spPr>
        <a:xfrm>
          <a:off x="4256" y="3453086"/>
          <a:ext cx="1775612" cy="56819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>
              <a:solidFill>
                <a:schemeClr val="bg1"/>
              </a:solidFill>
            </a:rPr>
            <a:t>Thêm</a:t>
          </a:r>
          <a:r>
            <a:rPr lang="en-US" sz="2000" b="0" kern="1200" dirty="0">
              <a:solidFill>
                <a:schemeClr val="bg1"/>
              </a:solidFill>
            </a:rPr>
            <a:t>/</a:t>
          </a:r>
          <a:r>
            <a:rPr lang="en-US" sz="2000" b="0" kern="1200" dirty="0" err="1">
              <a:solidFill>
                <a:schemeClr val="bg1"/>
              </a:solidFill>
            </a:rPr>
            <a:t>Chỉnh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sửa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đồ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uống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4256" y="3453086"/>
        <a:ext cx="1775612" cy="568196"/>
      </dsp:txXfrm>
    </dsp:sp>
    <dsp:sp modelId="{43182D99-E18D-45C8-892F-EEBF370B22CA}">
      <dsp:nvSpPr>
        <dsp:cNvPr id="0" name=""/>
        <dsp:cNvSpPr/>
      </dsp:nvSpPr>
      <dsp:spPr>
        <a:xfrm>
          <a:off x="2596651" y="3293281"/>
          <a:ext cx="887806" cy="887806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EE95E-4ADB-4AE3-9469-64335E6D83BA}">
      <dsp:nvSpPr>
        <dsp:cNvPr id="0" name=""/>
        <dsp:cNvSpPr/>
      </dsp:nvSpPr>
      <dsp:spPr>
        <a:xfrm>
          <a:off x="2596651" y="3293281"/>
          <a:ext cx="887806" cy="887806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89995-2B7B-48C7-A5D1-51AEF344610B}">
      <dsp:nvSpPr>
        <dsp:cNvPr id="0" name=""/>
        <dsp:cNvSpPr/>
      </dsp:nvSpPr>
      <dsp:spPr>
        <a:xfrm>
          <a:off x="2152748" y="3453086"/>
          <a:ext cx="1775612" cy="56819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>
              <a:solidFill>
                <a:schemeClr val="bg1"/>
              </a:solidFill>
            </a:rPr>
            <a:t>Quản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lý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danh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sách</a:t>
          </a:r>
          <a:r>
            <a:rPr lang="en-US" sz="2000" b="0" kern="1200" dirty="0">
              <a:solidFill>
                <a:schemeClr val="bg1"/>
              </a:solidFill>
            </a:rPr>
            <a:t> KH</a:t>
          </a:r>
        </a:p>
      </dsp:txBody>
      <dsp:txXfrm>
        <a:off x="2152748" y="3453086"/>
        <a:ext cx="1775612" cy="568196"/>
      </dsp:txXfrm>
    </dsp:sp>
    <dsp:sp modelId="{8719CBF6-3A9F-4DC4-A194-20AC38AF617A}">
      <dsp:nvSpPr>
        <dsp:cNvPr id="0" name=""/>
        <dsp:cNvSpPr/>
      </dsp:nvSpPr>
      <dsp:spPr>
        <a:xfrm>
          <a:off x="4745142" y="3293281"/>
          <a:ext cx="887806" cy="887806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F6AFA-CED5-4BA6-AD73-6D02EE689446}">
      <dsp:nvSpPr>
        <dsp:cNvPr id="0" name=""/>
        <dsp:cNvSpPr/>
      </dsp:nvSpPr>
      <dsp:spPr>
        <a:xfrm>
          <a:off x="4745142" y="3293281"/>
          <a:ext cx="887806" cy="887806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74D5F-B267-4EBC-AF99-F1B6DD7557E9}">
      <dsp:nvSpPr>
        <dsp:cNvPr id="0" name=""/>
        <dsp:cNvSpPr/>
      </dsp:nvSpPr>
      <dsp:spPr>
        <a:xfrm>
          <a:off x="4301239" y="3453086"/>
          <a:ext cx="1775612" cy="56819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>
              <a:solidFill>
                <a:schemeClr val="bg1"/>
              </a:solidFill>
            </a:rPr>
            <a:t>Quản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lý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chỗ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ngồi</a:t>
          </a:r>
          <a:r>
            <a:rPr lang="en-US" sz="2000" b="0" kern="1200" dirty="0">
              <a:solidFill>
                <a:schemeClr val="bg1"/>
              </a:solidFill>
            </a:rPr>
            <a:t>/</a:t>
          </a:r>
          <a:r>
            <a:rPr lang="en-US" sz="2000" b="0" kern="1200" dirty="0" err="1">
              <a:solidFill>
                <a:schemeClr val="bg1"/>
              </a:solidFill>
            </a:rPr>
            <a:t>đơn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đặt</a:t>
          </a:r>
          <a:r>
            <a:rPr lang="en-US" sz="2000" b="0" kern="1200" dirty="0">
              <a:solidFill>
                <a:schemeClr val="bg1"/>
              </a:solidFill>
            </a:rPr>
            <a:t> hàng</a:t>
          </a:r>
        </a:p>
      </dsp:txBody>
      <dsp:txXfrm>
        <a:off x="4301239" y="3453086"/>
        <a:ext cx="1775612" cy="568196"/>
      </dsp:txXfrm>
    </dsp:sp>
    <dsp:sp modelId="{5F3BFAB6-C38B-4164-8C9E-3132505C9D59}">
      <dsp:nvSpPr>
        <dsp:cNvPr id="0" name=""/>
        <dsp:cNvSpPr/>
      </dsp:nvSpPr>
      <dsp:spPr>
        <a:xfrm>
          <a:off x="6893633" y="3293281"/>
          <a:ext cx="887806" cy="887806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D7109-EB88-4AC2-AF4F-6BD5EFFAF520}">
      <dsp:nvSpPr>
        <dsp:cNvPr id="0" name=""/>
        <dsp:cNvSpPr/>
      </dsp:nvSpPr>
      <dsp:spPr>
        <a:xfrm>
          <a:off x="6893633" y="3293281"/>
          <a:ext cx="887806" cy="887806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C400F-68F1-4C3F-842F-379B69742E5B}">
      <dsp:nvSpPr>
        <dsp:cNvPr id="0" name=""/>
        <dsp:cNvSpPr/>
      </dsp:nvSpPr>
      <dsp:spPr>
        <a:xfrm>
          <a:off x="6449730" y="3453086"/>
          <a:ext cx="1775612" cy="56819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>
              <a:solidFill>
                <a:schemeClr val="bg1"/>
              </a:solidFill>
            </a:rPr>
            <a:t>Thêm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sự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kiện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6449730" y="3453086"/>
        <a:ext cx="1775612" cy="568196"/>
      </dsp:txXfrm>
    </dsp:sp>
    <dsp:sp modelId="{9978E0DE-37DE-4A3E-9524-078A2F69EFA8}">
      <dsp:nvSpPr>
        <dsp:cNvPr id="0" name=""/>
        <dsp:cNvSpPr/>
      </dsp:nvSpPr>
      <dsp:spPr>
        <a:xfrm>
          <a:off x="2596651" y="2032596"/>
          <a:ext cx="887806" cy="887806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A0754-2929-432B-819C-7942515630D5}">
      <dsp:nvSpPr>
        <dsp:cNvPr id="0" name=""/>
        <dsp:cNvSpPr/>
      </dsp:nvSpPr>
      <dsp:spPr>
        <a:xfrm>
          <a:off x="2596651" y="2032596"/>
          <a:ext cx="887806" cy="887806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EC4A8-5C07-4C7F-9E9A-3ACBD65184BC}">
      <dsp:nvSpPr>
        <dsp:cNvPr id="0" name=""/>
        <dsp:cNvSpPr/>
      </dsp:nvSpPr>
      <dsp:spPr>
        <a:xfrm>
          <a:off x="2152748" y="2192401"/>
          <a:ext cx="1775612" cy="56819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>
              <a:solidFill>
                <a:schemeClr val="bg1"/>
              </a:solidFill>
            </a:rPr>
            <a:t>Đăng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nhập</a:t>
          </a:r>
          <a:r>
            <a:rPr lang="en-US" sz="2000" b="0" kern="1200" dirty="0">
              <a:solidFill>
                <a:schemeClr val="bg1"/>
              </a:solidFill>
            </a:rPr>
            <a:t>/</a:t>
          </a:r>
          <a:r>
            <a:rPr lang="en-US" sz="2000" b="0" kern="1200" dirty="0" err="1">
              <a:solidFill>
                <a:schemeClr val="bg1"/>
              </a:solidFill>
            </a:rPr>
            <a:t>xuất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2152748" y="2192401"/>
        <a:ext cx="1775612" cy="568196"/>
      </dsp:txXfrm>
    </dsp:sp>
    <dsp:sp modelId="{E2BD8D7C-44F9-4350-AD4E-5F1F3618E1A5}">
      <dsp:nvSpPr>
        <dsp:cNvPr id="0" name=""/>
        <dsp:cNvSpPr/>
      </dsp:nvSpPr>
      <dsp:spPr>
        <a:xfrm>
          <a:off x="4745142" y="2032596"/>
          <a:ext cx="887806" cy="887806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0AA08-8B14-4DE8-BB79-405EEF598A78}">
      <dsp:nvSpPr>
        <dsp:cNvPr id="0" name=""/>
        <dsp:cNvSpPr/>
      </dsp:nvSpPr>
      <dsp:spPr>
        <a:xfrm>
          <a:off x="4745142" y="2032596"/>
          <a:ext cx="887806" cy="887806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94332-A2B0-4759-A88A-DE3E5044FCCE}">
      <dsp:nvSpPr>
        <dsp:cNvPr id="0" name=""/>
        <dsp:cNvSpPr/>
      </dsp:nvSpPr>
      <dsp:spPr>
        <a:xfrm>
          <a:off x="4301239" y="2192401"/>
          <a:ext cx="1775612" cy="56819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>
              <a:solidFill>
                <a:schemeClr val="bg1"/>
              </a:solidFill>
            </a:rPr>
            <a:t>Tìm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kiếm</a:t>
          </a:r>
          <a:r>
            <a:rPr lang="en-US" sz="2000" b="0" kern="1200" dirty="0">
              <a:solidFill>
                <a:schemeClr val="bg1"/>
              </a:solidFill>
            </a:rPr>
            <a:t>/Bình </a:t>
          </a:r>
          <a:r>
            <a:rPr lang="en-US" sz="2000" b="0" kern="1200" dirty="0" err="1">
              <a:solidFill>
                <a:schemeClr val="bg1"/>
              </a:solidFill>
            </a:rPr>
            <a:t>luân</a:t>
          </a:r>
          <a:r>
            <a:rPr lang="en-US" sz="2000" b="0" kern="1200" dirty="0">
              <a:solidFill>
                <a:schemeClr val="bg1"/>
              </a:solidFill>
            </a:rPr>
            <a:t>/</a:t>
          </a:r>
          <a:r>
            <a:rPr lang="en-US" sz="2000" b="0" kern="1200" dirty="0" err="1">
              <a:solidFill>
                <a:schemeClr val="bg1"/>
              </a:solidFill>
            </a:rPr>
            <a:t>Phản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hồi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4301239" y="2192401"/>
        <a:ext cx="1775612" cy="568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1B512-851C-46E7-9715-FBB47ADA23E6}">
      <dsp:nvSpPr>
        <dsp:cNvPr id="0" name=""/>
        <dsp:cNvSpPr/>
      </dsp:nvSpPr>
      <dsp:spPr>
        <a:xfrm>
          <a:off x="4305300" y="1721122"/>
          <a:ext cx="770993" cy="557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345"/>
              </a:lnTo>
              <a:lnTo>
                <a:pt x="770993" y="55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968A-DB5A-4E71-A765-399CF7AEACB1}">
      <dsp:nvSpPr>
        <dsp:cNvPr id="0" name=""/>
        <dsp:cNvSpPr/>
      </dsp:nvSpPr>
      <dsp:spPr>
        <a:xfrm>
          <a:off x="3534306" y="1721122"/>
          <a:ext cx="770993" cy="557345"/>
        </a:xfrm>
        <a:custGeom>
          <a:avLst/>
          <a:gdLst/>
          <a:ahLst/>
          <a:cxnLst/>
          <a:rect l="0" t="0" r="0" b="0"/>
          <a:pathLst>
            <a:path>
              <a:moveTo>
                <a:pt x="770993" y="0"/>
              </a:moveTo>
              <a:lnTo>
                <a:pt x="770993" y="557345"/>
              </a:lnTo>
              <a:lnTo>
                <a:pt x="0" y="55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7E7A5-386F-4143-BAD7-DBF52748BE28}">
      <dsp:nvSpPr>
        <dsp:cNvPr id="0" name=""/>
        <dsp:cNvSpPr/>
      </dsp:nvSpPr>
      <dsp:spPr>
        <a:xfrm>
          <a:off x="4305300" y="1721122"/>
          <a:ext cx="3371937" cy="1709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120"/>
              </a:lnTo>
              <a:lnTo>
                <a:pt x="3371937" y="1514120"/>
              </a:lnTo>
              <a:lnTo>
                <a:pt x="3371937" y="17091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FEB96-0ADF-4B4D-807E-2AD97D73BF2F}">
      <dsp:nvSpPr>
        <dsp:cNvPr id="0" name=""/>
        <dsp:cNvSpPr/>
      </dsp:nvSpPr>
      <dsp:spPr>
        <a:xfrm>
          <a:off x="4305300" y="1721122"/>
          <a:ext cx="1123979" cy="1709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120"/>
              </a:lnTo>
              <a:lnTo>
                <a:pt x="1123979" y="1514120"/>
              </a:lnTo>
              <a:lnTo>
                <a:pt x="1123979" y="17091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5CE2F-C87C-4452-831B-D0ED02C0B74B}">
      <dsp:nvSpPr>
        <dsp:cNvPr id="0" name=""/>
        <dsp:cNvSpPr/>
      </dsp:nvSpPr>
      <dsp:spPr>
        <a:xfrm>
          <a:off x="3181320" y="1721122"/>
          <a:ext cx="1123979" cy="1709191"/>
        </a:xfrm>
        <a:custGeom>
          <a:avLst/>
          <a:gdLst/>
          <a:ahLst/>
          <a:cxnLst/>
          <a:rect l="0" t="0" r="0" b="0"/>
          <a:pathLst>
            <a:path>
              <a:moveTo>
                <a:pt x="1123979" y="0"/>
              </a:moveTo>
              <a:lnTo>
                <a:pt x="1123979" y="1514120"/>
              </a:lnTo>
              <a:lnTo>
                <a:pt x="0" y="1514120"/>
              </a:lnTo>
              <a:lnTo>
                <a:pt x="0" y="17091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24743-56E2-4C47-A8FC-9C655165473A}">
      <dsp:nvSpPr>
        <dsp:cNvPr id="0" name=""/>
        <dsp:cNvSpPr/>
      </dsp:nvSpPr>
      <dsp:spPr>
        <a:xfrm>
          <a:off x="933362" y="1721122"/>
          <a:ext cx="3371937" cy="1709191"/>
        </a:xfrm>
        <a:custGeom>
          <a:avLst/>
          <a:gdLst/>
          <a:ahLst/>
          <a:cxnLst/>
          <a:rect l="0" t="0" r="0" b="0"/>
          <a:pathLst>
            <a:path>
              <a:moveTo>
                <a:pt x="3371937" y="0"/>
              </a:moveTo>
              <a:lnTo>
                <a:pt x="3371937" y="1514120"/>
              </a:lnTo>
              <a:lnTo>
                <a:pt x="0" y="1514120"/>
              </a:lnTo>
              <a:lnTo>
                <a:pt x="0" y="17091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85DE8-92AF-476D-A479-23222E58D64D}">
      <dsp:nvSpPr>
        <dsp:cNvPr id="0" name=""/>
        <dsp:cNvSpPr/>
      </dsp:nvSpPr>
      <dsp:spPr>
        <a:xfrm>
          <a:off x="3840845" y="792214"/>
          <a:ext cx="928908" cy="92890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6CC93-61C8-4218-8E1A-C5799F7DF27D}">
      <dsp:nvSpPr>
        <dsp:cNvPr id="0" name=""/>
        <dsp:cNvSpPr/>
      </dsp:nvSpPr>
      <dsp:spPr>
        <a:xfrm>
          <a:off x="3840845" y="792214"/>
          <a:ext cx="928908" cy="92890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CC91D-6FFE-4A77-BFF1-92AFD2466E66}">
      <dsp:nvSpPr>
        <dsp:cNvPr id="0" name=""/>
        <dsp:cNvSpPr/>
      </dsp:nvSpPr>
      <dsp:spPr>
        <a:xfrm>
          <a:off x="3376391" y="959417"/>
          <a:ext cx="1857816" cy="5945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solidFill>
                <a:schemeClr val="bg1"/>
              </a:solidFill>
            </a:rPr>
            <a:t>Khách</a:t>
          </a:r>
          <a:r>
            <a:rPr lang="en-US" sz="2000" kern="1200" dirty="0">
              <a:solidFill>
                <a:schemeClr val="bg1"/>
              </a:solidFill>
            </a:rPr>
            <a:t> hàng</a:t>
          </a:r>
        </a:p>
      </dsp:txBody>
      <dsp:txXfrm>
        <a:off x="3376391" y="959417"/>
        <a:ext cx="1857816" cy="594501"/>
      </dsp:txXfrm>
    </dsp:sp>
    <dsp:sp modelId="{3B443D24-5146-4F47-B29D-FA2C79670BF1}">
      <dsp:nvSpPr>
        <dsp:cNvPr id="0" name=""/>
        <dsp:cNvSpPr/>
      </dsp:nvSpPr>
      <dsp:spPr>
        <a:xfrm>
          <a:off x="468908" y="3430314"/>
          <a:ext cx="928908" cy="92890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28022-B11F-42E7-9F7A-AE27A28F6E6F}">
      <dsp:nvSpPr>
        <dsp:cNvPr id="0" name=""/>
        <dsp:cNvSpPr/>
      </dsp:nvSpPr>
      <dsp:spPr>
        <a:xfrm>
          <a:off x="468908" y="3430314"/>
          <a:ext cx="928908" cy="92890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5F853-ACC7-41F3-8A0F-8EC87815282A}">
      <dsp:nvSpPr>
        <dsp:cNvPr id="0" name=""/>
        <dsp:cNvSpPr/>
      </dsp:nvSpPr>
      <dsp:spPr>
        <a:xfrm>
          <a:off x="4454" y="3597517"/>
          <a:ext cx="1857816" cy="5945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bg1"/>
              </a:solidFill>
            </a:rPr>
            <a:t>Xem/</a:t>
          </a:r>
          <a:r>
            <a:rPr lang="en-US" sz="2000" kern="1200" dirty="0" err="1">
              <a:solidFill>
                <a:schemeClr val="bg1"/>
              </a:solidFill>
            </a:rPr>
            <a:t>mua</a:t>
          </a:r>
          <a:r>
            <a:rPr lang="en-US" sz="2000" kern="1200" dirty="0">
              <a:solidFill>
                <a:schemeClr val="bg1"/>
              </a:solidFill>
            </a:rPr>
            <a:t> </a:t>
          </a:r>
          <a:r>
            <a:rPr lang="en-US" sz="2000" kern="1200" dirty="0" err="1">
              <a:solidFill>
                <a:schemeClr val="bg1"/>
              </a:solidFill>
            </a:rPr>
            <a:t>đồ</a:t>
          </a:r>
          <a:r>
            <a:rPr lang="en-US" sz="2000" kern="1200" dirty="0">
              <a:solidFill>
                <a:schemeClr val="bg1"/>
              </a:solidFill>
            </a:rPr>
            <a:t> </a:t>
          </a:r>
          <a:r>
            <a:rPr lang="en-US" sz="2000" kern="1200" dirty="0" err="1">
              <a:solidFill>
                <a:schemeClr val="bg1"/>
              </a:solidFill>
            </a:rPr>
            <a:t>uống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454" y="3597517"/>
        <a:ext cx="1857816" cy="594501"/>
      </dsp:txXfrm>
    </dsp:sp>
    <dsp:sp modelId="{F119D744-AB3E-41E8-854A-81EC60C67458}">
      <dsp:nvSpPr>
        <dsp:cNvPr id="0" name=""/>
        <dsp:cNvSpPr/>
      </dsp:nvSpPr>
      <dsp:spPr>
        <a:xfrm>
          <a:off x="2716866" y="3430314"/>
          <a:ext cx="928908" cy="92890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9FAD8-299D-43B9-B94D-4742AB77F73E}">
      <dsp:nvSpPr>
        <dsp:cNvPr id="0" name=""/>
        <dsp:cNvSpPr/>
      </dsp:nvSpPr>
      <dsp:spPr>
        <a:xfrm>
          <a:off x="2716866" y="3430314"/>
          <a:ext cx="928908" cy="92890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0752C-2547-4E48-8921-62F08C1015AE}">
      <dsp:nvSpPr>
        <dsp:cNvPr id="0" name=""/>
        <dsp:cNvSpPr/>
      </dsp:nvSpPr>
      <dsp:spPr>
        <a:xfrm>
          <a:off x="2252412" y="3597517"/>
          <a:ext cx="1857816" cy="5945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bg1"/>
              </a:solidFill>
            </a:rPr>
            <a:t>Xem/</a:t>
          </a:r>
          <a:r>
            <a:rPr lang="en-US" sz="2000" kern="1200" dirty="0" err="1">
              <a:solidFill>
                <a:schemeClr val="bg1"/>
              </a:solidFill>
            </a:rPr>
            <a:t>chỉnh</a:t>
          </a:r>
          <a:r>
            <a:rPr lang="en-US" sz="2000" kern="1200" dirty="0">
              <a:solidFill>
                <a:schemeClr val="bg1"/>
              </a:solidFill>
            </a:rPr>
            <a:t> </a:t>
          </a:r>
          <a:r>
            <a:rPr lang="en-US" sz="2000" kern="1200" dirty="0" err="1">
              <a:solidFill>
                <a:schemeClr val="bg1"/>
              </a:solidFill>
            </a:rPr>
            <a:t>sửa</a:t>
          </a:r>
          <a:r>
            <a:rPr lang="en-US" sz="2000" kern="1200" dirty="0">
              <a:solidFill>
                <a:schemeClr val="bg1"/>
              </a:solidFill>
            </a:rPr>
            <a:t> </a:t>
          </a:r>
          <a:r>
            <a:rPr lang="en-US" sz="2000" kern="1200" dirty="0" err="1">
              <a:solidFill>
                <a:schemeClr val="bg1"/>
              </a:solidFill>
            </a:rPr>
            <a:t>thông</a:t>
          </a:r>
          <a:r>
            <a:rPr lang="en-US" sz="2000" kern="1200" dirty="0">
              <a:solidFill>
                <a:schemeClr val="bg1"/>
              </a:solidFill>
            </a:rPr>
            <a:t> tin </a:t>
          </a:r>
          <a:r>
            <a:rPr lang="en-US" sz="2000" kern="1200" dirty="0" err="1">
              <a:solidFill>
                <a:schemeClr val="bg1"/>
              </a:solidFill>
            </a:rPr>
            <a:t>cá</a:t>
          </a:r>
          <a:r>
            <a:rPr lang="en-US" sz="2000" kern="1200" dirty="0">
              <a:solidFill>
                <a:schemeClr val="bg1"/>
              </a:solidFill>
            </a:rPr>
            <a:t> </a:t>
          </a:r>
          <a:r>
            <a:rPr lang="en-US" sz="2000" kern="1200" dirty="0" err="1">
              <a:solidFill>
                <a:schemeClr val="bg1"/>
              </a:solidFill>
            </a:rPr>
            <a:t>nhân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252412" y="3597517"/>
        <a:ext cx="1857816" cy="594501"/>
      </dsp:txXfrm>
    </dsp:sp>
    <dsp:sp modelId="{EAE0B38A-F89D-4902-8538-AF04C8EE7403}">
      <dsp:nvSpPr>
        <dsp:cNvPr id="0" name=""/>
        <dsp:cNvSpPr/>
      </dsp:nvSpPr>
      <dsp:spPr>
        <a:xfrm>
          <a:off x="4964824" y="3430314"/>
          <a:ext cx="928908" cy="92890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FA4D4-6B71-423D-AF4A-18A43B3FFEE7}">
      <dsp:nvSpPr>
        <dsp:cNvPr id="0" name=""/>
        <dsp:cNvSpPr/>
      </dsp:nvSpPr>
      <dsp:spPr>
        <a:xfrm>
          <a:off x="4964824" y="3430314"/>
          <a:ext cx="928908" cy="92890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71131-F61B-49E0-A35C-093A40B2545B}">
      <dsp:nvSpPr>
        <dsp:cNvPr id="0" name=""/>
        <dsp:cNvSpPr/>
      </dsp:nvSpPr>
      <dsp:spPr>
        <a:xfrm>
          <a:off x="4500370" y="3597517"/>
          <a:ext cx="1857816" cy="5945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solidFill>
                <a:schemeClr val="bg1"/>
              </a:solidFill>
            </a:rPr>
            <a:t>Lịch</a:t>
          </a:r>
          <a:r>
            <a:rPr lang="en-US" sz="2000" kern="1200" dirty="0">
              <a:solidFill>
                <a:schemeClr val="bg1"/>
              </a:solidFill>
            </a:rPr>
            <a:t> </a:t>
          </a:r>
          <a:r>
            <a:rPr lang="en-US" sz="2000" kern="1200" dirty="0" err="1">
              <a:solidFill>
                <a:schemeClr val="bg1"/>
              </a:solidFill>
            </a:rPr>
            <a:t>sử</a:t>
          </a:r>
          <a:r>
            <a:rPr lang="en-US" sz="2000" kern="1200" dirty="0">
              <a:solidFill>
                <a:schemeClr val="bg1"/>
              </a:solidFill>
            </a:rPr>
            <a:t> </a:t>
          </a:r>
          <a:r>
            <a:rPr lang="en-US" sz="2000" kern="1200" dirty="0" err="1">
              <a:solidFill>
                <a:schemeClr val="bg1"/>
              </a:solidFill>
            </a:rPr>
            <a:t>mua</a:t>
          </a:r>
          <a:r>
            <a:rPr lang="en-US" sz="2000" kern="1200" dirty="0">
              <a:solidFill>
                <a:schemeClr val="bg1"/>
              </a:solidFill>
            </a:rPr>
            <a:t> hàng</a:t>
          </a:r>
        </a:p>
      </dsp:txBody>
      <dsp:txXfrm>
        <a:off x="4500370" y="3597517"/>
        <a:ext cx="1857816" cy="594501"/>
      </dsp:txXfrm>
    </dsp:sp>
    <dsp:sp modelId="{4F68B690-5C8E-4C6B-A653-2A50544D30EF}">
      <dsp:nvSpPr>
        <dsp:cNvPr id="0" name=""/>
        <dsp:cNvSpPr/>
      </dsp:nvSpPr>
      <dsp:spPr>
        <a:xfrm>
          <a:off x="7212783" y="3430314"/>
          <a:ext cx="928908" cy="92890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30A47-14CA-43C6-B363-F5EAF7157743}">
      <dsp:nvSpPr>
        <dsp:cNvPr id="0" name=""/>
        <dsp:cNvSpPr/>
      </dsp:nvSpPr>
      <dsp:spPr>
        <a:xfrm>
          <a:off x="7212783" y="3430314"/>
          <a:ext cx="928908" cy="92890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FC985-E395-4342-90A6-E2C38FCD6456}">
      <dsp:nvSpPr>
        <dsp:cNvPr id="0" name=""/>
        <dsp:cNvSpPr/>
      </dsp:nvSpPr>
      <dsp:spPr>
        <a:xfrm>
          <a:off x="6748329" y="3597517"/>
          <a:ext cx="1857816" cy="5945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solidFill>
                <a:schemeClr val="bg1"/>
              </a:solidFill>
            </a:rPr>
            <a:t>Sư</a:t>
          </a:r>
          <a:r>
            <a:rPr lang="en-US" sz="2000" kern="1200" dirty="0">
              <a:solidFill>
                <a:schemeClr val="bg1"/>
              </a:solidFill>
            </a:rPr>
            <a:t> </a:t>
          </a:r>
          <a:r>
            <a:rPr lang="en-US" sz="2000" kern="1200" dirty="0" err="1">
              <a:solidFill>
                <a:schemeClr val="bg1"/>
              </a:solidFill>
            </a:rPr>
            <a:t>kiện</a:t>
          </a:r>
          <a:r>
            <a:rPr lang="en-US" sz="2000" kern="1200" dirty="0">
              <a:solidFill>
                <a:schemeClr val="bg1"/>
              </a:solidFill>
            </a:rPr>
            <a:t>/</a:t>
          </a:r>
          <a:r>
            <a:rPr lang="en-US" sz="2000" kern="1200" dirty="0" err="1">
              <a:solidFill>
                <a:schemeClr val="bg1"/>
              </a:solidFill>
            </a:rPr>
            <a:t>thông</a:t>
          </a:r>
          <a:r>
            <a:rPr lang="en-US" sz="2000" kern="1200" dirty="0">
              <a:solidFill>
                <a:schemeClr val="bg1"/>
              </a:solidFill>
            </a:rPr>
            <a:t> tin </a:t>
          </a:r>
          <a:r>
            <a:rPr lang="en-US" sz="2000" kern="1200" dirty="0" err="1">
              <a:solidFill>
                <a:schemeClr val="bg1"/>
              </a:solidFill>
            </a:rPr>
            <a:t>cửa</a:t>
          </a:r>
          <a:r>
            <a:rPr lang="en-US" sz="2000" kern="1200" dirty="0">
              <a:solidFill>
                <a:schemeClr val="bg1"/>
              </a:solidFill>
            </a:rPr>
            <a:t> hàng</a:t>
          </a:r>
        </a:p>
      </dsp:txBody>
      <dsp:txXfrm>
        <a:off x="6748329" y="3597517"/>
        <a:ext cx="1857816" cy="594501"/>
      </dsp:txXfrm>
    </dsp:sp>
    <dsp:sp modelId="{2635500F-C21B-4AEC-9915-21FB719AEB4C}">
      <dsp:nvSpPr>
        <dsp:cNvPr id="0" name=""/>
        <dsp:cNvSpPr/>
      </dsp:nvSpPr>
      <dsp:spPr>
        <a:xfrm>
          <a:off x="2716866" y="2111264"/>
          <a:ext cx="928908" cy="92890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BA4E1-7027-4B61-86E2-027FFC9E4893}">
      <dsp:nvSpPr>
        <dsp:cNvPr id="0" name=""/>
        <dsp:cNvSpPr/>
      </dsp:nvSpPr>
      <dsp:spPr>
        <a:xfrm>
          <a:off x="2716866" y="2111264"/>
          <a:ext cx="928908" cy="92890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DF8A5-01B5-4A5D-BDF9-19D4F63F4B18}">
      <dsp:nvSpPr>
        <dsp:cNvPr id="0" name=""/>
        <dsp:cNvSpPr/>
      </dsp:nvSpPr>
      <dsp:spPr>
        <a:xfrm>
          <a:off x="2252412" y="2278467"/>
          <a:ext cx="1857816" cy="5945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solidFill>
                <a:schemeClr val="bg1"/>
              </a:solidFill>
            </a:rPr>
            <a:t>Đăng</a:t>
          </a:r>
          <a:r>
            <a:rPr lang="en-US" sz="2000" kern="1200" dirty="0">
              <a:solidFill>
                <a:schemeClr val="bg1"/>
              </a:solidFill>
            </a:rPr>
            <a:t> </a:t>
          </a:r>
          <a:r>
            <a:rPr lang="en-US" sz="2000" kern="1200" dirty="0" err="1">
              <a:solidFill>
                <a:schemeClr val="bg1"/>
              </a:solidFill>
            </a:rPr>
            <a:t>nhập</a:t>
          </a:r>
          <a:r>
            <a:rPr lang="en-US" sz="2000" kern="1200" dirty="0">
              <a:solidFill>
                <a:schemeClr val="bg1"/>
              </a:solidFill>
            </a:rPr>
            <a:t>/</a:t>
          </a:r>
          <a:r>
            <a:rPr lang="en-US" sz="2000" kern="1200" dirty="0" err="1">
              <a:solidFill>
                <a:schemeClr val="bg1"/>
              </a:solidFill>
            </a:rPr>
            <a:t>xuất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252412" y="2278467"/>
        <a:ext cx="1857816" cy="594501"/>
      </dsp:txXfrm>
    </dsp:sp>
    <dsp:sp modelId="{C95CCF28-5868-4E2B-9791-6308CC517478}">
      <dsp:nvSpPr>
        <dsp:cNvPr id="0" name=""/>
        <dsp:cNvSpPr/>
      </dsp:nvSpPr>
      <dsp:spPr>
        <a:xfrm>
          <a:off x="4964824" y="2111264"/>
          <a:ext cx="928908" cy="92890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572EC-B7A6-450A-B692-A45FD49D6FF1}">
      <dsp:nvSpPr>
        <dsp:cNvPr id="0" name=""/>
        <dsp:cNvSpPr/>
      </dsp:nvSpPr>
      <dsp:spPr>
        <a:xfrm>
          <a:off x="4964824" y="2111264"/>
          <a:ext cx="928908" cy="92890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C706E-C8C5-4FA3-BCE4-8FD675D676C9}">
      <dsp:nvSpPr>
        <dsp:cNvPr id="0" name=""/>
        <dsp:cNvSpPr/>
      </dsp:nvSpPr>
      <dsp:spPr>
        <a:xfrm>
          <a:off x="4500370" y="2278467"/>
          <a:ext cx="1857816" cy="5945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solidFill>
                <a:schemeClr val="bg1"/>
              </a:solidFill>
            </a:rPr>
            <a:t>Tìm</a:t>
          </a:r>
          <a:r>
            <a:rPr lang="en-US" sz="2000" kern="1200" dirty="0">
              <a:solidFill>
                <a:schemeClr val="bg1"/>
              </a:solidFill>
            </a:rPr>
            <a:t> </a:t>
          </a:r>
          <a:r>
            <a:rPr lang="en-US" sz="2000" kern="1200" dirty="0" err="1">
              <a:solidFill>
                <a:schemeClr val="bg1"/>
              </a:solidFill>
            </a:rPr>
            <a:t>kiếm</a:t>
          </a:r>
          <a:r>
            <a:rPr lang="en-US" sz="2000" kern="1200" dirty="0">
              <a:solidFill>
                <a:schemeClr val="bg1"/>
              </a:solidFill>
            </a:rPr>
            <a:t>/Bình </a:t>
          </a:r>
          <a:r>
            <a:rPr lang="en-US" sz="2000" kern="1200" dirty="0" err="1">
              <a:solidFill>
                <a:schemeClr val="bg1"/>
              </a:solidFill>
            </a:rPr>
            <a:t>luận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500370" y="2278467"/>
        <a:ext cx="1857816" cy="594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ECA3C2-E2DE-4AF1-AA99-06CE1943B21A}" type="datetimeFigureOut">
              <a:rPr lang="en-US"/>
              <a:pPr>
                <a:defRPr/>
              </a:pPr>
              <a:t>12/21/2016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BA9F64-2DB0-473F-A224-CC5D79D4B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848600" cy="838201"/>
          </a:xfrm>
        </p:spPr>
        <p:txBody>
          <a:bodyPr/>
          <a:lstStyle>
            <a:lvl1pPr algn="ctr">
              <a:defRPr sz="6600"/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2801"/>
            <a:ext cx="7848600" cy="1371600"/>
          </a:xfr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9F6A4-B362-4E17-8C05-0BC19A9CED8E}" type="datetimeFigureOut">
              <a:rPr lang="en-US"/>
              <a:pPr>
                <a:defRPr/>
              </a:pPr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07F2A-4969-4F9F-AF01-5A863FC4A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D29FD-2D8A-4394-AFD8-49423F410784}" type="datetimeFigureOut">
              <a:rPr lang="en-US"/>
              <a:pPr>
                <a:defRPr/>
              </a:pPr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24AFB-BD65-4A20-B23A-3AB3C6B7F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FD9D7-6BF9-48E1-9C5A-A9735ECA9E8D}" type="datetimeFigureOut">
              <a:rPr lang="en-US"/>
              <a:pPr>
                <a:defRPr/>
              </a:pPr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890B4-F825-43B5-BDFA-BB173C73D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6A5B7-7D51-4DCA-A7CC-78A997C62CE4}" type="datetimeFigureOut">
              <a:rPr lang="en-US"/>
              <a:pPr>
                <a:defRPr/>
              </a:pPr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19CB1-10F8-49D7-A001-0CFD82C27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399" y="4406900"/>
            <a:ext cx="64373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906713"/>
            <a:ext cx="64373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F4012-83E8-41CE-9016-654A7A21BDEE}" type="datetimeFigureOut">
              <a:rPr lang="en-US"/>
              <a:pPr>
                <a:defRPr/>
              </a:pPr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937E8-0606-4BF3-B72A-1C5B532F8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5BF93-8B36-4995-9D35-A41E55E60DA8}" type="datetimeFigureOut">
              <a:rPr lang="en-US"/>
              <a:pPr>
                <a:defRPr/>
              </a:pPr>
              <a:t>12/21/2016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DF73A-83BE-4C35-91AE-1EA9B6370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9637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9637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DAD91-4508-403F-858F-91CE957ECB96}" type="datetimeFigureOut">
              <a:rPr lang="en-US"/>
              <a:pPr>
                <a:defRPr/>
              </a:pPr>
              <a:t>12/21/2016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88E97-2400-43B4-BF54-6181409D7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45C3B-4D5A-411D-9658-336C25D0D16B}" type="datetimeFigureOut">
              <a:rPr lang="en-US"/>
              <a:pPr>
                <a:defRPr/>
              </a:pPr>
              <a:t>12/21/2016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8170B-B5C3-4630-BC9D-B1AAFCEAE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395AC-2886-42D3-8964-87E405643BEE}" type="datetimeFigureOut">
              <a:rPr lang="en-US"/>
              <a:pPr>
                <a:defRPr/>
              </a:pPr>
              <a:t>12/21/2016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542DA-774A-4418-BD82-F9356024F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76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97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5AB0-1C87-4D8B-8E3D-AC382C701DBA}" type="datetimeFigureOut">
              <a:rPr lang="en-US"/>
              <a:pPr>
                <a:defRPr/>
              </a:pPr>
              <a:t>12/21/2016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2825D-4FB6-48F1-9C08-F7B01DF68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47244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" y="1100137"/>
            <a:ext cx="8153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6600" y="5291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DDF4-424D-4D8A-8147-AA458744CB51}" type="datetimeFigureOut">
              <a:rPr lang="en-US"/>
              <a:pPr>
                <a:defRPr/>
              </a:pPr>
              <a:t>12/21/2016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50A83-B57E-47F6-AC06-79AC1D71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582DE2-9B7C-4DB9-AE87-5019C68D8671}" type="datetimeFigureOut">
              <a:rPr lang="en-US"/>
              <a:pPr>
                <a:defRPr/>
              </a:pPr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5EC6DB-A72F-452C-BAF7-1B949B139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848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5400" dirty="0" err="1" smtClean="0"/>
              <a:t>Cửa</a:t>
            </a:r>
            <a:r>
              <a:rPr lang="en-PH" sz="5400" dirty="0" smtClean="0"/>
              <a:t> </a:t>
            </a:r>
            <a:r>
              <a:rPr lang="en-PH" sz="5400" dirty="0" err="1" smtClean="0"/>
              <a:t>hàng</a:t>
            </a:r>
            <a:r>
              <a:rPr lang="en-PH" sz="5400" dirty="0" smtClean="0"/>
              <a:t> </a:t>
            </a:r>
            <a:r>
              <a:rPr lang="en-PH" sz="5400" dirty="0" err="1" smtClean="0"/>
              <a:t>đồ</a:t>
            </a:r>
            <a:r>
              <a:rPr lang="en-PH" sz="5400" dirty="0" smtClean="0"/>
              <a:t> </a:t>
            </a:r>
            <a:r>
              <a:rPr lang="en-PH" sz="5400" dirty="0" err="1" smtClean="0"/>
              <a:t>uống</a:t>
            </a:r>
            <a:r>
              <a:rPr lang="en-PH" sz="5400" dirty="0" smtClean="0"/>
              <a:t> online</a:t>
            </a:r>
            <a:endParaRPr lang="en-PH" sz="5400" dirty="0"/>
          </a:p>
        </p:txBody>
      </p:sp>
      <p:sp>
        <p:nvSpPr>
          <p:cNvPr id="4" name="Hộp_Văn_Bản 3"/>
          <p:cNvSpPr txBox="1"/>
          <p:nvPr/>
        </p:nvSpPr>
        <p:spPr>
          <a:xfrm>
            <a:off x="660007" y="4670425"/>
            <a:ext cx="5566011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Coder:   ………..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Nguyễn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Đăng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Hải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 -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20141369...........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               ...........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Phạm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 Đức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Hiển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 -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20141623.............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             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..............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Lê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Thị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 Khanh - 20142269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..............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9400" y="533400"/>
            <a:ext cx="36385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bg1"/>
                </a:solidFill>
              </a:rPr>
              <a:t>BTL </a:t>
            </a:r>
            <a:r>
              <a:rPr lang="en-US" sz="3800" dirty="0" err="1" smtClean="0">
                <a:solidFill>
                  <a:schemeClr val="bg1"/>
                </a:solidFill>
              </a:rPr>
              <a:t>Cơ</a:t>
            </a:r>
            <a:r>
              <a:rPr lang="en-US" sz="3800" dirty="0" smtClean="0">
                <a:solidFill>
                  <a:schemeClr val="bg1"/>
                </a:solidFill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</a:rPr>
              <a:t>sở</a:t>
            </a:r>
            <a:r>
              <a:rPr lang="en-US" sz="3800" dirty="0" smtClean="0">
                <a:solidFill>
                  <a:schemeClr val="bg1"/>
                </a:solidFill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</a:rPr>
              <a:t>dữ</a:t>
            </a:r>
            <a:r>
              <a:rPr lang="en-US" sz="3800" dirty="0" smtClean="0">
                <a:solidFill>
                  <a:schemeClr val="bg1"/>
                </a:solidFill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</a:rPr>
              <a:t>liệu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1175" y="2667000"/>
            <a:ext cx="5715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bg1"/>
                </a:solidFill>
              </a:rPr>
              <a:t>GV </a:t>
            </a:r>
            <a:r>
              <a:rPr lang="en-US" sz="3800" dirty="0" err="1" smtClean="0">
                <a:solidFill>
                  <a:schemeClr val="bg1"/>
                </a:solidFill>
              </a:rPr>
              <a:t>hướng</a:t>
            </a:r>
            <a:r>
              <a:rPr lang="en-US" sz="3800" dirty="0" smtClean="0">
                <a:solidFill>
                  <a:schemeClr val="bg1"/>
                </a:solidFill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</a:rPr>
              <a:t>dẫn</a:t>
            </a:r>
            <a:r>
              <a:rPr lang="en-US" sz="3800" dirty="0" smtClean="0">
                <a:solidFill>
                  <a:schemeClr val="bg1"/>
                </a:solidFill>
              </a:rPr>
              <a:t>: </a:t>
            </a:r>
            <a:r>
              <a:rPr lang="en-US" sz="3800" dirty="0" err="1" smtClean="0">
                <a:solidFill>
                  <a:schemeClr val="bg1"/>
                </a:solidFill>
              </a:rPr>
              <a:t>Thầy</a:t>
            </a:r>
            <a:r>
              <a:rPr lang="en-US" sz="3800" dirty="0" smtClean="0">
                <a:solidFill>
                  <a:schemeClr val="bg1"/>
                </a:solidFill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</a:rPr>
              <a:t>Nguyễn</a:t>
            </a:r>
            <a:r>
              <a:rPr lang="en-US" sz="3800" dirty="0" smtClean="0">
                <a:solidFill>
                  <a:schemeClr val="bg1"/>
                </a:solidFill>
              </a:rPr>
              <a:t> Hồng Phương</a:t>
            </a:r>
            <a:endParaRPr lang="en-US" sz="3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9"/>
          <p:cNvGrpSpPr>
            <a:grpSpLocks/>
          </p:cNvGrpSpPr>
          <p:nvPr/>
        </p:nvGrpSpPr>
        <p:grpSpPr bwMode="auto">
          <a:xfrm>
            <a:off x="4516438" y="507493"/>
            <a:ext cx="3941762" cy="3048000"/>
            <a:chOff x="1272333" y="3653305"/>
            <a:chExt cx="3068405" cy="2798585"/>
          </a:xfrm>
        </p:grpSpPr>
        <p:sp>
          <p:nvSpPr>
            <p:cNvPr id="5" name="Freeform 18"/>
            <p:cNvSpPr>
              <a:spLocks/>
            </p:cNvSpPr>
            <p:nvPr/>
          </p:nvSpPr>
          <p:spPr bwMode="auto">
            <a:xfrm flipH="1">
              <a:off x="1272333" y="3653305"/>
              <a:ext cx="3068405" cy="2798585"/>
            </a:xfrm>
            <a:custGeom>
              <a:avLst/>
              <a:gdLst/>
              <a:ahLst/>
              <a:cxnLst>
                <a:cxn ang="0">
                  <a:pos x="8406" y="282"/>
                </a:cxn>
                <a:cxn ang="0">
                  <a:pos x="10500" y="1344"/>
                </a:cxn>
                <a:cxn ang="0">
                  <a:pos x="12084" y="3048"/>
                </a:cxn>
                <a:cxn ang="0">
                  <a:pos x="13002" y="5220"/>
                </a:cxn>
                <a:cxn ang="0">
                  <a:pos x="13092" y="7656"/>
                </a:cxn>
                <a:cxn ang="0">
                  <a:pos x="14670" y="13206"/>
                </a:cxn>
                <a:cxn ang="0">
                  <a:pos x="8766" y="12978"/>
                </a:cxn>
                <a:cxn ang="0">
                  <a:pos x="6474" y="13380"/>
                </a:cxn>
                <a:cxn ang="0">
                  <a:pos x="4104" y="12948"/>
                </a:cxn>
                <a:cxn ang="0">
                  <a:pos x="2106" y="11748"/>
                </a:cxn>
                <a:cxn ang="0">
                  <a:pos x="876" y="10338"/>
                </a:cxn>
                <a:cxn ang="0">
                  <a:pos x="852" y="10128"/>
                </a:cxn>
                <a:cxn ang="0">
                  <a:pos x="984" y="9450"/>
                </a:cxn>
                <a:cxn ang="0">
                  <a:pos x="450" y="9558"/>
                </a:cxn>
                <a:cxn ang="0">
                  <a:pos x="150" y="8868"/>
                </a:cxn>
                <a:cxn ang="0">
                  <a:pos x="984" y="8802"/>
                </a:cxn>
                <a:cxn ang="0">
                  <a:pos x="420" y="8454"/>
                </a:cxn>
                <a:cxn ang="0">
                  <a:pos x="240" y="8472"/>
                </a:cxn>
                <a:cxn ang="0">
                  <a:pos x="42" y="7764"/>
                </a:cxn>
                <a:cxn ang="0">
                  <a:pos x="336" y="7656"/>
                </a:cxn>
                <a:cxn ang="0">
                  <a:pos x="972" y="7650"/>
                </a:cxn>
                <a:cxn ang="0">
                  <a:pos x="468" y="7200"/>
                </a:cxn>
                <a:cxn ang="0">
                  <a:pos x="450" y="7308"/>
                </a:cxn>
                <a:cxn ang="0">
                  <a:pos x="486" y="7446"/>
                </a:cxn>
                <a:cxn ang="0">
                  <a:pos x="156" y="7506"/>
                </a:cxn>
                <a:cxn ang="0">
                  <a:pos x="234" y="6228"/>
                </a:cxn>
                <a:cxn ang="0">
                  <a:pos x="414" y="6306"/>
                </a:cxn>
                <a:cxn ang="0">
                  <a:pos x="468" y="6348"/>
                </a:cxn>
                <a:cxn ang="0">
                  <a:pos x="432" y="6462"/>
                </a:cxn>
                <a:cxn ang="0">
                  <a:pos x="978" y="6372"/>
                </a:cxn>
                <a:cxn ang="0">
                  <a:pos x="966" y="5976"/>
                </a:cxn>
                <a:cxn ang="0">
                  <a:pos x="384" y="6048"/>
                </a:cxn>
                <a:cxn ang="0">
                  <a:pos x="114" y="6066"/>
                </a:cxn>
                <a:cxn ang="0">
                  <a:pos x="222" y="5028"/>
                </a:cxn>
                <a:cxn ang="0">
                  <a:pos x="378" y="5148"/>
                </a:cxn>
                <a:cxn ang="0">
                  <a:pos x="360" y="5244"/>
                </a:cxn>
                <a:cxn ang="0">
                  <a:pos x="294" y="5334"/>
                </a:cxn>
                <a:cxn ang="0">
                  <a:pos x="462" y="4896"/>
                </a:cxn>
                <a:cxn ang="0">
                  <a:pos x="426" y="4968"/>
                </a:cxn>
                <a:cxn ang="0">
                  <a:pos x="192" y="4818"/>
                </a:cxn>
                <a:cxn ang="0">
                  <a:pos x="420" y="4122"/>
                </a:cxn>
                <a:cxn ang="0">
                  <a:pos x="456" y="4182"/>
                </a:cxn>
                <a:cxn ang="0">
                  <a:pos x="882" y="3030"/>
                </a:cxn>
                <a:cxn ang="0">
                  <a:pos x="990" y="2904"/>
                </a:cxn>
                <a:cxn ang="0">
                  <a:pos x="1152" y="2712"/>
                </a:cxn>
                <a:cxn ang="0">
                  <a:pos x="1272" y="2568"/>
                </a:cxn>
                <a:cxn ang="0">
                  <a:pos x="1488" y="2328"/>
                </a:cxn>
                <a:cxn ang="0">
                  <a:pos x="1638" y="2118"/>
                </a:cxn>
                <a:cxn ang="0">
                  <a:pos x="1812" y="2028"/>
                </a:cxn>
                <a:cxn ang="0">
                  <a:pos x="1890" y="1896"/>
                </a:cxn>
                <a:cxn ang="0">
                  <a:pos x="2184" y="1638"/>
                </a:cxn>
                <a:cxn ang="0">
                  <a:pos x="2274" y="1572"/>
                </a:cxn>
                <a:cxn ang="0">
                  <a:pos x="2346" y="1524"/>
                </a:cxn>
                <a:cxn ang="0">
                  <a:pos x="2682" y="1206"/>
                </a:cxn>
                <a:cxn ang="0">
                  <a:pos x="4050" y="456"/>
                </a:cxn>
                <a:cxn ang="0">
                  <a:pos x="6474" y="0"/>
                </a:cxn>
              </a:cxnLst>
              <a:rect l="0" t="0" r="r" b="b"/>
              <a:pathLst>
                <a:path w="14670" h="13380">
                  <a:moveTo>
                    <a:pt x="6474" y="0"/>
                  </a:moveTo>
                  <a:lnTo>
                    <a:pt x="6972" y="18"/>
                  </a:lnTo>
                  <a:lnTo>
                    <a:pt x="7464" y="72"/>
                  </a:lnTo>
                  <a:lnTo>
                    <a:pt x="7944" y="162"/>
                  </a:lnTo>
                  <a:lnTo>
                    <a:pt x="8406" y="282"/>
                  </a:lnTo>
                  <a:lnTo>
                    <a:pt x="8856" y="438"/>
                  </a:lnTo>
                  <a:lnTo>
                    <a:pt x="9294" y="624"/>
                  </a:lnTo>
                  <a:lnTo>
                    <a:pt x="9714" y="834"/>
                  </a:lnTo>
                  <a:lnTo>
                    <a:pt x="10116" y="1080"/>
                  </a:lnTo>
                  <a:lnTo>
                    <a:pt x="10500" y="1344"/>
                  </a:lnTo>
                  <a:lnTo>
                    <a:pt x="10866" y="1638"/>
                  </a:lnTo>
                  <a:lnTo>
                    <a:pt x="11202" y="1962"/>
                  </a:lnTo>
                  <a:lnTo>
                    <a:pt x="11526" y="2298"/>
                  </a:lnTo>
                  <a:lnTo>
                    <a:pt x="11820" y="2664"/>
                  </a:lnTo>
                  <a:lnTo>
                    <a:pt x="12084" y="3048"/>
                  </a:lnTo>
                  <a:lnTo>
                    <a:pt x="12330" y="3450"/>
                  </a:lnTo>
                  <a:lnTo>
                    <a:pt x="12540" y="3870"/>
                  </a:lnTo>
                  <a:lnTo>
                    <a:pt x="12726" y="4308"/>
                  </a:lnTo>
                  <a:lnTo>
                    <a:pt x="12882" y="4758"/>
                  </a:lnTo>
                  <a:lnTo>
                    <a:pt x="13002" y="5220"/>
                  </a:lnTo>
                  <a:lnTo>
                    <a:pt x="13092" y="5700"/>
                  </a:lnTo>
                  <a:lnTo>
                    <a:pt x="13146" y="6192"/>
                  </a:lnTo>
                  <a:lnTo>
                    <a:pt x="13164" y="6690"/>
                  </a:lnTo>
                  <a:lnTo>
                    <a:pt x="13146" y="7176"/>
                  </a:lnTo>
                  <a:lnTo>
                    <a:pt x="13092" y="7656"/>
                  </a:lnTo>
                  <a:lnTo>
                    <a:pt x="13008" y="8124"/>
                  </a:lnTo>
                  <a:lnTo>
                    <a:pt x="12894" y="8580"/>
                  </a:lnTo>
                  <a:lnTo>
                    <a:pt x="12744" y="9024"/>
                  </a:lnTo>
                  <a:lnTo>
                    <a:pt x="12570" y="9456"/>
                  </a:lnTo>
                  <a:lnTo>
                    <a:pt x="14670" y="13206"/>
                  </a:lnTo>
                  <a:lnTo>
                    <a:pt x="10356" y="12138"/>
                  </a:lnTo>
                  <a:lnTo>
                    <a:pt x="9984" y="12384"/>
                  </a:lnTo>
                  <a:lnTo>
                    <a:pt x="9594" y="12612"/>
                  </a:lnTo>
                  <a:lnTo>
                    <a:pt x="9186" y="12804"/>
                  </a:lnTo>
                  <a:lnTo>
                    <a:pt x="8766" y="12978"/>
                  </a:lnTo>
                  <a:lnTo>
                    <a:pt x="8328" y="13116"/>
                  </a:lnTo>
                  <a:lnTo>
                    <a:pt x="7884" y="13230"/>
                  </a:lnTo>
                  <a:lnTo>
                    <a:pt x="7422" y="13314"/>
                  </a:lnTo>
                  <a:lnTo>
                    <a:pt x="6954" y="13362"/>
                  </a:lnTo>
                  <a:lnTo>
                    <a:pt x="6474" y="13380"/>
                  </a:lnTo>
                  <a:lnTo>
                    <a:pt x="5976" y="13362"/>
                  </a:lnTo>
                  <a:lnTo>
                    <a:pt x="5490" y="13308"/>
                  </a:lnTo>
                  <a:lnTo>
                    <a:pt x="5016" y="13218"/>
                  </a:lnTo>
                  <a:lnTo>
                    <a:pt x="4548" y="13098"/>
                  </a:lnTo>
                  <a:lnTo>
                    <a:pt x="4104" y="12948"/>
                  </a:lnTo>
                  <a:lnTo>
                    <a:pt x="3666" y="12762"/>
                  </a:lnTo>
                  <a:lnTo>
                    <a:pt x="3246" y="12552"/>
                  </a:lnTo>
                  <a:lnTo>
                    <a:pt x="2850" y="12312"/>
                  </a:lnTo>
                  <a:lnTo>
                    <a:pt x="2466" y="12042"/>
                  </a:lnTo>
                  <a:lnTo>
                    <a:pt x="2106" y="11748"/>
                  </a:lnTo>
                  <a:lnTo>
                    <a:pt x="1764" y="11436"/>
                  </a:lnTo>
                  <a:lnTo>
                    <a:pt x="1446" y="11094"/>
                  </a:lnTo>
                  <a:lnTo>
                    <a:pt x="1152" y="10734"/>
                  </a:lnTo>
                  <a:lnTo>
                    <a:pt x="882" y="10356"/>
                  </a:lnTo>
                  <a:lnTo>
                    <a:pt x="876" y="10338"/>
                  </a:lnTo>
                  <a:lnTo>
                    <a:pt x="876" y="10290"/>
                  </a:lnTo>
                  <a:lnTo>
                    <a:pt x="888" y="10278"/>
                  </a:lnTo>
                  <a:lnTo>
                    <a:pt x="894" y="10266"/>
                  </a:lnTo>
                  <a:lnTo>
                    <a:pt x="894" y="10212"/>
                  </a:lnTo>
                  <a:lnTo>
                    <a:pt x="852" y="10128"/>
                  </a:lnTo>
                  <a:lnTo>
                    <a:pt x="822" y="10080"/>
                  </a:lnTo>
                  <a:lnTo>
                    <a:pt x="816" y="10032"/>
                  </a:lnTo>
                  <a:lnTo>
                    <a:pt x="816" y="9972"/>
                  </a:lnTo>
                  <a:lnTo>
                    <a:pt x="996" y="9966"/>
                  </a:lnTo>
                  <a:lnTo>
                    <a:pt x="984" y="9450"/>
                  </a:lnTo>
                  <a:lnTo>
                    <a:pt x="504" y="9438"/>
                  </a:lnTo>
                  <a:lnTo>
                    <a:pt x="480" y="9450"/>
                  </a:lnTo>
                  <a:lnTo>
                    <a:pt x="462" y="9480"/>
                  </a:lnTo>
                  <a:lnTo>
                    <a:pt x="456" y="9516"/>
                  </a:lnTo>
                  <a:lnTo>
                    <a:pt x="450" y="9558"/>
                  </a:lnTo>
                  <a:lnTo>
                    <a:pt x="450" y="9570"/>
                  </a:lnTo>
                  <a:lnTo>
                    <a:pt x="444" y="9576"/>
                  </a:lnTo>
                  <a:lnTo>
                    <a:pt x="444" y="9582"/>
                  </a:lnTo>
                  <a:lnTo>
                    <a:pt x="288" y="9234"/>
                  </a:lnTo>
                  <a:lnTo>
                    <a:pt x="150" y="8868"/>
                  </a:lnTo>
                  <a:lnTo>
                    <a:pt x="210" y="8886"/>
                  </a:lnTo>
                  <a:lnTo>
                    <a:pt x="270" y="8880"/>
                  </a:lnTo>
                  <a:lnTo>
                    <a:pt x="324" y="8856"/>
                  </a:lnTo>
                  <a:lnTo>
                    <a:pt x="366" y="8820"/>
                  </a:lnTo>
                  <a:lnTo>
                    <a:pt x="984" y="8802"/>
                  </a:lnTo>
                  <a:lnTo>
                    <a:pt x="972" y="8274"/>
                  </a:lnTo>
                  <a:lnTo>
                    <a:pt x="486" y="8274"/>
                  </a:lnTo>
                  <a:lnTo>
                    <a:pt x="474" y="8346"/>
                  </a:lnTo>
                  <a:lnTo>
                    <a:pt x="456" y="8394"/>
                  </a:lnTo>
                  <a:lnTo>
                    <a:pt x="420" y="8454"/>
                  </a:lnTo>
                  <a:lnTo>
                    <a:pt x="384" y="8502"/>
                  </a:lnTo>
                  <a:lnTo>
                    <a:pt x="372" y="8520"/>
                  </a:lnTo>
                  <a:lnTo>
                    <a:pt x="366" y="8538"/>
                  </a:lnTo>
                  <a:lnTo>
                    <a:pt x="354" y="8550"/>
                  </a:lnTo>
                  <a:lnTo>
                    <a:pt x="240" y="8472"/>
                  </a:lnTo>
                  <a:lnTo>
                    <a:pt x="126" y="8424"/>
                  </a:lnTo>
                  <a:lnTo>
                    <a:pt x="12" y="8400"/>
                  </a:lnTo>
                  <a:lnTo>
                    <a:pt x="12" y="7770"/>
                  </a:lnTo>
                  <a:lnTo>
                    <a:pt x="18" y="7770"/>
                  </a:lnTo>
                  <a:lnTo>
                    <a:pt x="42" y="7764"/>
                  </a:lnTo>
                  <a:lnTo>
                    <a:pt x="72" y="7746"/>
                  </a:lnTo>
                  <a:lnTo>
                    <a:pt x="120" y="7716"/>
                  </a:lnTo>
                  <a:lnTo>
                    <a:pt x="168" y="7662"/>
                  </a:lnTo>
                  <a:lnTo>
                    <a:pt x="258" y="7656"/>
                  </a:lnTo>
                  <a:lnTo>
                    <a:pt x="336" y="7656"/>
                  </a:lnTo>
                  <a:lnTo>
                    <a:pt x="408" y="7650"/>
                  </a:lnTo>
                  <a:lnTo>
                    <a:pt x="456" y="7644"/>
                  </a:lnTo>
                  <a:lnTo>
                    <a:pt x="480" y="7656"/>
                  </a:lnTo>
                  <a:lnTo>
                    <a:pt x="492" y="7656"/>
                  </a:lnTo>
                  <a:lnTo>
                    <a:pt x="972" y="7650"/>
                  </a:lnTo>
                  <a:lnTo>
                    <a:pt x="954" y="7116"/>
                  </a:lnTo>
                  <a:lnTo>
                    <a:pt x="492" y="7116"/>
                  </a:lnTo>
                  <a:lnTo>
                    <a:pt x="486" y="7128"/>
                  </a:lnTo>
                  <a:lnTo>
                    <a:pt x="480" y="7158"/>
                  </a:lnTo>
                  <a:lnTo>
                    <a:pt x="468" y="7200"/>
                  </a:lnTo>
                  <a:lnTo>
                    <a:pt x="456" y="7236"/>
                  </a:lnTo>
                  <a:lnTo>
                    <a:pt x="450" y="7266"/>
                  </a:lnTo>
                  <a:lnTo>
                    <a:pt x="444" y="7278"/>
                  </a:lnTo>
                  <a:lnTo>
                    <a:pt x="444" y="7296"/>
                  </a:lnTo>
                  <a:lnTo>
                    <a:pt x="450" y="7308"/>
                  </a:lnTo>
                  <a:lnTo>
                    <a:pt x="462" y="7326"/>
                  </a:lnTo>
                  <a:lnTo>
                    <a:pt x="474" y="7338"/>
                  </a:lnTo>
                  <a:lnTo>
                    <a:pt x="486" y="7368"/>
                  </a:lnTo>
                  <a:lnTo>
                    <a:pt x="480" y="7404"/>
                  </a:lnTo>
                  <a:lnTo>
                    <a:pt x="486" y="7446"/>
                  </a:lnTo>
                  <a:lnTo>
                    <a:pt x="468" y="7464"/>
                  </a:lnTo>
                  <a:lnTo>
                    <a:pt x="414" y="7482"/>
                  </a:lnTo>
                  <a:lnTo>
                    <a:pt x="342" y="7500"/>
                  </a:lnTo>
                  <a:lnTo>
                    <a:pt x="252" y="7506"/>
                  </a:lnTo>
                  <a:lnTo>
                    <a:pt x="156" y="7506"/>
                  </a:lnTo>
                  <a:lnTo>
                    <a:pt x="72" y="7494"/>
                  </a:lnTo>
                  <a:lnTo>
                    <a:pt x="6" y="7470"/>
                  </a:lnTo>
                  <a:lnTo>
                    <a:pt x="6" y="6270"/>
                  </a:lnTo>
                  <a:lnTo>
                    <a:pt x="186" y="6192"/>
                  </a:lnTo>
                  <a:lnTo>
                    <a:pt x="234" y="6228"/>
                  </a:lnTo>
                  <a:lnTo>
                    <a:pt x="276" y="6240"/>
                  </a:lnTo>
                  <a:lnTo>
                    <a:pt x="336" y="6252"/>
                  </a:lnTo>
                  <a:lnTo>
                    <a:pt x="366" y="6264"/>
                  </a:lnTo>
                  <a:lnTo>
                    <a:pt x="390" y="6288"/>
                  </a:lnTo>
                  <a:lnTo>
                    <a:pt x="414" y="6306"/>
                  </a:lnTo>
                  <a:lnTo>
                    <a:pt x="438" y="6318"/>
                  </a:lnTo>
                  <a:lnTo>
                    <a:pt x="462" y="6312"/>
                  </a:lnTo>
                  <a:lnTo>
                    <a:pt x="474" y="6312"/>
                  </a:lnTo>
                  <a:lnTo>
                    <a:pt x="474" y="6324"/>
                  </a:lnTo>
                  <a:lnTo>
                    <a:pt x="468" y="6348"/>
                  </a:lnTo>
                  <a:lnTo>
                    <a:pt x="450" y="6372"/>
                  </a:lnTo>
                  <a:lnTo>
                    <a:pt x="438" y="6402"/>
                  </a:lnTo>
                  <a:lnTo>
                    <a:pt x="426" y="6420"/>
                  </a:lnTo>
                  <a:lnTo>
                    <a:pt x="420" y="6438"/>
                  </a:lnTo>
                  <a:lnTo>
                    <a:pt x="432" y="6462"/>
                  </a:lnTo>
                  <a:lnTo>
                    <a:pt x="444" y="6474"/>
                  </a:lnTo>
                  <a:lnTo>
                    <a:pt x="450" y="6486"/>
                  </a:lnTo>
                  <a:lnTo>
                    <a:pt x="462" y="6492"/>
                  </a:lnTo>
                  <a:lnTo>
                    <a:pt x="960" y="6486"/>
                  </a:lnTo>
                  <a:lnTo>
                    <a:pt x="978" y="6372"/>
                  </a:lnTo>
                  <a:lnTo>
                    <a:pt x="984" y="6264"/>
                  </a:lnTo>
                  <a:lnTo>
                    <a:pt x="984" y="6168"/>
                  </a:lnTo>
                  <a:lnTo>
                    <a:pt x="978" y="6084"/>
                  </a:lnTo>
                  <a:lnTo>
                    <a:pt x="972" y="6018"/>
                  </a:lnTo>
                  <a:lnTo>
                    <a:pt x="966" y="5976"/>
                  </a:lnTo>
                  <a:lnTo>
                    <a:pt x="960" y="5964"/>
                  </a:lnTo>
                  <a:lnTo>
                    <a:pt x="480" y="5958"/>
                  </a:lnTo>
                  <a:lnTo>
                    <a:pt x="480" y="6030"/>
                  </a:lnTo>
                  <a:lnTo>
                    <a:pt x="474" y="6048"/>
                  </a:lnTo>
                  <a:lnTo>
                    <a:pt x="384" y="6048"/>
                  </a:lnTo>
                  <a:lnTo>
                    <a:pt x="342" y="6042"/>
                  </a:lnTo>
                  <a:lnTo>
                    <a:pt x="330" y="6042"/>
                  </a:lnTo>
                  <a:lnTo>
                    <a:pt x="276" y="6066"/>
                  </a:lnTo>
                  <a:lnTo>
                    <a:pt x="192" y="6078"/>
                  </a:lnTo>
                  <a:lnTo>
                    <a:pt x="114" y="6066"/>
                  </a:lnTo>
                  <a:lnTo>
                    <a:pt x="54" y="6042"/>
                  </a:lnTo>
                  <a:lnTo>
                    <a:pt x="0" y="6012"/>
                  </a:lnTo>
                  <a:lnTo>
                    <a:pt x="0" y="5100"/>
                  </a:lnTo>
                  <a:lnTo>
                    <a:pt x="108" y="5052"/>
                  </a:lnTo>
                  <a:lnTo>
                    <a:pt x="222" y="5028"/>
                  </a:lnTo>
                  <a:lnTo>
                    <a:pt x="330" y="5016"/>
                  </a:lnTo>
                  <a:lnTo>
                    <a:pt x="420" y="5010"/>
                  </a:lnTo>
                  <a:lnTo>
                    <a:pt x="408" y="5034"/>
                  </a:lnTo>
                  <a:lnTo>
                    <a:pt x="402" y="5052"/>
                  </a:lnTo>
                  <a:lnTo>
                    <a:pt x="378" y="5148"/>
                  </a:lnTo>
                  <a:lnTo>
                    <a:pt x="378" y="5172"/>
                  </a:lnTo>
                  <a:lnTo>
                    <a:pt x="372" y="5196"/>
                  </a:lnTo>
                  <a:lnTo>
                    <a:pt x="372" y="5214"/>
                  </a:lnTo>
                  <a:lnTo>
                    <a:pt x="366" y="5232"/>
                  </a:lnTo>
                  <a:lnTo>
                    <a:pt x="360" y="5244"/>
                  </a:lnTo>
                  <a:lnTo>
                    <a:pt x="354" y="5262"/>
                  </a:lnTo>
                  <a:lnTo>
                    <a:pt x="312" y="5304"/>
                  </a:lnTo>
                  <a:lnTo>
                    <a:pt x="300" y="5310"/>
                  </a:lnTo>
                  <a:lnTo>
                    <a:pt x="294" y="5322"/>
                  </a:lnTo>
                  <a:lnTo>
                    <a:pt x="294" y="5334"/>
                  </a:lnTo>
                  <a:lnTo>
                    <a:pt x="972" y="5328"/>
                  </a:lnTo>
                  <a:lnTo>
                    <a:pt x="966" y="4806"/>
                  </a:lnTo>
                  <a:lnTo>
                    <a:pt x="474" y="4806"/>
                  </a:lnTo>
                  <a:lnTo>
                    <a:pt x="474" y="4860"/>
                  </a:lnTo>
                  <a:lnTo>
                    <a:pt x="462" y="4896"/>
                  </a:lnTo>
                  <a:lnTo>
                    <a:pt x="444" y="4926"/>
                  </a:lnTo>
                  <a:lnTo>
                    <a:pt x="420" y="4950"/>
                  </a:lnTo>
                  <a:lnTo>
                    <a:pt x="420" y="4956"/>
                  </a:lnTo>
                  <a:lnTo>
                    <a:pt x="426" y="4962"/>
                  </a:lnTo>
                  <a:lnTo>
                    <a:pt x="426" y="4968"/>
                  </a:lnTo>
                  <a:lnTo>
                    <a:pt x="360" y="4950"/>
                  </a:lnTo>
                  <a:lnTo>
                    <a:pt x="300" y="4920"/>
                  </a:lnTo>
                  <a:lnTo>
                    <a:pt x="252" y="4884"/>
                  </a:lnTo>
                  <a:lnTo>
                    <a:pt x="198" y="4830"/>
                  </a:lnTo>
                  <a:lnTo>
                    <a:pt x="192" y="4818"/>
                  </a:lnTo>
                  <a:lnTo>
                    <a:pt x="120" y="4842"/>
                  </a:lnTo>
                  <a:lnTo>
                    <a:pt x="42" y="4848"/>
                  </a:lnTo>
                  <a:lnTo>
                    <a:pt x="162" y="4476"/>
                  </a:lnTo>
                  <a:lnTo>
                    <a:pt x="300" y="4110"/>
                  </a:lnTo>
                  <a:lnTo>
                    <a:pt x="420" y="4122"/>
                  </a:lnTo>
                  <a:lnTo>
                    <a:pt x="420" y="4134"/>
                  </a:lnTo>
                  <a:lnTo>
                    <a:pt x="432" y="4158"/>
                  </a:lnTo>
                  <a:lnTo>
                    <a:pt x="444" y="4164"/>
                  </a:lnTo>
                  <a:lnTo>
                    <a:pt x="450" y="4176"/>
                  </a:lnTo>
                  <a:lnTo>
                    <a:pt x="456" y="4182"/>
                  </a:lnTo>
                  <a:lnTo>
                    <a:pt x="954" y="4170"/>
                  </a:lnTo>
                  <a:lnTo>
                    <a:pt x="954" y="3654"/>
                  </a:lnTo>
                  <a:lnTo>
                    <a:pt x="516" y="3648"/>
                  </a:lnTo>
                  <a:lnTo>
                    <a:pt x="690" y="3330"/>
                  </a:lnTo>
                  <a:lnTo>
                    <a:pt x="882" y="3030"/>
                  </a:lnTo>
                  <a:lnTo>
                    <a:pt x="912" y="3024"/>
                  </a:lnTo>
                  <a:lnTo>
                    <a:pt x="954" y="3024"/>
                  </a:lnTo>
                  <a:lnTo>
                    <a:pt x="954" y="2934"/>
                  </a:lnTo>
                  <a:lnTo>
                    <a:pt x="960" y="2934"/>
                  </a:lnTo>
                  <a:lnTo>
                    <a:pt x="990" y="2904"/>
                  </a:lnTo>
                  <a:lnTo>
                    <a:pt x="1026" y="2856"/>
                  </a:lnTo>
                  <a:lnTo>
                    <a:pt x="1068" y="2808"/>
                  </a:lnTo>
                  <a:lnTo>
                    <a:pt x="1098" y="2772"/>
                  </a:lnTo>
                  <a:lnTo>
                    <a:pt x="1122" y="2748"/>
                  </a:lnTo>
                  <a:lnTo>
                    <a:pt x="1152" y="2712"/>
                  </a:lnTo>
                  <a:lnTo>
                    <a:pt x="1182" y="2670"/>
                  </a:lnTo>
                  <a:lnTo>
                    <a:pt x="1206" y="2628"/>
                  </a:lnTo>
                  <a:lnTo>
                    <a:pt x="1230" y="2592"/>
                  </a:lnTo>
                  <a:lnTo>
                    <a:pt x="1248" y="2580"/>
                  </a:lnTo>
                  <a:lnTo>
                    <a:pt x="1272" y="2568"/>
                  </a:lnTo>
                  <a:lnTo>
                    <a:pt x="1422" y="2418"/>
                  </a:lnTo>
                  <a:lnTo>
                    <a:pt x="1446" y="2388"/>
                  </a:lnTo>
                  <a:lnTo>
                    <a:pt x="1458" y="2376"/>
                  </a:lnTo>
                  <a:lnTo>
                    <a:pt x="1464" y="2364"/>
                  </a:lnTo>
                  <a:lnTo>
                    <a:pt x="1488" y="2328"/>
                  </a:lnTo>
                  <a:lnTo>
                    <a:pt x="1512" y="2280"/>
                  </a:lnTo>
                  <a:lnTo>
                    <a:pt x="1548" y="2226"/>
                  </a:lnTo>
                  <a:lnTo>
                    <a:pt x="1584" y="2178"/>
                  </a:lnTo>
                  <a:lnTo>
                    <a:pt x="1614" y="2136"/>
                  </a:lnTo>
                  <a:lnTo>
                    <a:pt x="1638" y="2118"/>
                  </a:lnTo>
                  <a:lnTo>
                    <a:pt x="1680" y="2094"/>
                  </a:lnTo>
                  <a:lnTo>
                    <a:pt x="1722" y="2064"/>
                  </a:lnTo>
                  <a:lnTo>
                    <a:pt x="1764" y="2040"/>
                  </a:lnTo>
                  <a:lnTo>
                    <a:pt x="1800" y="2028"/>
                  </a:lnTo>
                  <a:lnTo>
                    <a:pt x="1812" y="2028"/>
                  </a:lnTo>
                  <a:lnTo>
                    <a:pt x="1818" y="2022"/>
                  </a:lnTo>
                  <a:lnTo>
                    <a:pt x="1818" y="2010"/>
                  </a:lnTo>
                  <a:lnTo>
                    <a:pt x="1824" y="1986"/>
                  </a:lnTo>
                  <a:lnTo>
                    <a:pt x="1848" y="1938"/>
                  </a:lnTo>
                  <a:lnTo>
                    <a:pt x="1890" y="1896"/>
                  </a:lnTo>
                  <a:lnTo>
                    <a:pt x="1944" y="1854"/>
                  </a:lnTo>
                  <a:lnTo>
                    <a:pt x="2076" y="1722"/>
                  </a:lnTo>
                  <a:lnTo>
                    <a:pt x="2124" y="1680"/>
                  </a:lnTo>
                  <a:lnTo>
                    <a:pt x="2160" y="1650"/>
                  </a:lnTo>
                  <a:lnTo>
                    <a:pt x="2184" y="1638"/>
                  </a:lnTo>
                  <a:lnTo>
                    <a:pt x="2208" y="1620"/>
                  </a:lnTo>
                  <a:lnTo>
                    <a:pt x="2226" y="1608"/>
                  </a:lnTo>
                  <a:lnTo>
                    <a:pt x="2232" y="1590"/>
                  </a:lnTo>
                  <a:lnTo>
                    <a:pt x="2256" y="1578"/>
                  </a:lnTo>
                  <a:lnTo>
                    <a:pt x="2274" y="1572"/>
                  </a:lnTo>
                  <a:lnTo>
                    <a:pt x="2286" y="1572"/>
                  </a:lnTo>
                  <a:lnTo>
                    <a:pt x="2304" y="1566"/>
                  </a:lnTo>
                  <a:lnTo>
                    <a:pt x="2328" y="1554"/>
                  </a:lnTo>
                  <a:lnTo>
                    <a:pt x="2340" y="1542"/>
                  </a:lnTo>
                  <a:lnTo>
                    <a:pt x="2346" y="1524"/>
                  </a:lnTo>
                  <a:lnTo>
                    <a:pt x="2364" y="1506"/>
                  </a:lnTo>
                  <a:lnTo>
                    <a:pt x="2382" y="1494"/>
                  </a:lnTo>
                  <a:lnTo>
                    <a:pt x="2508" y="1368"/>
                  </a:lnTo>
                  <a:lnTo>
                    <a:pt x="2628" y="1260"/>
                  </a:lnTo>
                  <a:lnTo>
                    <a:pt x="2682" y="1206"/>
                  </a:lnTo>
                  <a:lnTo>
                    <a:pt x="2736" y="1158"/>
                  </a:lnTo>
                  <a:lnTo>
                    <a:pt x="2778" y="1116"/>
                  </a:lnTo>
                  <a:lnTo>
                    <a:pt x="3186" y="864"/>
                  </a:lnTo>
                  <a:lnTo>
                    <a:pt x="3606" y="648"/>
                  </a:lnTo>
                  <a:lnTo>
                    <a:pt x="4050" y="456"/>
                  </a:lnTo>
                  <a:lnTo>
                    <a:pt x="4506" y="294"/>
                  </a:lnTo>
                  <a:lnTo>
                    <a:pt x="4980" y="168"/>
                  </a:lnTo>
                  <a:lnTo>
                    <a:pt x="5466" y="78"/>
                  </a:lnTo>
                  <a:lnTo>
                    <a:pt x="5964" y="18"/>
                  </a:lnTo>
                  <a:lnTo>
                    <a:pt x="6474" y="0"/>
                  </a:lnTo>
                  <a:close/>
                </a:path>
              </a:pathLst>
            </a:custGeom>
            <a:gradFill>
              <a:gsLst>
                <a:gs pos="45000">
                  <a:sysClr val="window" lastClr="FFFFFF"/>
                </a:gs>
                <a:gs pos="81000">
                  <a:sysClr val="window" lastClr="FFFFFF">
                    <a:lumMod val="85000"/>
                  </a:sysClr>
                </a:gs>
              </a:gsLst>
              <a:lin ang="6600000" scaled="0"/>
            </a:gradFill>
            <a:ln w="0">
              <a:solidFill>
                <a:sysClr val="window" lastClr="FFFFFF">
                  <a:lumMod val="85000"/>
                </a:sysClr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" name="Freeform 19"/>
            <p:cNvSpPr>
              <a:spLocks/>
            </p:cNvSpPr>
            <p:nvPr/>
          </p:nvSpPr>
          <p:spPr bwMode="auto">
            <a:xfrm flipH="1">
              <a:off x="3520098" y="4054082"/>
              <a:ext cx="589353" cy="601165"/>
            </a:xfrm>
            <a:custGeom>
              <a:avLst/>
              <a:gdLst/>
              <a:ahLst/>
              <a:cxnLst>
                <a:cxn ang="0">
                  <a:pos x="870" y="0"/>
                </a:cxn>
                <a:cxn ang="0">
                  <a:pos x="2814" y="2874"/>
                </a:cxn>
                <a:cxn ang="0">
                  <a:pos x="0" y="1032"/>
                </a:cxn>
                <a:cxn ang="0">
                  <a:pos x="0" y="942"/>
                </a:cxn>
                <a:cxn ang="0">
                  <a:pos x="6" y="942"/>
                </a:cxn>
                <a:cxn ang="0">
                  <a:pos x="36" y="912"/>
                </a:cxn>
                <a:cxn ang="0">
                  <a:pos x="72" y="864"/>
                </a:cxn>
                <a:cxn ang="0">
                  <a:pos x="114" y="816"/>
                </a:cxn>
                <a:cxn ang="0">
                  <a:pos x="144" y="780"/>
                </a:cxn>
                <a:cxn ang="0">
                  <a:pos x="168" y="756"/>
                </a:cxn>
                <a:cxn ang="0">
                  <a:pos x="198" y="720"/>
                </a:cxn>
                <a:cxn ang="0">
                  <a:pos x="228" y="678"/>
                </a:cxn>
                <a:cxn ang="0">
                  <a:pos x="252" y="636"/>
                </a:cxn>
                <a:cxn ang="0">
                  <a:pos x="276" y="600"/>
                </a:cxn>
                <a:cxn ang="0">
                  <a:pos x="294" y="588"/>
                </a:cxn>
                <a:cxn ang="0">
                  <a:pos x="318" y="576"/>
                </a:cxn>
                <a:cxn ang="0">
                  <a:pos x="468" y="426"/>
                </a:cxn>
                <a:cxn ang="0">
                  <a:pos x="492" y="396"/>
                </a:cxn>
                <a:cxn ang="0">
                  <a:pos x="504" y="384"/>
                </a:cxn>
                <a:cxn ang="0">
                  <a:pos x="510" y="372"/>
                </a:cxn>
                <a:cxn ang="0">
                  <a:pos x="534" y="336"/>
                </a:cxn>
                <a:cxn ang="0">
                  <a:pos x="558" y="288"/>
                </a:cxn>
                <a:cxn ang="0">
                  <a:pos x="594" y="234"/>
                </a:cxn>
                <a:cxn ang="0">
                  <a:pos x="630" y="186"/>
                </a:cxn>
                <a:cxn ang="0">
                  <a:pos x="660" y="144"/>
                </a:cxn>
                <a:cxn ang="0">
                  <a:pos x="684" y="126"/>
                </a:cxn>
                <a:cxn ang="0">
                  <a:pos x="726" y="102"/>
                </a:cxn>
                <a:cxn ang="0">
                  <a:pos x="768" y="72"/>
                </a:cxn>
                <a:cxn ang="0">
                  <a:pos x="810" y="48"/>
                </a:cxn>
                <a:cxn ang="0">
                  <a:pos x="846" y="36"/>
                </a:cxn>
                <a:cxn ang="0">
                  <a:pos x="852" y="36"/>
                </a:cxn>
                <a:cxn ang="0">
                  <a:pos x="858" y="30"/>
                </a:cxn>
                <a:cxn ang="0">
                  <a:pos x="864" y="18"/>
                </a:cxn>
                <a:cxn ang="0">
                  <a:pos x="870" y="0"/>
                </a:cxn>
              </a:cxnLst>
              <a:rect l="0" t="0" r="r" b="b"/>
              <a:pathLst>
                <a:path w="2814" h="2874">
                  <a:moveTo>
                    <a:pt x="870" y="0"/>
                  </a:moveTo>
                  <a:lnTo>
                    <a:pt x="2814" y="2874"/>
                  </a:lnTo>
                  <a:lnTo>
                    <a:pt x="0" y="1032"/>
                  </a:lnTo>
                  <a:lnTo>
                    <a:pt x="0" y="942"/>
                  </a:lnTo>
                  <a:lnTo>
                    <a:pt x="6" y="942"/>
                  </a:lnTo>
                  <a:lnTo>
                    <a:pt x="36" y="912"/>
                  </a:lnTo>
                  <a:lnTo>
                    <a:pt x="72" y="864"/>
                  </a:lnTo>
                  <a:lnTo>
                    <a:pt x="114" y="816"/>
                  </a:lnTo>
                  <a:lnTo>
                    <a:pt x="144" y="780"/>
                  </a:lnTo>
                  <a:lnTo>
                    <a:pt x="168" y="756"/>
                  </a:lnTo>
                  <a:lnTo>
                    <a:pt x="198" y="720"/>
                  </a:lnTo>
                  <a:lnTo>
                    <a:pt x="228" y="678"/>
                  </a:lnTo>
                  <a:lnTo>
                    <a:pt x="252" y="636"/>
                  </a:lnTo>
                  <a:lnTo>
                    <a:pt x="276" y="600"/>
                  </a:lnTo>
                  <a:lnTo>
                    <a:pt x="294" y="588"/>
                  </a:lnTo>
                  <a:lnTo>
                    <a:pt x="318" y="576"/>
                  </a:lnTo>
                  <a:lnTo>
                    <a:pt x="468" y="426"/>
                  </a:lnTo>
                  <a:lnTo>
                    <a:pt x="492" y="396"/>
                  </a:lnTo>
                  <a:lnTo>
                    <a:pt x="504" y="384"/>
                  </a:lnTo>
                  <a:lnTo>
                    <a:pt x="510" y="372"/>
                  </a:lnTo>
                  <a:lnTo>
                    <a:pt x="534" y="336"/>
                  </a:lnTo>
                  <a:lnTo>
                    <a:pt x="558" y="288"/>
                  </a:lnTo>
                  <a:lnTo>
                    <a:pt x="594" y="234"/>
                  </a:lnTo>
                  <a:lnTo>
                    <a:pt x="630" y="186"/>
                  </a:lnTo>
                  <a:lnTo>
                    <a:pt x="660" y="144"/>
                  </a:lnTo>
                  <a:lnTo>
                    <a:pt x="684" y="126"/>
                  </a:lnTo>
                  <a:lnTo>
                    <a:pt x="726" y="102"/>
                  </a:lnTo>
                  <a:lnTo>
                    <a:pt x="768" y="72"/>
                  </a:lnTo>
                  <a:lnTo>
                    <a:pt x="810" y="48"/>
                  </a:lnTo>
                  <a:lnTo>
                    <a:pt x="846" y="36"/>
                  </a:lnTo>
                  <a:lnTo>
                    <a:pt x="852" y="36"/>
                  </a:lnTo>
                  <a:lnTo>
                    <a:pt x="858" y="30"/>
                  </a:lnTo>
                  <a:lnTo>
                    <a:pt x="864" y="18"/>
                  </a:lnTo>
                  <a:lnTo>
                    <a:pt x="870" y="0"/>
                  </a:lnTo>
                  <a:close/>
                </a:path>
              </a:pathLst>
            </a:custGeom>
            <a:gradFill>
              <a:gsLst>
                <a:gs pos="23000">
                  <a:sysClr val="window" lastClr="FFFFFF"/>
                </a:gs>
                <a:gs pos="81000">
                  <a:sysClr val="window" lastClr="FFFFFF">
                    <a:lumMod val="85000"/>
                  </a:sysClr>
                </a:gs>
              </a:gsLst>
              <a:lin ang="180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7172" name="Nhóm 5"/>
          <p:cNvGrpSpPr>
            <a:grpSpLocks/>
          </p:cNvGrpSpPr>
          <p:nvPr/>
        </p:nvGrpSpPr>
        <p:grpSpPr bwMode="auto">
          <a:xfrm>
            <a:off x="1654175" y="2286000"/>
            <a:ext cx="2862263" cy="2862263"/>
            <a:chOff x="1219200" y="1828800"/>
            <a:chExt cx="4038600" cy="4038600"/>
          </a:xfrm>
        </p:grpSpPr>
        <p:sp>
          <p:nvSpPr>
            <p:cNvPr id="9" name="Cube 43"/>
            <p:cNvSpPr/>
            <p:nvPr/>
          </p:nvSpPr>
          <p:spPr>
            <a:xfrm>
              <a:off x="1219200" y="3810000"/>
              <a:ext cx="2057400" cy="2057400"/>
            </a:xfrm>
            <a:prstGeom prst="cube">
              <a:avLst>
                <a:gd name="adj" fmla="val 11565"/>
              </a:avLst>
            </a:prstGeom>
            <a:gradFill rotWithShape="1">
              <a:gsLst>
                <a:gs pos="0">
                  <a:srgbClr val="475A8D">
                    <a:shade val="51000"/>
                    <a:satMod val="130000"/>
                  </a:srgbClr>
                </a:gs>
                <a:gs pos="80000">
                  <a:srgbClr val="475A8D">
                    <a:shade val="93000"/>
                    <a:satMod val="130000"/>
                  </a:srgbClr>
                </a:gs>
                <a:gs pos="100000">
                  <a:srgbClr val="475A8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PH" b="1" kern="0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Công</a:t>
              </a:r>
              <a:r>
                <a:rPr lang="en-PH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 </a:t>
              </a:r>
              <a:r>
                <a:rPr lang="en-PH" b="1" kern="0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cụ</a:t>
              </a:r>
              <a:endParaRPr lang="en-PH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0" name="Cube 45"/>
            <p:cNvSpPr/>
            <p:nvPr/>
          </p:nvSpPr>
          <p:spPr>
            <a:xfrm>
              <a:off x="3200400" y="3810000"/>
              <a:ext cx="2057400" cy="2057400"/>
            </a:xfrm>
            <a:prstGeom prst="cube">
              <a:avLst>
                <a:gd name="adj" fmla="val 11565"/>
              </a:avLst>
            </a:prstGeom>
            <a:gradFill rotWithShape="1">
              <a:gsLst>
                <a:gs pos="0">
                  <a:srgbClr val="84AA33">
                    <a:shade val="51000"/>
                    <a:satMod val="130000"/>
                  </a:srgbClr>
                </a:gs>
                <a:gs pos="80000">
                  <a:srgbClr val="84AA33">
                    <a:shade val="93000"/>
                    <a:satMod val="130000"/>
                  </a:srgbClr>
                </a:gs>
                <a:gs pos="100000">
                  <a:srgbClr val="84AA3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PH" b="1" kern="0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Kết</a:t>
              </a:r>
              <a:r>
                <a:rPr lang="en-PH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 </a:t>
              </a:r>
              <a:r>
                <a:rPr lang="en-PH" b="1" kern="0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luận</a:t>
              </a:r>
              <a:endParaRPr lang="en-PH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1" name="Cube 46"/>
            <p:cNvSpPr/>
            <p:nvPr/>
          </p:nvSpPr>
          <p:spPr>
            <a:xfrm>
              <a:off x="1219200" y="1828800"/>
              <a:ext cx="2057400" cy="2057400"/>
            </a:xfrm>
            <a:prstGeom prst="cube">
              <a:avLst>
                <a:gd name="adj" fmla="val 11565"/>
              </a:avLst>
            </a:prstGeom>
            <a:gradFill rotWithShape="1">
              <a:gsLst>
                <a:gs pos="0">
                  <a:srgbClr val="FEB80A">
                    <a:shade val="51000"/>
                    <a:satMod val="130000"/>
                  </a:srgbClr>
                </a:gs>
                <a:gs pos="80000">
                  <a:srgbClr val="FEB80A">
                    <a:shade val="93000"/>
                    <a:satMod val="130000"/>
                  </a:srgbClr>
                </a:gs>
                <a:gs pos="100000">
                  <a:srgbClr val="FEB80A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solidFill>
                <a:srgbClr val="FEB80A">
                  <a:shade val="95000"/>
                  <a:satMod val="105000"/>
                </a:srgb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PH" sz="20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Ý </a:t>
              </a:r>
              <a:r>
                <a:rPr lang="en-PH" sz="2000" b="1" kern="0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tưởng</a:t>
              </a:r>
              <a:endParaRPr lang="en-PH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2" name="Cube 47"/>
            <p:cNvSpPr/>
            <p:nvPr/>
          </p:nvSpPr>
          <p:spPr>
            <a:xfrm>
              <a:off x="3200400" y="1828800"/>
              <a:ext cx="2057400" cy="2057400"/>
            </a:xfrm>
            <a:prstGeom prst="cube">
              <a:avLst>
                <a:gd name="adj" fmla="val 11565"/>
              </a:avLst>
            </a:prstGeom>
            <a:gradFill rotWithShape="1">
              <a:gsLst>
                <a:gs pos="0">
                  <a:srgbClr val="C32D2E">
                    <a:shade val="51000"/>
                    <a:satMod val="130000"/>
                  </a:srgbClr>
                </a:gs>
                <a:gs pos="80000">
                  <a:srgbClr val="C32D2E">
                    <a:shade val="93000"/>
                    <a:satMod val="130000"/>
                  </a:srgbClr>
                </a:gs>
                <a:gs pos="100000">
                  <a:srgbClr val="C32D2E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PH" sz="2000" b="1" kern="0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Chức</a:t>
              </a:r>
              <a:r>
                <a:rPr lang="en-PH" sz="20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 </a:t>
              </a:r>
              <a:r>
                <a:rPr lang="en-PH" sz="2000" b="1" kern="0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năng</a:t>
              </a:r>
              <a:endParaRPr lang="en-PH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</p:grpSp>
      <p:sp>
        <p:nvSpPr>
          <p:cNvPr id="7173" name="Прямоугольник 121"/>
          <p:cNvSpPr>
            <a:spLocks noChangeArrowheads="1"/>
          </p:cNvSpPr>
          <p:nvPr/>
        </p:nvSpPr>
        <p:spPr bwMode="auto">
          <a:xfrm rot="10800000" flipV="1">
            <a:off x="5737891" y="891381"/>
            <a:ext cx="17145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Ý </a:t>
            </a:r>
            <a:r>
              <a:rPr lang="en-US" sz="24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tưởng</a:t>
            </a:r>
            <a:endParaRPr lang="ru-RU" sz="2400" i="1" dirty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</a:endParaRPr>
          </a:p>
        </p:txBody>
      </p:sp>
      <p:sp>
        <p:nvSpPr>
          <p:cNvPr id="7174" name="Прямоугольник 121"/>
          <p:cNvSpPr>
            <a:spLocks noChangeArrowheads="1"/>
          </p:cNvSpPr>
          <p:nvPr/>
        </p:nvSpPr>
        <p:spPr bwMode="auto">
          <a:xfrm rot="10800000" flipV="1">
            <a:off x="5717280" y="1509823"/>
            <a:ext cx="2055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Chức</a:t>
            </a: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năng</a:t>
            </a:r>
            <a:endParaRPr lang="en-US" sz="2400" i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</a:endParaRPr>
          </a:p>
        </p:txBody>
      </p:sp>
      <p:sp>
        <p:nvSpPr>
          <p:cNvPr id="7175" name="Прямоугольник 121"/>
          <p:cNvSpPr>
            <a:spLocks noChangeArrowheads="1"/>
          </p:cNvSpPr>
          <p:nvPr/>
        </p:nvSpPr>
        <p:spPr bwMode="auto">
          <a:xfrm rot="10800000" flipV="1">
            <a:off x="5717280" y="2693615"/>
            <a:ext cx="17145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Kết</a:t>
            </a: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luận</a:t>
            </a:r>
            <a:endParaRPr lang="ru-RU" sz="2400" i="1" dirty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atin typeface="Arial" pitchFamily="34" charset="0"/>
              </a:rPr>
              <a:t>NỘI DUNG</a:t>
            </a:r>
            <a:endParaRPr lang="en-US" sz="3600" dirty="0">
              <a:latin typeface="Arial" pitchFamily="34" charset="0"/>
            </a:endParaRPr>
          </a:p>
        </p:txBody>
      </p:sp>
      <p:sp>
        <p:nvSpPr>
          <p:cNvPr id="15" name="Прямоугольник 121"/>
          <p:cNvSpPr>
            <a:spLocks noChangeArrowheads="1"/>
          </p:cNvSpPr>
          <p:nvPr/>
        </p:nvSpPr>
        <p:spPr bwMode="auto">
          <a:xfrm rot="10800000" flipV="1">
            <a:off x="5717280" y="2110175"/>
            <a:ext cx="2055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Công</a:t>
            </a: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cụ</a:t>
            </a:r>
            <a:endParaRPr lang="en-US" sz="2400" i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  <p:bldP spid="7175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1" y="1404038"/>
            <a:ext cx="3047998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Khách</a:t>
            </a:r>
            <a:r>
              <a:rPr lang="en-US" sz="2800" dirty="0" smtClean="0"/>
              <a:t> hàng: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Ngại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1" y="1489335"/>
            <a:ext cx="3733798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Quản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lý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Lưu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thông</a:t>
            </a:r>
            <a:r>
              <a:rPr lang="en-US" sz="2800" dirty="0">
                <a:solidFill>
                  <a:schemeClr val="bg1"/>
                </a:solidFill>
              </a:rPr>
              <a:t> tin </a:t>
            </a:r>
            <a:r>
              <a:rPr lang="en-US" sz="2800" dirty="0" err="1">
                <a:solidFill>
                  <a:schemeClr val="bg1"/>
                </a:solidFill>
              </a:rPr>
              <a:t>khách</a:t>
            </a:r>
            <a:r>
              <a:rPr lang="en-US" sz="2800" dirty="0">
                <a:solidFill>
                  <a:schemeClr val="bg1"/>
                </a:solidFill>
              </a:rPr>
              <a:t> hàng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Cập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nhật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mặt</a:t>
            </a:r>
            <a:r>
              <a:rPr lang="en-US" sz="2800" dirty="0">
                <a:solidFill>
                  <a:schemeClr val="bg1"/>
                </a:solidFill>
              </a:rPr>
              <a:t> hàng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Quảng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bá</a:t>
            </a:r>
            <a:endParaRPr lang="en-US" sz="28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0" y="1508942"/>
            <a:ext cx="2895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Tương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tác</a:t>
            </a:r>
            <a:r>
              <a:rPr lang="en-US" sz="2800" dirty="0">
                <a:solidFill>
                  <a:schemeClr val="bg1"/>
                </a:solidFill>
              </a:rPr>
              <a:t>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90600" y="5410200"/>
            <a:ext cx="1143000" cy="5334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5255525"/>
            <a:ext cx="5562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dist">
              <a:buNone/>
            </a:pPr>
            <a:r>
              <a:rPr lang="en-US" sz="4800" b="1" dirty="0">
                <a:solidFill>
                  <a:schemeClr val="bg1"/>
                </a:solidFill>
              </a:rPr>
              <a:t>CREATE A WEBSITE</a:t>
            </a:r>
          </a:p>
          <a:p>
            <a:pPr lvl="1"/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4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CHỨC NĂNG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085653"/>
              </p:ext>
            </p:extLst>
          </p:nvPr>
        </p:nvGraphicFramePr>
        <p:xfrm>
          <a:off x="647700" y="1371600"/>
          <a:ext cx="7848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001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CHỨC NĂNG</a:t>
            </a:r>
            <a:endParaRPr lang="en-US" dirty="0"/>
          </a:p>
        </p:txBody>
      </p:sp>
      <p:graphicFrame>
        <p:nvGraphicFramePr>
          <p:cNvPr id="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678639"/>
              </p:ext>
            </p:extLst>
          </p:nvPr>
        </p:nvGraphicFramePr>
        <p:xfrm>
          <a:off x="457200" y="10668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4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CHỨC NĂNG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640195"/>
              </p:ext>
            </p:extLst>
          </p:nvPr>
        </p:nvGraphicFramePr>
        <p:xfrm>
          <a:off x="266700" y="1066800"/>
          <a:ext cx="8610600" cy="515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53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CÔNG CỤ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893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HTML/CSS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PHP 5.0/JavaScript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PostgreSQL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XAMPP/ Apache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SublimeText</a:t>
            </a:r>
            <a:r>
              <a:rPr lang="en-US" dirty="0" smtClean="0"/>
              <a:t>/</a:t>
            </a:r>
            <a:r>
              <a:rPr lang="en-US" dirty="0" err="1" smtClean="0"/>
              <a:t>Notpad</a:t>
            </a:r>
            <a:r>
              <a:rPr lang="en-US" dirty="0" smtClean="0"/>
              <a:t>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229600" cy="715963"/>
          </a:xfrm>
        </p:spPr>
        <p:txBody>
          <a:bodyPr/>
          <a:lstStyle/>
          <a:p>
            <a:pPr algn="ctr"/>
            <a:r>
              <a:rPr lang="en-US" dirty="0" smtClean="0"/>
              <a:t>KẾT LUẬN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884830"/>
            <a:ext cx="3581400" cy="52578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Quản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lý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tốt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cơ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sở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dữ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liệu</a:t>
            </a:r>
            <a:endParaRPr lang="en-US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Giao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diện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thân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thiện</a:t>
            </a:r>
            <a:endParaRPr lang="en-US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Chức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năng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hoạt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động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chính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xác</a:t>
            </a:r>
            <a:endParaRPr lang="en-US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Website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tương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đối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hoàn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thiện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884830"/>
            <a:ext cx="3657600" cy="52578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Chưa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ứng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dụng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trigger, store procedure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Chưa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điều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khiển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tương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tranh</a:t>
            </a:r>
            <a:endParaRPr lang="en-US" sz="2800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Chưa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tương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thích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với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các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thiết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bị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khác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452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922" y="2438400"/>
            <a:ext cx="9144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5400" dirty="0" smtClean="0"/>
              <a:t>"CHÂN THÀNH CẢM ƠN</a:t>
            </a:r>
            <a:br>
              <a:rPr lang="en-PH" sz="5400" dirty="0" smtClean="0"/>
            </a:br>
            <a:r>
              <a:rPr lang="en-PH" sz="5400" dirty="0" smtClean="0"/>
              <a:t>THẦY VÀ CÁC BẠN!"</a:t>
            </a:r>
            <a:endParaRPr lang="en-PH" sz="5400" dirty="0"/>
          </a:p>
        </p:txBody>
      </p:sp>
      <p:sp>
        <p:nvSpPr>
          <p:cNvPr id="3" name="AutoShape 2" descr="Kết quả hình ảnh cho sm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Kết quả hình ảnh cho sm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234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Times New Roman</vt:lpstr>
      <vt:lpstr>Wingdings</vt:lpstr>
      <vt:lpstr>Office Theme</vt:lpstr>
      <vt:lpstr>Cửa hàng đồ uống online</vt:lpstr>
      <vt:lpstr>NỘI DUNG</vt:lpstr>
      <vt:lpstr>Ý tưởng</vt:lpstr>
      <vt:lpstr>CHỨC NĂNG</vt:lpstr>
      <vt:lpstr>CHỨC NĂNG</vt:lpstr>
      <vt:lpstr>CHỨC NĂNG</vt:lpstr>
      <vt:lpstr>CÔNG CỤ</vt:lpstr>
      <vt:lpstr>KẾT LUẬN</vt:lpstr>
      <vt:lpstr>"CHÂN THÀNH CẢM ƠN THẦY VÀ CÁC BẠN!"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 Khanh</cp:lastModifiedBy>
  <cp:revision>46</cp:revision>
  <dcterms:created xsi:type="dcterms:W3CDTF">2006-08-16T00:00:00Z</dcterms:created>
  <dcterms:modified xsi:type="dcterms:W3CDTF">2016-12-21T12:28:54Z</dcterms:modified>
</cp:coreProperties>
</file>