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84" r:id="rId17"/>
    <p:sldId id="281" r:id="rId18"/>
    <p:sldId id="282" r:id="rId19"/>
  </p:sldIdLst>
  <p:sldSz cx="20104100" cy="11315700"/>
  <p:notesSz cx="20104100" cy="11315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49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1541" y="1271980"/>
            <a:ext cx="5511800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363D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363D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363D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363D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363D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196452" y="2454438"/>
            <a:ext cx="7766684" cy="6059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9999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1890"/>
          </a:xfrm>
          <a:custGeom>
            <a:avLst/>
            <a:gdLst/>
            <a:ahLst/>
            <a:cxnLst/>
            <a:rect l="l" t="t" r="r" b="b"/>
            <a:pathLst>
              <a:path w="20104100" h="11311890">
                <a:moveTo>
                  <a:pt x="20104099" y="0"/>
                </a:moveTo>
                <a:lnTo>
                  <a:pt x="0" y="0"/>
                </a:lnTo>
                <a:lnTo>
                  <a:pt x="0" y="11311378"/>
                </a:lnTo>
                <a:lnTo>
                  <a:pt x="20104099" y="11311378"/>
                </a:lnTo>
                <a:lnTo>
                  <a:pt x="201040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-1"/>
            <a:ext cx="20104100" cy="11311890"/>
          </a:xfrm>
          <a:custGeom>
            <a:avLst/>
            <a:gdLst/>
            <a:ahLst/>
            <a:cxnLst/>
            <a:rect l="l" t="t" r="r" b="b"/>
            <a:pathLst>
              <a:path w="20104100" h="11311890">
                <a:moveTo>
                  <a:pt x="20104099" y="0"/>
                </a:moveTo>
                <a:lnTo>
                  <a:pt x="0" y="0"/>
                </a:lnTo>
                <a:lnTo>
                  <a:pt x="0" y="11311384"/>
                </a:lnTo>
                <a:lnTo>
                  <a:pt x="20104099" y="11311384"/>
                </a:lnTo>
                <a:lnTo>
                  <a:pt x="20104099" y="0"/>
                </a:lnTo>
                <a:close/>
              </a:path>
            </a:pathLst>
          </a:custGeom>
          <a:solidFill>
            <a:srgbClr val="363D4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46115" y="3916252"/>
            <a:ext cx="12758420" cy="3479165"/>
          </a:xfrm>
          <a:custGeom>
            <a:avLst/>
            <a:gdLst/>
            <a:ahLst/>
            <a:cxnLst/>
            <a:rect l="l" t="t" r="r" b="b"/>
            <a:pathLst>
              <a:path w="12758419" h="3479165">
                <a:moveTo>
                  <a:pt x="12757984" y="0"/>
                </a:moveTo>
                <a:lnTo>
                  <a:pt x="2359470" y="0"/>
                </a:lnTo>
                <a:lnTo>
                  <a:pt x="0" y="1739439"/>
                </a:lnTo>
                <a:lnTo>
                  <a:pt x="2359470" y="3478879"/>
                </a:lnTo>
                <a:lnTo>
                  <a:pt x="12757984" y="3478879"/>
                </a:lnTo>
                <a:lnTo>
                  <a:pt x="12757984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363D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131" y="1271980"/>
            <a:ext cx="18041836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363D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3718" y="3583767"/>
            <a:ext cx="15740380" cy="4698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363D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632809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" y="6328090"/>
            <a:ext cx="20104100" cy="4983480"/>
            <a:chOff x="-1" y="6328090"/>
            <a:chExt cx="20104100" cy="4983480"/>
          </a:xfrm>
        </p:grpSpPr>
        <p:sp>
          <p:nvSpPr>
            <p:cNvPr id="4" name="object 4"/>
            <p:cNvSpPr/>
            <p:nvPr/>
          </p:nvSpPr>
          <p:spPr>
            <a:xfrm>
              <a:off x="0" y="6718962"/>
              <a:ext cx="20104100" cy="4592955"/>
            </a:xfrm>
            <a:custGeom>
              <a:avLst/>
              <a:gdLst/>
              <a:ahLst/>
              <a:cxnLst/>
              <a:rect l="l" t="t" r="r" b="b"/>
              <a:pathLst>
                <a:path w="20104100" h="4592955">
                  <a:moveTo>
                    <a:pt x="0" y="4592416"/>
                  </a:moveTo>
                  <a:lnTo>
                    <a:pt x="20104096" y="4592416"/>
                  </a:lnTo>
                  <a:lnTo>
                    <a:pt x="20104096" y="0"/>
                  </a:lnTo>
                  <a:lnTo>
                    <a:pt x="0" y="0"/>
                  </a:lnTo>
                  <a:lnTo>
                    <a:pt x="0" y="4592416"/>
                  </a:lnTo>
                  <a:close/>
                </a:path>
              </a:pathLst>
            </a:custGeom>
            <a:solidFill>
              <a:srgbClr val="363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" y="6328090"/>
              <a:ext cx="20104100" cy="391160"/>
            </a:xfrm>
            <a:custGeom>
              <a:avLst/>
              <a:gdLst/>
              <a:ahLst/>
              <a:cxnLst/>
              <a:rect l="l" t="t" r="r" b="b"/>
              <a:pathLst>
                <a:path w="20104100" h="391159">
                  <a:moveTo>
                    <a:pt x="20104099" y="0"/>
                  </a:moveTo>
                  <a:lnTo>
                    <a:pt x="0" y="0"/>
                  </a:lnTo>
                  <a:lnTo>
                    <a:pt x="0" y="390871"/>
                  </a:lnTo>
                  <a:lnTo>
                    <a:pt x="20104099" y="390871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2090" y="9071388"/>
            <a:ext cx="5153025" cy="92268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95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FFFFFF"/>
                </a:solidFill>
                <a:latin typeface="Carlito"/>
                <a:cs typeface="Carlito"/>
              </a:rPr>
              <a:t>Machine</a:t>
            </a:r>
            <a:r>
              <a:rPr sz="295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FFFFFF"/>
                </a:solidFill>
                <a:latin typeface="Carlito"/>
                <a:cs typeface="Carlito"/>
              </a:rPr>
              <a:t>learning</a:t>
            </a:r>
            <a:r>
              <a:rPr sz="295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FFFFFF"/>
                </a:solidFill>
                <a:latin typeface="Carlito"/>
                <a:cs typeface="Carlito"/>
              </a:rPr>
              <a:t>based</a:t>
            </a:r>
            <a:r>
              <a:rPr sz="295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2950" spc="-10" dirty="0" smtClean="0">
                <a:solidFill>
                  <a:srgbClr val="FFFFFF"/>
                </a:solidFill>
                <a:latin typeface="Carlito"/>
                <a:cs typeface="Carlito"/>
              </a:rPr>
              <a:t>customer</a:t>
            </a:r>
            <a:endParaRPr sz="295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1625" y="9508747"/>
            <a:ext cx="44958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dirty="0">
                <a:solidFill>
                  <a:srgbClr val="FFFFFF"/>
                </a:solidFill>
                <a:latin typeface="Carlito"/>
                <a:cs typeface="Carlito"/>
              </a:rPr>
              <a:t>segmentation</a:t>
            </a:r>
            <a:r>
              <a:rPr sz="2950" spc="-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Carlito"/>
                <a:cs typeface="Carlito"/>
              </a:rPr>
              <a:t>project.</a:t>
            </a:r>
            <a:endParaRPr sz="295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31584" y="7471106"/>
            <a:ext cx="3197866" cy="34862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58900" algn="l"/>
                <a:tab pos="1900555" algn="l"/>
              </a:tabLst>
            </a:pPr>
            <a:r>
              <a:rPr sz="2300" spc="185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5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2300" spc="55" dirty="0" smtClean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endParaRPr lang="en-US" sz="2300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58900" algn="l"/>
                <a:tab pos="1900555" algn="l"/>
              </a:tabLst>
            </a:pPr>
            <a:endParaRPr lang="en-US" sz="2300" dirty="0">
              <a:solidFill>
                <a:srgbClr val="FFFFFF"/>
              </a:solidFill>
              <a:latin typeface="Carlito"/>
              <a:cs typeface="Carlito"/>
            </a:endParaRPr>
          </a:p>
          <a:p>
            <a:pPr algn="l">
              <a:lnSpc>
                <a:spcPts val="3062"/>
              </a:lnSpc>
            </a:pP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Dhanashri</a:t>
            </a: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Kanukale</a:t>
            </a:r>
            <a:endParaRPr lang="en-US" sz="2400" b="1" dirty="0" smtClean="0">
              <a:solidFill>
                <a:schemeClr val="bg1"/>
              </a:solidFill>
              <a:latin typeface="Eudoxus Sans" pitchFamily="34" charset="0"/>
              <a:ea typeface="Eudoxus Sans" pitchFamily="34" charset="-122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Lionel </a:t>
            </a: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Mendonsa</a:t>
            </a:r>
            <a:endParaRPr lang="en-US" sz="2400" b="1" dirty="0" smtClean="0">
              <a:solidFill>
                <a:schemeClr val="bg1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Vijay </a:t>
            </a: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Kamble</a:t>
            </a:r>
            <a:endParaRPr lang="en-US" sz="2400" b="1" dirty="0" smtClean="0">
              <a:solidFill>
                <a:schemeClr val="bg1"/>
              </a:solidFill>
              <a:latin typeface="Eudoxus Sans" pitchFamily="34" charset="0"/>
              <a:ea typeface="Eudoxus Sans" pitchFamily="34" charset="-122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Mahesh Pal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Sai</a:t>
            </a: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Srinivas</a:t>
            </a:r>
            <a:endParaRPr lang="en-US" sz="2400" b="1" dirty="0" smtClean="0">
              <a:solidFill>
                <a:schemeClr val="bg1"/>
              </a:solidFill>
              <a:latin typeface="Eudoxus Sans" pitchFamily="34" charset="0"/>
              <a:ea typeface="Eudoxus Sans" pitchFamily="34" charset="-122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Munesh</a:t>
            </a: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Shaganti</a:t>
            </a:r>
            <a:endParaRPr lang="en-US" sz="2400" b="1" dirty="0" smtClean="0">
              <a:solidFill>
                <a:schemeClr val="bg1"/>
              </a:solidFill>
              <a:latin typeface="Eudoxus Sans" pitchFamily="34" charset="0"/>
              <a:ea typeface="Eudoxus Sans" pitchFamily="34" charset="-122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58900" algn="l"/>
                <a:tab pos="1900555" algn="l"/>
              </a:tabLst>
            </a:pPr>
            <a:endParaRPr sz="23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5056188"/>
            <a:ext cx="12680315" cy="2934970"/>
          </a:xfrm>
          <a:custGeom>
            <a:avLst/>
            <a:gdLst/>
            <a:ahLst/>
            <a:cxnLst/>
            <a:rect l="l" t="t" r="r" b="b"/>
            <a:pathLst>
              <a:path w="12680315" h="2934970">
                <a:moveTo>
                  <a:pt x="10689676" y="0"/>
                </a:moveTo>
                <a:lnTo>
                  <a:pt x="0" y="0"/>
                </a:lnTo>
                <a:lnTo>
                  <a:pt x="0" y="2934675"/>
                </a:lnTo>
                <a:lnTo>
                  <a:pt x="10689676" y="2934675"/>
                </a:lnTo>
                <a:lnTo>
                  <a:pt x="12680061" y="1467337"/>
                </a:lnTo>
                <a:lnTo>
                  <a:pt x="10689676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6269" y="5501598"/>
            <a:ext cx="1023556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600" b="1" spc="-665" dirty="0" smtClean="0">
                <a:solidFill>
                  <a:srgbClr val="FFFFFF"/>
                </a:solidFill>
                <a:latin typeface="Verdana"/>
                <a:cs typeface="Verdana"/>
              </a:rPr>
              <a:t>CUSTOMER PERSONALITY ANALYSIS</a:t>
            </a:r>
            <a:endParaRPr sz="66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9851" y="4783536"/>
            <a:ext cx="10436860" cy="1282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250" b="1" spc="-1105" dirty="0">
                <a:solidFill>
                  <a:srgbClr val="FFFFFF"/>
                </a:solidFill>
                <a:latin typeface="Verdana"/>
                <a:cs typeface="Verdana"/>
              </a:rPr>
              <a:t>STEPS</a:t>
            </a:r>
            <a:r>
              <a:rPr sz="8250" b="1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b="1" spc="-6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8250" b="1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b="1" spc="-1105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82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52066"/>
            <a:ext cx="4413250" cy="6409055"/>
          </a:xfrm>
          <a:custGeom>
            <a:avLst/>
            <a:gdLst/>
            <a:ahLst/>
            <a:cxnLst/>
            <a:rect l="l" t="t" r="r" b="b"/>
            <a:pathLst>
              <a:path w="4195445" h="6409055">
                <a:moveTo>
                  <a:pt x="4195254" y="3199752"/>
                </a:moveTo>
                <a:lnTo>
                  <a:pt x="2346274" y="0"/>
                </a:lnTo>
                <a:lnTo>
                  <a:pt x="6083" y="0"/>
                </a:lnTo>
                <a:lnTo>
                  <a:pt x="5715" y="574357"/>
                </a:lnTo>
                <a:lnTo>
                  <a:pt x="0" y="574357"/>
                </a:lnTo>
                <a:lnTo>
                  <a:pt x="0" y="5733605"/>
                </a:lnTo>
                <a:lnTo>
                  <a:pt x="2527" y="5733605"/>
                </a:lnTo>
                <a:lnTo>
                  <a:pt x="0" y="6408521"/>
                </a:lnTo>
                <a:lnTo>
                  <a:pt x="815187" y="6408674"/>
                </a:lnTo>
                <a:lnTo>
                  <a:pt x="1990356" y="6406629"/>
                </a:lnTo>
                <a:lnTo>
                  <a:pt x="2346274" y="6407264"/>
                </a:lnTo>
                <a:lnTo>
                  <a:pt x="4195254" y="3199752"/>
                </a:lnTo>
                <a:close/>
              </a:path>
            </a:pathLst>
          </a:custGeom>
          <a:solidFill>
            <a:srgbClr val="D21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42" y="4720757"/>
            <a:ext cx="3497008" cy="1685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95"/>
              </a:spcBef>
            </a:pPr>
            <a:r>
              <a:rPr sz="5450" spc="-10" dirty="0">
                <a:solidFill>
                  <a:srgbClr val="FFFFFF"/>
                </a:solidFill>
                <a:latin typeface="Carlito"/>
                <a:cs typeface="Carlito"/>
              </a:rPr>
              <a:t>PROJECT </a:t>
            </a:r>
            <a:r>
              <a:rPr sz="5450" spc="-30" dirty="0">
                <a:solidFill>
                  <a:srgbClr val="FFFFFF"/>
                </a:solidFill>
                <a:latin typeface="Carlito"/>
                <a:cs typeface="Carlito"/>
              </a:rPr>
              <a:t>PROCESS</a:t>
            </a:r>
            <a:endParaRPr sz="54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4362" y="3074260"/>
            <a:ext cx="12253595" cy="117660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dirty="0">
                <a:solidFill>
                  <a:srgbClr val="363D47"/>
                </a:solidFill>
                <a:latin typeface="Trebuchet MS"/>
                <a:cs typeface="Trebuchet MS"/>
              </a:rPr>
              <a:t>Data</a:t>
            </a:r>
            <a:r>
              <a:rPr sz="2950" spc="-30" dirty="0">
                <a:solidFill>
                  <a:srgbClr val="363D47"/>
                </a:solidFill>
                <a:latin typeface="Trebuchet MS"/>
                <a:cs typeface="Trebuchet MS"/>
              </a:rPr>
              <a:t> </a:t>
            </a:r>
            <a:r>
              <a:rPr sz="2950" spc="-10" dirty="0">
                <a:solidFill>
                  <a:srgbClr val="363D47"/>
                </a:solidFill>
                <a:latin typeface="Trebuchet MS"/>
                <a:cs typeface="Trebuchet MS"/>
              </a:rPr>
              <a:t>pre-processing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Data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preprocessing</a:t>
            </a:r>
            <a:r>
              <a:rPr sz="2300" spc="-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can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refer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to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manipulation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or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dropping</a:t>
            </a:r>
            <a:r>
              <a:rPr sz="2300" spc="-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of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data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before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it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used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in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order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to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ensure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25" dirty="0" smtClean="0">
                <a:solidFill>
                  <a:srgbClr val="999999"/>
                </a:solidFill>
                <a:latin typeface="Carlito"/>
                <a:cs typeface="Carlito"/>
              </a:rPr>
              <a:t>or</a:t>
            </a:r>
            <a:r>
              <a:rPr lang="en-US" sz="2300" dirty="0">
                <a:latin typeface="Carlito"/>
                <a:cs typeface="Carlito"/>
              </a:rPr>
              <a:t> </a:t>
            </a:r>
            <a:r>
              <a:rPr sz="2300" dirty="0" smtClean="0">
                <a:solidFill>
                  <a:srgbClr val="999999"/>
                </a:solidFill>
                <a:latin typeface="Carlito"/>
                <a:cs typeface="Carlito"/>
              </a:rPr>
              <a:t>enhance</a:t>
            </a:r>
            <a:r>
              <a:rPr sz="2300" spc="-30" dirty="0" smtClean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performance,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and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an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important</a:t>
            </a:r>
            <a:r>
              <a:rPr sz="2300" spc="-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step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in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the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data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mining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process.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7176" y="3217460"/>
            <a:ext cx="1165225" cy="1165225"/>
          </a:xfrm>
          <a:custGeom>
            <a:avLst/>
            <a:gdLst/>
            <a:ahLst/>
            <a:cxnLst/>
            <a:rect l="l" t="t" r="r" b="b"/>
            <a:pathLst>
              <a:path w="1165225" h="1165225">
                <a:moveTo>
                  <a:pt x="582536" y="0"/>
                </a:moveTo>
                <a:lnTo>
                  <a:pt x="534756" y="1930"/>
                </a:lnTo>
                <a:lnTo>
                  <a:pt x="488040" y="7623"/>
                </a:lnTo>
                <a:lnTo>
                  <a:pt x="442539" y="16928"/>
                </a:lnTo>
                <a:lnTo>
                  <a:pt x="398402" y="29696"/>
                </a:lnTo>
                <a:lnTo>
                  <a:pt x="355778" y="45775"/>
                </a:lnTo>
                <a:lnTo>
                  <a:pt x="314818" y="65017"/>
                </a:lnTo>
                <a:lnTo>
                  <a:pt x="275672" y="87272"/>
                </a:lnTo>
                <a:lnTo>
                  <a:pt x="238489" y="112389"/>
                </a:lnTo>
                <a:lnTo>
                  <a:pt x="203419" y="140220"/>
                </a:lnTo>
                <a:lnTo>
                  <a:pt x="170613" y="170613"/>
                </a:lnTo>
                <a:lnTo>
                  <a:pt x="140220" y="203419"/>
                </a:lnTo>
                <a:lnTo>
                  <a:pt x="112389" y="238489"/>
                </a:lnTo>
                <a:lnTo>
                  <a:pt x="87272" y="275672"/>
                </a:lnTo>
                <a:lnTo>
                  <a:pt x="65017" y="314818"/>
                </a:lnTo>
                <a:lnTo>
                  <a:pt x="45775" y="355778"/>
                </a:lnTo>
                <a:lnTo>
                  <a:pt x="29696" y="398402"/>
                </a:lnTo>
                <a:lnTo>
                  <a:pt x="16928" y="442539"/>
                </a:lnTo>
                <a:lnTo>
                  <a:pt x="7623" y="488040"/>
                </a:lnTo>
                <a:lnTo>
                  <a:pt x="1930" y="534756"/>
                </a:lnTo>
                <a:lnTo>
                  <a:pt x="0" y="582536"/>
                </a:lnTo>
                <a:lnTo>
                  <a:pt x="1930" y="630316"/>
                </a:lnTo>
                <a:lnTo>
                  <a:pt x="7623" y="677031"/>
                </a:lnTo>
                <a:lnTo>
                  <a:pt x="16928" y="722533"/>
                </a:lnTo>
                <a:lnTo>
                  <a:pt x="29696" y="766670"/>
                </a:lnTo>
                <a:lnTo>
                  <a:pt x="45775" y="809294"/>
                </a:lnTo>
                <a:lnTo>
                  <a:pt x="65017" y="850254"/>
                </a:lnTo>
                <a:lnTo>
                  <a:pt x="87272" y="889400"/>
                </a:lnTo>
                <a:lnTo>
                  <a:pt x="112389" y="926583"/>
                </a:lnTo>
                <a:lnTo>
                  <a:pt x="140220" y="961652"/>
                </a:lnTo>
                <a:lnTo>
                  <a:pt x="170613" y="994459"/>
                </a:lnTo>
                <a:lnTo>
                  <a:pt x="203419" y="1024852"/>
                </a:lnTo>
                <a:lnTo>
                  <a:pt x="238489" y="1052682"/>
                </a:lnTo>
                <a:lnTo>
                  <a:pt x="275672" y="1077800"/>
                </a:lnTo>
                <a:lnTo>
                  <a:pt x="314818" y="1100054"/>
                </a:lnTo>
                <a:lnTo>
                  <a:pt x="355778" y="1119296"/>
                </a:lnTo>
                <a:lnTo>
                  <a:pt x="398402" y="1135376"/>
                </a:lnTo>
                <a:lnTo>
                  <a:pt x="442539" y="1148143"/>
                </a:lnTo>
                <a:lnTo>
                  <a:pt x="488040" y="1157448"/>
                </a:lnTo>
                <a:lnTo>
                  <a:pt x="534756" y="1163141"/>
                </a:lnTo>
                <a:lnTo>
                  <a:pt x="582536" y="1165072"/>
                </a:lnTo>
                <a:lnTo>
                  <a:pt x="630316" y="1163141"/>
                </a:lnTo>
                <a:lnTo>
                  <a:pt x="677031" y="1157448"/>
                </a:lnTo>
                <a:lnTo>
                  <a:pt x="722533" y="1148143"/>
                </a:lnTo>
                <a:lnTo>
                  <a:pt x="766670" y="1135376"/>
                </a:lnTo>
                <a:lnTo>
                  <a:pt x="809294" y="1119296"/>
                </a:lnTo>
                <a:lnTo>
                  <a:pt x="850254" y="1100054"/>
                </a:lnTo>
                <a:lnTo>
                  <a:pt x="889400" y="1077800"/>
                </a:lnTo>
                <a:lnTo>
                  <a:pt x="926583" y="1052682"/>
                </a:lnTo>
                <a:lnTo>
                  <a:pt x="961652" y="1024852"/>
                </a:lnTo>
                <a:lnTo>
                  <a:pt x="994459" y="994459"/>
                </a:lnTo>
                <a:lnTo>
                  <a:pt x="1024852" y="961652"/>
                </a:lnTo>
                <a:lnTo>
                  <a:pt x="1052682" y="926583"/>
                </a:lnTo>
                <a:lnTo>
                  <a:pt x="1077800" y="889400"/>
                </a:lnTo>
                <a:lnTo>
                  <a:pt x="1100054" y="850254"/>
                </a:lnTo>
                <a:lnTo>
                  <a:pt x="1119296" y="809294"/>
                </a:lnTo>
                <a:lnTo>
                  <a:pt x="1135376" y="766670"/>
                </a:lnTo>
                <a:lnTo>
                  <a:pt x="1148143" y="722533"/>
                </a:lnTo>
                <a:lnTo>
                  <a:pt x="1157448" y="677031"/>
                </a:lnTo>
                <a:lnTo>
                  <a:pt x="1163141" y="630316"/>
                </a:lnTo>
                <a:lnTo>
                  <a:pt x="1165072" y="582536"/>
                </a:lnTo>
                <a:lnTo>
                  <a:pt x="1163141" y="534756"/>
                </a:lnTo>
                <a:lnTo>
                  <a:pt x="1157448" y="488040"/>
                </a:lnTo>
                <a:lnTo>
                  <a:pt x="1148143" y="442539"/>
                </a:lnTo>
                <a:lnTo>
                  <a:pt x="1135376" y="398402"/>
                </a:lnTo>
                <a:lnTo>
                  <a:pt x="1119296" y="355778"/>
                </a:lnTo>
                <a:lnTo>
                  <a:pt x="1100054" y="314818"/>
                </a:lnTo>
                <a:lnTo>
                  <a:pt x="1077800" y="275672"/>
                </a:lnTo>
                <a:lnTo>
                  <a:pt x="1052682" y="238489"/>
                </a:lnTo>
                <a:lnTo>
                  <a:pt x="1024852" y="203419"/>
                </a:lnTo>
                <a:lnTo>
                  <a:pt x="994459" y="170613"/>
                </a:lnTo>
                <a:lnTo>
                  <a:pt x="961652" y="140220"/>
                </a:lnTo>
                <a:lnTo>
                  <a:pt x="926583" y="112389"/>
                </a:lnTo>
                <a:lnTo>
                  <a:pt x="889400" y="87272"/>
                </a:lnTo>
                <a:lnTo>
                  <a:pt x="850254" y="65017"/>
                </a:lnTo>
                <a:lnTo>
                  <a:pt x="809294" y="45775"/>
                </a:lnTo>
                <a:lnTo>
                  <a:pt x="766670" y="29696"/>
                </a:lnTo>
                <a:lnTo>
                  <a:pt x="722533" y="16928"/>
                </a:lnTo>
                <a:lnTo>
                  <a:pt x="677031" y="7623"/>
                </a:lnTo>
                <a:lnTo>
                  <a:pt x="630316" y="1930"/>
                </a:lnTo>
                <a:lnTo>
                  <a:pt x="582536" y="0"/>
                </a:lnTo>
                <a:close/>
              </a:path>
            </a:pathLst>
          </a:custGeom>
          <a:solidFill>
            <a:srgbClr val="AE3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02746" y="3516242"/>
            <a:ext cx="25781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0" spc="-50" dirty="0">
                <a:solidFill>
                  <a:srgbClr val="FFFFFF"/>
                </a:solidFill>
                <a:latin typeface="Roboto Light"/>
                <a:cs typeface="Roboto Light"/>
              </a:rPr>
              <a:t>2</a:t>
            </a:r>
            <a:endParaRPr sz="3300">
              <a:latin typeface="Roboto Light"/>
              <a:cs typeface="Roboto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9462" y="3664888"/>
            <a:ext cx="251460" cy="270510"/>
          </a:xfrm>
          <a:custGeom>
            <a:avLst/>
            <a:gdLst/>
            <a:ahLst/>
            <a:cxnLst/>
            <a:rect l="l" t="t" r="r" b="b"/>
            <a:pathLst>
              <a:path w="251460" h="270510">
                <a:moveTo>
                  <a:pt x="0" y="0"/>
                </a:moveTo>
                <a:lnTo>
                  <a:pt x="0" y="270216"/>
                </a:lnTo>
                <a:lnTo>
                  <a:pt x="251364" y="135108"/>
                </a:lnTo>
                <a:lnTo>
                  <a:pt x="0" y="0"/>
                </a:lnTo>
                <a:close/>
              </a:path>
            </a:pathLst>
          </a:custGeom>
          <a:solidFill>
            <a:srgbClr val="AE3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880" y="5105204"/>
            <a:ext cx="1163955" cy="1163955"/>
          </a:xfrm>
          <a:custGeom>
            <a:avLst/>
            <a:gdLst/>
            <a:ahLst/>
            <a:cxnLst/>
            <a:rect l="l" t="t" r="r" b="b"/>
            <a:pathLst>
              <a:path w="1163954" h="1163954">
                <a:moveTo>
                  <a:pt x="581907" y="0"/>
                </a:moveTo>
                <a:lnTo>
                  <a:pt x="534189" y="1928"/>
                </a:lnTo>
                <a:lnTo>
                  <a:pt x="487531" y="7614"/>
                </a:lnTo>
                <a:lnTo>
                  <a:pt x="442085" y="16908"/>
                </a:lnTo>
                <a:lnTo>
                  <a:pt x="397999" y="29660"/>
                </a:lnTo>
                <a:lnTo>
                  <a:pt x="355424" y="45721"/>
                </a:lnTo>
                <a:lnTo>
                  <a:pt x="314510" y="64941"/>
                </a:lnTo>
                <a:lnTo>
                  <a:pt x="275406" y="87170"/>
                </a:lnTo>
                <a:lnTo>
                  <a:pt x="238262" y="112259"/>
                </a:lnTo>
                <a:lnTo>
                  <a:pt x="203229" y="140057"/>
                </a:lnTo>
                <a:lnTo>
                  <a:pt x="170456" y="170416"/>
                </a:lnTo>
                <a:lnTo>
                  <a:pt x="140092" y="203186"/>
                </a:lnTo>
                <a:lnTo>
                  <a:pt x="112289" y="238217"/>
                </a:lnTo>
                <a:lnTo>
                  <a:pt x="87195" y="275360"/>
                </a:lnTo>
                <a:lnTo>
                  <a:pt x="64961" y="314464"/>
                </a:lnTo>
                <a:lnTo>
                  <a:pt x="45736" y="355380"/>
                </a:lnTo>
                <a:lnTo>
                  <a:pt x="29671" y="397959"/>
                </a:lnTo>
                <a:lnTo>
                  <a:pt x="16914" y="442051"/>
                </a:lnTo>
                <a:lnTo>
                  <a:pt x="7617" y="487506"/>
                </a:lnTo>
                <a:lnTo>
                  <a:pt x="1929" y="534175"/>
                </a:lnTo>
                <a:lnTo>
                  <a:pt x="0" y="581907"/>
                </a:lnTo>
                <a:lnTo>
                  <a:pt x="1929" y="629626"/>
                </a:lnTo>
                <a:lnTo>
                  <a:pt x="7617" y="676283"/>
                </a:lnTo>
                <a:lnTo>
                  <a:pt x="16914" y="721730"/>
                </a:lnTo>
                <a:lnTo>
                  <a:pt x="29671" y="765815"/>
                </a:lnTo>
                <a:lnTo>
                  <a:pt x="45736" y="808390"/>
                </a:lnTo>
                <a:lnTo>
                  <a:pt x="64961" y="849305"/>
                </a:lnTo>
                <a:lnTo>
                  <a:pt x="87195" y="888409"/>
                </a:lnTo>
                <a:lnTo>
                  <a:pt x="112289" y="925552"/>
                </a:lnTo>
                <a:lnTo>
                  <a:pt x="140092" y="960586"/>
                </a:lnTo>
                <a:lnTo>
                  <a:pt x="170456" y="993359"/>
                </a:lnTo>
                <a:lnTo>
                  <a:pt x="203229" y="1023722"/>
                </a:lnTo>
                <a:lnTo>
                  <a:pt x="238262" y="1051526"/>
                </a:lnTo>
                <a:lnTo>
                  <a:pt x="275406" y="1076620"/>
                </a:lnTo>
                <a:lnTo>
                  <a:pt x="314510" y="1098854"/>
                </a:lnTo>
                <a:lnTo>
                  <a:pt x="355424" y="1118079"/>
                </a:lnTo>
                <a:lnTo>
                  <a:pt x="397999" y="1134144"/>
                </a:lnTo>
                <a:lnTo>
                  <a:pt x="442085" y="1146900"/>
                </a:lnTo>
                <a:lnTo>
                  <a:pt x="487531" y="1156198"/>
                </a:lnTo>
                <a:lnTo>
                  <a:pt x="534189" y="1161886"/>
                </a:lnTo>
                <a:lnTo>
                  <a:pt x="581907" y="1163815"/>
                </a:lnTo>
                <a:lnTo>
                  <a:pt x="629626" y="1161886"/>
                </a:lnTo>
                <a:lnTo>
                  <a:pt x="676283" y="1156198"/>
                </a:lnTo>
                <a:lnTo>
                  <a:pt x="721730" y="1146900"/>
                </a:lnTo>
                <a:lnTo>
                  <a:pt x="765815" y="1134144"/>
                </a:lnTo>
                <a:lnTo>
                  <a:pt x="808390" y="1118079"/>
                </a:lnTo>
                <a:lnTo>
                  <a:pt x="849305" y="1098854"/>
                </a:lnTo>
                <a:lnTo>
                  <a:pt x="888409" y="1076620"/>
                </a:lnTo>
                <a:lnTo>
                  <a:pt x="925552" y="1051526"/>
                </a:lnTo>
                <a:lnTo>
                  <a:pt x="960586" y="1023722"/>
                </a:lnTo>
                <a:lnTo>
                  <a:pt x="993359" y="993359"/>
                </a:lnTo>
                <a:lnTo>
                  <a:pt x="1023722" y="960586"/>
                </a:lnTo>
                <a:lnTo>
                  <a:pt x="1051526" y="925552"/>
                </a:lnTo>
                <a:lnTo>
                  <a:pt x="1076620" y="888409"/>
                </a:lnTo>
                <a:lnTo>
                  <a:pt x="1098854" y="849305"/>
                </a:lnTo>
                <a:lnTo>
                  <a:pt x="1118079" y="808390"/>
                </a:lnTo>
                <a:lnTo>
                  <a:pt x="1134144" y="765815"/>
                </a:lnTo>
                <a:lnTo>
                  <a:pt x="1146900" y="721730"/>
                </a:lnTo>
                <a:lnTo>
                  <a:pt x="1156198" y="676283"/>
                </a:lnTo>
                <a:lnTo>
                  <a:pt x="1161886" y="629626"/>
                </a:lnTo>
                <a:lnTo>
                  <a:pt x="1163815" y="581907"/>
                </a:lnTo>
                <a:lnTo>
                  <a:pt x="1161886" y="534175"/>
                </a:lnTo>
                <a:lnTo>
                  <a:pt x="1156198" y="487506"/>
                </a:lnTo>
                <a:lnTo>
                  <a:pt x="1146900" y="442051"/>
                </a:lnTo>
                <a:lnTo>
                  <a:pt x="1134144" y="397959"/>
                </a:lnTo>
                <a:lnTo>
                  <a:pt x="1118079" y="355380"/>
                </a:lnTo>
                <a:lnTo>
                  <a:pt x="1098854" y="314464"/>
                </a:lnTo>
                <a:lnTo>
                  <a:pt x="1076620" y="275360"/>
                </a:lnTo>
                <a:lnTo>
                  <a:pt x="1051526" y="238217"/>
                </a:lnTo>
                <a:lnTo>
                  <a:pt x="1023722" y="203186"/>
                </a:lnTo>
                <a:lnTo>
                  <a:pt x="993359" y="170416"/>
                </a:lnTo>
                <a:lnTo>
                  <a:pt x="960586" y="140057"/>
                </a:lnTo>
                <a:lnTo>
                  <a:pt x="925552" y="112259"/>
                </a:lnTo>
                <a:lnTo>
                  <a:pt x="888409" y="87170"/>
                </a:lnTo>
                <a:lnTo>
                  <a:pt x="849305" y="64941"/>
                </a:lnTo>
                <a:lnTo>
                  <a:pt x="808390" y="45721"/>
                </a:lnTo>
                <a:lnTo>
                  <a:pt x="765815" y="29660"/>
                </a:lnTo>
                <a:lnTo>
                  <a:pt x="721730" y="16908"/>
                </a:lnTo>
                <a:lnTo>
                  <a:pt x="676283" y="7614"/>
                </a:lnTo>
                <a:lnTo>
                  <a:pt x="629626" y="1928"/>
                </a:lnTo>
                <a:lnTo>
                  <a:pt x="581907" y="0"/>
                </a:lnTo>
                <a:close/>
              </a:path>
            </a:pathLst>
          </a:custGeom>
          <a:solidFill>
            <a:srgbClr val="D21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0241" y="5403211"/>
            <a:ext cx="25781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0" spc="-50" dirty="0">
                <a:solidFill>
                  <a:srgbClr val="FFFFFF"/>
                </a:solidFill>
                <a:latin typeface="Roboto Light"/>
                <a:cs typeface="Roboto Light"/>
              </a:rPr>
              <a:t>3</a:t>
            </a:r>
            <a:endParaRPr sz="3300">
              <a:latin typeface="Roboto Light"/>
              <a:cs typeface="Roboto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97166" y="5552632"/>
            <a:ext cx="251460" cy="269240"/>
          </a:xfrm>
          <a:custGeom>
            <a:avLst/>
            <a:gdLst/>
            <a:ahLst/>
            <a:cxnLst/>
            <a:rect l="l" t="t" r="r" b="b"/>
            <a:pathLst>
              <a:path w="251460" h="269239">
                <a:moveTo>
                  <a:pt x="0" y="0"/>
                </a:moveTo>
                <a:lnTo>
                  <a:pt x="0" y="268959"/>
                </a:lnTo>
                <a:lnTo>
                  <a:pt x="251364" y="134479"/>
                </a:lnTo>
                <a:lnTo>
                  <a:pt x="0" y="0"/>
                </a:lnTo>
                <a:close/>
              </a:path>
            </a:pathLst>
          </a:custGeom>
          <a:solidFill>
            <a:srgbClr val="D21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8397" y="4898744"/>
            <a:ext cx="12919710" cy="117660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40" dirty="0">
                <a:solidFill>
                  <a:srgbClr val="363D47"/>
                </a:solidFill>
                <a:latin typeface="Trebuchet MS"/>
                <a:cs typeface="Trebuchet MS"/>
              </a:rPr>
              <a:t>Exploratory</a:t>
            </a:r>
            <a:r>
              <a:rPr sz="2950" spc="-130" dirty="0">
                <a:solidFill>
                  <a:srgbClr val="363D47"/>
                </a:solidFill>
                <a:latin typeface="Trebuchet MS"/>
                <a:cs typeface="Trebuchet MS"/>
              </a:rPr>
              <a:t> </a:t>
            </a:r>
            <a:r>
              <a:rPr sz="2950" dirty="0">
                <a:solidFill>
                  <a:srgbClr val="363D47"/>
                </a:solidFill>
                <a:latin typeface="Trebuchet MS"/>
                <a:cs typeface="Trebuchet MS"/>
              </a:rPr>
              <a:t>Data</a:t>
            </a:r>
            <a:r>
              <a:rPr sz="2950" spc="-125" dirty="0">
                <a:solidFill>
                  <a:srgbClr val="363D47"/>
                </a:solidFill>
                <a:latin typeface="Trebuchet MS"/>
                <a:cs typeface="Trebuchet MS"/>
              </a:rPr>
              <a:t> </a:t>
            </a:r>
            <a:r>
              <a:rPr sz="2950" spc="-10" dirty="0">
                <a:solidFill>
                  <a:srgbClr val="363D47"/>
                </a:solidFill>
                <a:latin typeface="Trebuchet MS"/>
                <a:cs typeface="Trebuchet MS"/>
              </a:rPr>
              <a:t>analysis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Exploratory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data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analysis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an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approach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of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analyzing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data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sets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to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summarize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their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main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characteristics,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 smtClean="0">
                <a:solidFill>
                  <a:srgbClr val="999999"/>
                </a:solidFill>
                <a:latin typeface="Carlito"/>
                <a:cs typeface="Carlito"/>
              </a:rPr>
              <a:t>often</a:t>
            </a:r>
            <a:r>
              <a:rPr lang="en-US" sz="2300" dirty="0">
                <a:latin typeface="Carlito"/>
                <a:cs typeface="Carlito"/>
              </a:rPr>
              <a:t> </a:t>
            </a:r>
            <a:r>
              <a:rPr sz="2300" dirty="0" smtClean="0">
                <a:solidFill>
                  <a:srgbClr val="999999"/>
                </a:solidFill>
                <a:latin typeface="Carlito"/>
                <a:cs typeface="Carlito"/>
              </a:rPr>
              <a:t>using</a:t>
            </a:r>
            <a:r>
              <a:rPr sz="2300" spc="-30" dirty="0" smtClean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statistical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graphics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and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other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data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visualization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methods.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4880" y="6982894"/>
            <a:ext cx="1163955" cy="1163955"/>
          </a:xfrm>
          <a:custGeom>
            <a:avLst/>
            <a:gdLst/>
            <a:ahLst/>
            <a:cxnLst/>
            <a:rect l="l" t="t" r="r" b="b"/>
            <a:pathLst>
              <a:path w="1163954" h="1163954">
                <a:moveTo>
                  <a:pt x="581907" y="0"/>
                </a:moveTo>
                <a:lnTo>
                  <a:pt x="534189" y="1929"/>
                </a:lnTo>
                <a:lnTo>
                  <a:pt x="487531" y="7617"/>
                </a:lnTo>
                <a:lnTo>
                  <a:pt x="442085" y="16914"/>
                </a:lnTo>
                <a:lnTo>
                  <a:pt x="397999" y="29671"/>
                </a:lnTo>
                <a:lnTo>
                  <a:pt x="355424" y="45736"/>
                </a:lnTo>
                <a:lnTo>
                  <a:pt x="314510" y="64961"/>
                </a:lnTo>
                <a:lnTo>
                  <a:pt x="275406" y="87195"/>
                </a:lnTo>
                <a:lnTo>
                  <a:pt x="238262" y="112289"/>
                </a:lnTo>
                <a:lnTo>
                  <a:pt x="203229" y="140092"/>
                </a:lnTo>
                <a:lnTo>
                  <a:pt x="170456" y="170456"/>
                </a:lnTo>
                <a:lnTo>
                  <a:pt x="140092" y="203229"/>
                </a:lnTo>
                <a:lnTo>
                  <a:pt x="112289" y="238262"/>
                </a:lnTo>
                <a:lnTo>
                  <a:pt x="87195" y="275406"/>
                </a:lnTo>
                <a:lnTo>
                  <a:pt x="64961" y="314510"/>
                </a:lnTo>
                <a:lnTo>
                  <a:pt x="45736" y="355424"/>
                </a:lnTo>
                <a:lnTo>
                  <a:pt x="29671" y="397999"/>
                </a:lnTo>
                <a:lnTo>
                  <a:pt x="16914" y="442085"/>
                </a:lnTo>
                <a:lnTo>
                  <a:pt x="7617" y="487531"/>
                </a:lnTo>
                <a:lnTo>
                  <a:pt x="1929" y="534189"/>
                </a:lnTo>
                <a:lnTo>
                  <a:pt x="0" y="581907"/>
                </a:lnTo>
                <a:lnTo>
                  <a:pt x="1929" y="629626"/>
                </a:lnTo>
                <a:lnTo>
                  <a:pt x="7617" y="676283"/>
                </a:lnTo>
                <a:lnTo>
                  <a:pt x="16914" y="721730"/>
                </a:lnTo>
                <a:lnTo>
                  <a:pt x="29671" y="765815"/>
                </a:lnTo>
                <a:lnTo>
                  <a:pt x="45736" y="808390"/>
                </a:lnTo>
                <a:lnTo>
                  <a:pt x="64961" y="849305"/>
                </a:lnTo>
                <a:lnTo>
                  <a:pt x="87195" y="888409"/>
                </a:lnTo>
                <a:lnTo>
                  <a:pt x="112289" y="925552"/>
                </a:lnTo>
                <a:lnTo>
                  <a:pt x="140092" y="960586"/>
                </a:lnTo>
                <a:lnTo>
                  <a:pt x="170456" y="993359"/>
                </a:lnTo>
                <a:lnTo>
                  <a:pt x="203229" y="1023722"/>
                </a:lnTo>
                <a:lnTo>
                  <a:pt x="238262" y="1051526"/>
                </a:lnTo>
                <a:lnTo>
                  <a:pt x="275406" y="1076620"/>
                </a:lnTo>
                <a:lnTo>
                  <a:pt x="314510" y="1098854"/>
                </a:lnTo>
                <a:lnTo>
                  <a:pt x="355424" y="1118079"/>
                </a:lnTo>
                <a:lnTo>
                  <a:pt x="397999" y="1134144"/>
                </a:lnTo>
                <a:lnTo>
                  <a:pt x="442085" y="1146900"/>
                </a:lnTo>
                <a:lnTo>
                  <a:pt x="487531" y="1156198"/>
                </a:lnTo>
                <a:lnTo>
                  <a:pt x="534189" y="1161886"/>
                </a:lnTo>
                <a:lnTo>
                  <a:pt x="581907" y="1163815"/>
                </a:lnTo>
                <a:lnTo>
                  <a:pt x="629626" y="1161886"/>
                </a:lnTo>
                <a:lnTo>
                  <a:pt x="676283" y="1156198"/>
                </a:lnTo>
                <a:lnTo>
                  <a:pt x="721730" y="1146900"/>
                </a:lnTo>
                <a:lnTo>
                  <a:pt x="765815" y="1134144"/>
                </a:lnTo>
                <a:lnTo>
                  <a:pt x="808390" y="1118079"/>
                </a:lnTo>
                <a:lnTo>
                  <a:pt x="849305" y="1098854"/>
                </a:lnTo>
                <a:lnTo>
                  <a:pt x="888409" y="1076620"/>
                </a:lnTo>
                <a:lnTo>
                  <a:pt x="925552" y="1051526"/>
                </a:lnTo>
                <a:lnTo>
                  <a:pt x="960586" y="1023722"/>
                </a:lnTo>
                <a:lnTo>
                  <a:pt x="993359" y="993359"/>
                </a:lnTo>
                <a:lnTo>
                  <a:pt x="1023722" y="960586"/>
                </a:lnTo>
                <a:lnTo>
                  <a:pt x="1051526" y="925552"/>
                </a:lnTo>
                <a:lnTo>
                  <a:pt x="1076620" y="888409"/>
                </a:lnTo>
                <a:lnTo>
                  <a:pt x="1098854" y="849305"/>
                </a:lnTo>
                <a:lnTo>
                  <a:pt x="1118079" y="808390"/>
                </a:lnTo>
                <a:lnTo>
                  <a:pt x="1134144" y="765815"/>
                </a:lnTo>
                <a:lnTo>
                  <a:pt x="1146900" y="721730"/>
                </a:lnTo>
                <a:lnTo>
                  <a:pt x="1156198" y="676283"/>
                </a:lnTo>
                <a:lnTo>
                  <a:pt x="1161886" y="629626"/>
                </a:lnTo>
                <a:lnTo>
                  <a:pt x="1163815" y="581907"/>
                </a:lnTo>
                <a:lnTo>
                  <a:pt x="1161886" y="534189"/>
                </a:lnTo>
                <a:lnTo>
                  <a:pt x="1156198" y="487531"/>
                </a:lnTo>
                <a:lnTo>
                  <a:pt x="1146900" y="442085"/>
                </a:lnTo>
                <a:lnTo>
                  <a:pt x="1134144" y="397999"/>
                </a:lnTo>
                <a:lnTo>
                  <a:pt x="1118079" y="355424"/>
                </a:lnTo>
                <a:lnTo>
                  <a:pt x="1098854" y="314510"/>
                </a:lnTo>
                <a:lnTo>
                  <a:pt x="1076620" y="275406"/>
                </a:lnTo>
                <a:lnTo>
                  <a:pt x="1051526" y="238262"/>
                </a:lnTo>
                <a:lnTo>
                  <a:pt x="1023722" y="203229"/>
                </a:lnTo>
                <a:lnTo>
                  <a:pt x="993359" y="170456"/>
                </a:lnTo>
                <a:lnTo>
                  <a:pt x="960586" y="140092"/>
                </a:lnTo>
                <a:lnTo>
                  <a:pt x="925552" y="112289"/>
                </a:lnTo>
                <a:lnTo>
                  <a:pt x="888409" y="87195"/>
                </a:lnTo>
                <a:lnTo>
                  <a:pt x="849305" y="64961"/>
                </a:lnTo>
                <a:lnTo>
                  <a:pt x="808390" y="45736"/>
                </a:lnTo>
                <a:lnTo>
                  <a:pt x="765815" y="29671"/>
                </a:lnTo>
                <a:lnTo>
                  <a:pt x="721730" y="16914"/>
                </a:lnTo>
                <a:lnTo>
                  <a:pt x="676283" y="7617"/>
                </a:lnTo>
                <a:lnTo>
                  <a:pt x="629626" y="1929"/>
                </a:lnTo>
                <a:lnTo>
                  <a:pt x="5819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40241" y="7281676"/>
            <a:ext cx="25781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0" spc="-50" dirty="0">
                <a:solidFill>
                  <a:srgbClr val="FFFFFF"/>
                </a:solidFill>
                <a:latin typeface="Roboto Light"/>
                <a:cs typeface="Roboto Light"/>
              </a:rPr>
              <a:t>4</a:t>
            </a:r>
            <a:endParaRPr sz="3300">
              <a:latin typeface="Roboto Light"/>
              <a:cs typeface="Roboto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97166" y="7430322"/>
            <a:ext cx="251460" cy="269240"/>
          </a:xfrm>
          <a:custGeom>
            <a:avLst/>
            <a:gdLst/>
            <a:ahLst/>
            <a:cxnLst/>
            <a:rect l="l" t="t" r="r" b="b"/>
            <a:pathLst>
              <a:path w="251460" h="269240">
                <a:moveTo>
                  <a:pt x="0" y="0"/>
                </a:moveTo>
                <a:lnTo>
                  <a:pt x="0" y="268959"/>
                </a:lnTo>
                <a:lnTo>
                  <a:pt x="251364" y="134479"/>
                </a:lnTo>
                <a:lnTo>
                  <a:pt x="0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78397" y="6776392"/>
            <a:ext cx="12455525" cy="1177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120" dirty="0">
                <a:solidFill>
                  <a:srgbClr val="363D47"/>
                </a:solidFill>
                <a:latin typeface="Trebuchet MS"/>
                <a:cs typeface="Trebuchet MS"/>
              </a:rPr>
              <a:t>Model</a:t>
            </a:r>
            <a:r>
              <a:rPr sz="2950" spc="-80" dirty="0">
                <a:solidFill>
                  <a:srgbClr val="363D47"/>
                </a:solidFill>
                <a:latin typeface="Trebuchet MS"/>
                <a:cs typeface="Trebuchet MS"/>
              </a:rPr>
              <a:t> </a:t>
            </a:r>
            <a:r>
              <a:rPr sz="2950" spc="-10" dirty="0">
                <a:solidFill>
                  <a:srgbClr val="363D47"/>
                </a:solidFill>
                <a:latin typeface="Trebuchet MS"/>
                <a:cs typeface="Trebuchet MS"/>
              </a:rPr>
              <a:t>Building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Model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building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process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where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different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machine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learning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algorithms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are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used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to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make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different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 smtClean="0">
                <a:solidFill>
                  <a:srgbClr val="999999"/>
                </a:solidFill>
                <a:latin typeface="Carlito"/>
                <a:cs typeface="Carlito"/>
              </a:rPr>
              <a:t>machine</a:t>
            </a:r>
            <a:r>
              <a:rPr lang="en-US" sz="2300" dirty="0">
                <a:latin typeface="Carlito"/>
                <a:cs typeface="Carlito"/>
              </a:rPr>
              <a:t> </a:t>
            </a:r>
            <a:r>
              <a:rPr sz="2300" dirty="0" smtClean="0">
                <a:solidFill>
                  <a:srgbClr val="999999"/>
                </a:solidFill>
                <a:latin typeface="Carlito"/>
                <a:cs typeface="Carlito"/>
              </a:rPr>
              <a:t>learning</a:t>
            </a:r>
            <a:r>
              <a:rPr sz="2300" spc="-35" dirty="0" smtClean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models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for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various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applications.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4362" y="1170491"/>
            <a:ext cx="13044805" cy="117660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0" dirty="0">
                <a:solidFill>
                  <a:srgbClr val="363D47"/>
                </a:solidFill>
                <a:latin typeface="Trebuchet MS"/>
                <a:cs typeface="Trebuchet MS"/>
              </a:rPr>
              <a:t>Research</a:t>
            </a:r>
            <a:r>
              <a:rPr sz="2950" dirty="0">
                <a:solidFill>
                  <a:srgbClr val="363D47"/>
                </a:solidFill>
                <a:latin typeface="Trebuchet MS"/>
                <a:cs typeface="Trebuchet MS"/>
              </a:rPr>
              <a:t> and business</a:t>
            </a:r>
            <a:r>
              <a:rPr sz="2950" spc="-5" dirty="0">
                <a:solidFill>
                  <a:srgbClr val="363D47"/>
                </a:solidFill>
                <a:latin typeface="Trebuchet MS"/>
                <a:cs typeface="Trebuchet MS"/>
              </a:rPr>
              <a:t> </a:t>
            </a:r>
            <a:r>
              <a:rPr sz="2950" spc="-10" dirty="0">
                <a:solidFill>
                  <a:srgbClr val="363D47"/>
                </a:solidFill>
                <a:latin typeface="Trebuchet MS"/>
                <a:cs typeface="Trebuchet MS"/>
              </a:rPr>
              <a:t>understanding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The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first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thing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you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have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to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do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before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you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solve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problem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to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define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exactly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what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it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is.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You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need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to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be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able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25" dirty="0" smtClean="0">
                <a:solidFill>
                  <a:srgbClr val="999999"/>
                </a:solidFill>
                <a:latin typeface="Carlito"/>
                <a:cs typeface="Carlito"/>
              </a:rPr>
              <a:t>to</a:t>
            </a:r>
            <a:r>
              <a:rPr lang="en-US" sz="2300" dirty="0">
                <a:latin typeface="Carlito"/>
                <a:cs typeface="Carlito"/>
              </a:rPr>
              <a:t> </a:t>
            </a:r>
            <a:r>
              <a:rPr sz="2300" dirty="0" smtClean="0">
                <a:solidFill>
                  <a:srgbClr val="999999"/>
                </a:solidFill>
                <a:latin typeface="Carlito"/>
                <a:cs typeface="Carlito"/>
              </a:rPr>
              <a:t>translate</a:t>
            </a:r>
            <a:r>
              <a:rPr sz="2300" spc="-85" dirty="0" smtClean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data</a:t>
            </a:r>
            <a:r>
              <a:rPr sz="2300" spc="-7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questions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into</a:t>
            </a:r>
            <a:r>
              <a:rPr sz="2300" spc="-7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something</a:t>
            </a:r>
            <a:r>
              <a:rPr sz="2300" spc="-6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actionable.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47176" y="1314634"/>
            <a:ext cx="1165225" cy="1163955"/>
          </a:xfrm>
          <a:custGeom>
            <a:avLst/>
            <a:gdLst/>
            <a:ahLst/>
            <a:cxnLst/>
            <a:rect l="l" t="t" r="r" b="b"/>
            <a:pathLst>
              <a:path w="1165225" h="1163955">
                <a:moveTo>
                  <a:pt x="582536" y="0"/>
                </a:moveTo>
                <a:lnTo>
                  <a:pt x="534756" y="1929"/>
                </a:lnTo>
                <a:lnTo>
                  <a:pt x="488040" y="7617"/>
                </a:lnTo>
                <a:lnTo>
                  <a:pt x="442539" y="16914"/>
                </a:lnTo>
                <a:lnTo>
                  <a:pt x="398402" y="29671"/>
                </a:lnTo>
                <a:lnTo>
                  <a:pt x="355778" y="45736"/>
                </a:lnTo>
                <a:lnTo>
                  <a:pt x="314818" y="64961"/>
                </a:lnTo>
                <a:lnTo>
                  <a:pt x="275672" y="87195"/>
                </a:lnTo>
                <a:lnTo>
                  <a:pt x="238489" y="112289"/>
                </a:lnTo>
                <a:lnTo>
                  <a:pt x="203419" y="140092"/>
                </a:lnTo>
                <a:lnTo>
                  <a:pt x="170613" y="170456"/>
                </a:lnTo>
                <a:lnTo>
                  <a:pt x="140220" y="203229"/>
                </a:lnTo>
                <a:lnTo>
                  <a:pt x="112389" y="238262"/>
                </a:lnTo>
                <a:lnTo>
                  <a:pt x="87272" y="275406"/>
                </a:lnTo>
                <a:lnTo>
                  <a:pt x="65017" y="314510"/>
                </a:lnTo>
                <a:lnTo>
                  <a:pt x="45775" y="355424"/>
                </a:lnTo>
                <a:lnTo>
                  <a:pt x="29696" y="397999"/>
                </a:lnTo>
                <a:lnTo>
                  <a:pt x="16928" y="442085"/>
                </a:lnTo>
                <a:lnTo>
                  <a:pt x="7623" y="487531"/>
                </a:lnTo>
                <a:lnTo>
                  <a:pt x="1930" y="534189"/>
                </a:lnTo>
                <a:lnTo>
                  <a:pt x="0" y="581907"/>
                </a:lnTo>
                <a:lnTo>
                  <a:pt x="1930" y="629626"/>
                </a:lnTo>
                <a:lnTo>
                  <a:pt x="7623" y="676283"/>
                </a:lnTo>
                <a:lnTo>
                  <a:pt x="16928" y="721730"/>
                </a:lnTo>
                <a:lnTo>
                  <a:pt x="29696" y="765815"/>
                </a:lnTo>
                <a:lnTo>
                  <a:pt x="45775" y="808390"/>
                </a:lnTo>
                <a:lnTo>
                  <a:pt x="65017" y="849305"/>
                </a:lnTo>
                <a:lnTo>
                  <a:pt x="87272" y="888409"/>
                </a:lnTo>
                <a:lnTo>
                  <a:pt x="112389" y="925552"/>
                </a:lnTo>
                <a:lnTo>
                  <a:pt x="140220" y="960586"/>
                </a:lnTo>
                <a:lnTo>
                  <a:pt x="170613" y="993359"/>
                </a:lnTo>
                <a:lnTo>
                  <a:pt x="203419" y="1023722"/>
                </a:lnTo>
                <a:lnTo>
                  <a:pt x="238489" y="1051526"/>
                </a:lnTo>
                <a:lnTo>
                  <a:pt x="275672" y="1076620"/>
                </a:lnTo>
                <a:lnTo>
                  <a:pt x="314818" y="1098854"/>
                </a:lnTo>
                <a:lnTo>
                  <a:pt x="355778" y="1118079"/>
                </a:lnTo>
                <a:lnTo>
                  <a:pt x="398402" y="1134144"/>
                </a:lnTo>
                <a:lnTo>
                  <a:pt x="442539" y="1146900"/>
                </a:lnTo>
                <a:lnTo>
                  <a:pt x="488040" y="1156198"/>
                </a:lnTo>
                <a:lnTo>
                  <a:pt x="534756" y="1161886"/>
                </a:lnTo>
                <a:lnTo>
                  <a:pt x="582536" y="1163815"/>
                </a:lnTo>
                <a:lnTo>
                  <a:pt x="630316" y="1161886"/>
                </a:lnTo>
                <a:lnTo>
                  <a:pt x="677031" y="1156198"/>
                </a:lnTo>
                <a:lnTo>
                  <a:pt x="722533" y="1146900"/>
                </a:lnTo>
                <a:lnTo>
                  <a:pt x="766670" y="1134144"/>
                </a:lnTo>
                <a:lnTo>
                  <a:pt x="809294" y="1118079"/>
                </a:lnTo>
                <a:lnTo>
                  <a:pt x="850254" y="1098854"/>
                </a:lnTo>
                <a:lnTo>
                  <a:pt x="889400" y="1076620"/>
                </a:lnTo>
                <a:lnTo>
                  <a:pt x="926583" y="1051526"/>
                </a:lnTo>
                <a:lnTo>
                  <a:pt x="961652" y="1023722"/>
                </a:lnTo>
                <a:lnTo>
                  <a:pt x="994459" y="993359"/>
                </a:lnTo>
                <a:lnTo>
                  <a:pt x="1024852" y="960586"/>
                </a:lnTo>
                <a:lnTo>
                  <a:pt x="1052682" y="925552"/>
                </a:lnTo>
                <a:lnTo>
                  <a:pt x="1077800" y="888409"/>
                </a:lnTo>
                <a:lnTo>
                  <a:pt x="1100054" y="849305"/>
                </a:lnTo>
                <a:lnTo>
                  <a:pt x="1119296" y="808390"/>
                </a:lnTo>
                <a:lnTo>
                  <a:pt x="1135376" y="765815"/>
                </a:lnTo>
                <a:lnTo>
                  <a:pt x="1148143" y="721730"/>
                </a:lnTo>
                <a:lnTo>
                  <a:pt x="1157448" y="676283"/>
                </a:lnTo>
                <a:lnTo>
                  <a:pt x="1163141" y="629626"/>
                </a:lnTo>
                <a:lnTo>
                  <a:pt x="1165072" y="581907"/>
                </a:lnTo>
                <a:lnTo>
                  <a:pt x="1163141" y="534189"/>
                </a:lnTo>
                <a:lnTo>
                  <a:pt x="1157448" y="487531"/>
                </a:lnTo>
                <a:lnTo>
                  <a:pt x="1148143" y="442085"/>
                </a:lnTo>
                <a:lnTo>
                  <a:pt x="1135376" y="397999"/>
                </a:lnTo>
                <a:lnTo>
                  <a:pt x="1119296" y="355424"/>
                </a:lnTo>
                <a:lnTo>
                  <a:pt x="1100054" y="314510"/>
                </a:lnTo>
                <a:lnTo>
                  <a:pt x="1077800" y="275406"/>
                </a:lnTo>
                <a:lnTo>
                  <a:pt x="1052682" y="238262"/>
                </a:lnTo>
                <a:lnTo>
                  <a:pt x="1024852" y="203229"/>
                </a:lnTo>
                <a:lnTo>
                  <a:pt x="994459" y="170456"/>
                </a:lnTo>
                <a:lnTo>
                  <a:pt x="961652" y="140092"/>
                </a:lnTo>
                <a:lnTo>
                  <a:pt x="926583" y="112289"/>
                </a:lnTo>
                <a:lnTo>
                  <a:pt x="889400" y="87195"/>
                </a:lnTo>
                <a:lnTo>
                  <a:pt x="850254" y="64961"/>
                </a:lnTo>
                <a:lnTo>
                  <a:pt x="809294" y="45736"/>
                </a:lnTo>
                <a:lnTo>
                  <a:pt x="766670" y="29671"/>
                </a:lnTo>
                <a:lnTo>
                  <a:pt x="722533" y="16914"/>
                </a:lnTo>
                <a:lnTo>
                  <a:pt x="677031" y="7617"/>
                </a:lnTo>
                <a:lnTo>
                  <a:pt x="630316" y="1929"/>
                </a:lnTo>
                <a:lnTo>
                  <a:pt x="582536" y="0"/>
                </a:lnTo>
                <a:close/>
              </a:path>
            </a:pathLst>
          </a:custGeom>
          <a:solidFill>
            <a:srgbClr val="FF9A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02746" y="1612368"/>
            <a:ext cx="25781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0" spc="-50" dirty="0">
                <a:solidFill>
                  <a:srgbClr val="FFFFFF"/>
                </a:solidFill>
                <a:latin typeface="Roboto Light"/>
                <a:cs typeface="Roboto Light"/>
              </a:rPr>
              <a:t>1</a:t>
            </a:r>
            <a:endParaRPr sz="3300">
              <a:latin typeface="Roboto Light"/>
              <a:cs typeface="Roboto 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59462" y="1760805"/>
            <a:ext cx="251460" cy="270510"/>
          </a:xfrm>
          <a:custGeom>
            <a:avLst/>
            <a:gdLst/>
            <a:ahLst/>
            <a:cxnLst/>
            <a:rect l="l" t="t" r="r" b="b"/>
            <a:pathLst>
              <a:path w="251460" h="270510">
                <a:moveTo>
                  <a:pt x="0" y="0"/>
                </a:moveTo>
                <a:lnTo>
                  <a:pt x="0" y="270216"/>
                </a:lnTo>
                <a:lnTo>
                  <a:pt x="251364" y="135108"/>
                </a:lnTo>
                <a:lnTo>
                  <a:pt x="0" y="0"/>
                </a:lnTo>
                <a:close/>
              </a:path>
            </a:pathLst>
          </a:custGeom>
          <a:solidFill>
            <a:srgbClr val="FF9A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4880" y="8821622"/>
            <a:ext cx="1163955" cy="1165225"/>
          </a:xfrm>
          <a:custGeom>
            <a:avLst/>
            <a:gdLst/>
            <a:ahLst/>
            <a:cxnLst/>
            <a:rect l="l" t="t" r="r" b="b"/>
            <a:pathLst>
              <a:path w="1163954" h="1165225">
                <a:moveTo>
                  <a:pt x="581907" y="0"/>
                </a:moveTo>
                <a:lnTo>
                  <a:pt x="534189" y="1930"/>
                </a:lnTo>
                <a:lnTo>
                  <a:pt x="487531" y="7623"/>
                </a:lnTo>
                <a:lnTo>
                  <a:pt x="442085" y="16928"/>
                </a:lnTo>
                <a:lnTo>
                  <a:pt x="397999" y="29696"/>
                </a:lnTo>
                <a:lnTo>
                  <a:pt x="355424" y="45775"/>
                </a:lnTo>
                <a:lnTo>
                  <a:pt x="314510" y="65017"/>
                </a:lnTo>
                <a:lnTo>
                  <a:pt x="275406" y="87272"/>
                </a:lnTo>
                <a:lnTo>
                  <a:pt x="238262" y="112389"/>
                </a:lnTo>
                <a:lnTo>
                  <a:pt x="203229" y="140220"/>
                </a:lnTo>
                <a:lnTo>
                  <a:pt x="170456" y="170613"/>
                </a:lnTo>
                <a:lnTo>
                  <a:pt x="140092" y="203419"/>
                </a:lnTo>
                <a:lnTo>
                  <a:pt x="112289" y="238489"/>
                </a:lnTo>
                <a:lnTo>
                  <a:pt x="87195" y="275672"/>
                </a:lnTo>
                <a:lnTo>
                  <a:pt x="64961" y="314818"/>
                </a:lnTo>
                <a:lnTo>
                  <a:pt x="45736" y="355778"/>
                </a:lnTo>
                <a:lnTo>
                  <a:pt x="29671" y="398402"/>
                </a:lnTo>
                <a:lnTo>
                  <a:pt x="16914" y="442539"/>
                </a:lnTo>
                <a:lnTo>
                  <a:pt x="7617" y="488040"/>
                </a:lnTo>
                <a:lnTo>
                  <a:pt x="1929" y="534756"/>
                </a:lnTo>
                <a:lnTo>
                  <a:pt x="0" y="582536"/>
                </a:lnTo>
                <a:lnTo>
                  <a:pt x="1929" y="630316"/>
                </a:lnTo>
                <a:lnTo>
                  <a:pt x="7617" y="677031"/>
                </a:lnTo>
                <a:lnTo>
                  <a:pt x="16914" y="722533"/>
                </a:lnTo>
                <a:lnTo>
                  <a:pt x="29671" y="766670"/>
                </a:lnTo>
                <a:lnTo>
                  <a:pt x="45736" y="809294"/>
                </a:lnTo>
                <a:lnTo>
                  <a:pt x="64961" y="850254"/>
                </a:lnTo>
                <a:lnTo>
                  <a:pt x="87195" y="889400"/>
                </a:lnTo>
                <a:lnTo>
                  <a:pt x="112289" y="926583"/>
                </a:lnTo>
                <a:lnTo>
                  <a:pt x="140092" y="961652"/>
                </a:lnTo>
                <a:lnTo>
                  <a:pt x="170456" y="994459"/>
                </a:lnTo>
                <a:lnTo>
                  <a:pt x="203229" y="1024852"/>
                </a:lnTo>
                <a:lnTo>
                  <a:pt x="238262" y="1052682"/>
                </a:lnTo>
                <a:lnTo>
                  <a:pt x="275406" y="1077800"/>
                </a:lnTo>
                <a:lnTo>
                  <a:pt x="314510" y="1100054"/>
                </a:lnTo>
                <a:lnTo>
                  <a:pt x="355424" y="1119296"/>
                </a:lnTo>
                <a:lnTo>
                  <a:pt x="397999" y="1135376"/>
                </a:lnTo>
                <a:lnTo>
                  <a:pt x="442085" y="1148143"/>
                </a:lnTo>
                <a:lnTo>
                  <a:pt x="487531" y="1157448"/>
                </a:lnTo>
                <a:lnTo>
                  <a:pt x="534189" y="1163141"/>
                </a:lnTo>
                <a:lnTo>
                  <a:pt x="581907" y="1165072"/>
                </a:lnTo>
                <a:lnTo>
                  <a:pt x="629626" y="1163141"/>
                </a:lnTo>
                <a:lnTo>
                  <a:pt x="676283" y="1157448"/>
                </a:lnTo>
                <a:lnTo>
                  <a:pt x="721730" y="1148143"/>
                </a:lnTo>
                <a:lnTo>
                  <a:pt x="765815" y="1135376"/>
                </a:lnTo>
                <a:lnTo>
                  <a:pt x="808390" y="1119296"/>
                </a:lnTo>
                <a:lnTo>
                  <a:pt x="849305" y="1100054"/>
                </a:lnTo>
                <a:lnTo>
                  <a:pt x="888409" y="1077800"/>
                </a:lnTo>
                <a:lnTo>
                  <a:pt x="925552" y="1052682"/>
                </a:lnTo>
                <a:lnTo>
                  <a:pt x="960586" y="1024852"/>
                </a:lnTo>
                <a:lnTo>
                  <a:pt x="993359" y="994459"/>
                </a:lnTo>
                <a:lnTo>
                  <a:pt x="1023722" y="961652"/>
                </a:lnTo>
                <a:lnTo>
                  <a:pt x="1051526" y="926583"/>
                </a:lnTo>
                <a:lnTo>
                  <a:pt x="1076620" y="889400"/>
                </a:lnTo>
                <a:lnTo>
                  <a:pt x="1098854" y="850254"/>
                </a:lnTo>
                <a:lnTo>
                  <a:pt x="1118079" y="809294"/>
                </a:lnTo>
                <a:lnTo>
                  <a:pt x="1134144" y="766670"/>
                </a:lnTo>
                <a:lnTo>
                  <a:pt x="1146900" y="722533"/>
                </a:lnTo>
                <a:lnTo>
                  <a:pt x="1156198" y="677031"/>
                </a:lnTo>
                <a:lnTo>
                  <a:pt x="1161886" y="630316"/>
                </a:lnTo>
                <a:lnTo>
                  <a:pt x="1163815" y="582536"/>
                </a:lnTo>
                <a:lnTo>
                  <a:pt x="1161886" y="534756"/>
                </a:lnTo>
                <a:lnTo>
                  <a:pt x="1156198" y="488040"/>
                </a:lnTo>
                <a:lnTo>
                  <a:pt x="1146900" y="442539"/>
                </a:lnTo>
                <a:lnTo>
                  <a:pt x="1134144" y="398402"/>
                </a:lnTo>
                <a:lnTo>
                  <a:pt x="1118079" y="355778"/>
                </a:lnTo>
                <a:lnTo>
                  <a:pt x="1098854" y="314818"/>
                </a:lnTo>
                <a:lnTo>
                  <a:pt x="1076620" y="275672"/>
                </a:lnTo>
                <a:lnTo>
                  <a:pt x="1051526" y="238489"/>
                </a:lnTo>
                <a:lnTo>
                  <a:pt x="1023722" y="203419"/>
                </a:lnTo>
                <a:lnTo>
                  <a:pt x="993359" y="170613"/>
                </a:lnTo>
                <a:lnTo>
                  <a:pt x="960586" y="140220"/>
                </a:lnTo>
                <a:lnTo>
                  <a:pt x="925552" y="112389"/>
                </a:lnTo>
                <a:lnTo>
                  <a:pt x="888409" y="87272"/>
                </a:lnTo>
                <a:lnTo>
                  <a:pt x="849305" y="65017"/>
                </a:lnTo>
                <a:lnTo>
                  <a:pt x="808390" y="45775"/>
                </a:lnTo>
                <a:lnTo>
                  <a:pt x="765815" y="29696"/>
                </a:lnTo>
                <a:lnTo>
                  <a:pt x="721730" y="16928"/>
                </a:lnTo>
                <a:lnTo>
                  <a:pt x="676283" y="7623"/>
                </a:lnTo>
                <a:lnTo>
                  <a:pt x="629626" y="1930"/>
                </a:lnTo>
                <a:lnTo>
                  <a:pt x="58190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40241" y="9121347"/>
            <a:ext cx="25781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0" spc="-50" dirty="0">
                <a:solidFill>
                  <a:srgbClr val="FFFFFF"/>
                </a:solidFill>
                <a:latin typeface="Roboto Light"/>
                <a:cs typeface="Roboto Light"/>
              </a:rPr>
              <a:t>5</a:t>
            </a:r>
            <a:endParaRPr sz="3300">
              <a:latin typeface="Roboto Light"/>
              <a:cs typeface="Roboto Ligh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97166" y="9269050"/>
            <a:ext cx="251460" cy="270510"/>
          </a:xfrm>
          <a:custGeom>
            <a:avLst/>
            <a:gdLst/>
            <a:ahLst/>
            <a:cxnLst/>
            <a:rect l="l" t="t" r="r" b="b"/>
            <a:pathLst>
              <a:path w="251460" h="270509">
                <a:moveTo>
                  <a:pt x="0" y="0"/>
                </a:moveTo>
                <a:lnTo>
                  <a:pt x="0" y="270216"/>
                </a:lnTo>
                <a:lnTo>
                  <a:pt x="251364" y="135108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78397" y="8616419"/>
            <a:ext cx="12825730" cy="15305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20" dirty="0">
                <a:solidFill>
                  <a:srgbClr val="363D47"/>
                </a:solidFill>
                <a:latin typeface="Trebuchet MS"/>
                <a:cs typeface="Trebuchet MS"/>
              </a:rPr>
              <a:t>Model</a:t>
            </a:r>
            <a:r>
              <a:rPr sz="2950" spc="-65" dirty="0">
                <a:solidFill>
                  <a:srgbClr val="363D47"/>
                </a:solidFill>
                <a:latin typeface="Trebuchet MS"/>
                <a:cs typeface="Trebuchet MS"/>
              </a:rPr>
              <a:t> </a:t>
            </a:r>
            <a:r>
              <a:rPr sz="2950" spc="-10" dirty="0">
                <a:solidFill>
                  <a:srgbClr val="363D47"/>
                </a:solidFill>
                <a:latin typeface="Trebuchet MS"/>
                <a:cs typeface="Trebuchet MS"/>
              </a:rPr>
              <a:t>Deployment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Model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Deployment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the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process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where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various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ML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algorithms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are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deployed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on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various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platforms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like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 smtClean="0">
                <a:solidFill>
                  <a:srgbClr val="999999"/>
                </a:solidFill>
                <a:latin typeface="Carlito"/>
                <a:cs typeface="Carlito"/>
              </a:rPr>
              <a:t>flask,</a:t>
            </a:r>
            <a:r>
              <a:rPr lang="en-US" sz="2300" dirty="0">
                <a:latin typeface="Carlito"/>
                <a:cs typeface="Carlito"/>
              </a:rPr>
              <a:t> </a:t>
            </a:r>
            <a:r>
              <a:rPr lang="en-US" sz="2300" dirty="0">
                <a:solidFill>
                  <a:srgbClr val="999999"/>
                </a:solidFill>
                <a:latin typeface="Carlito"/>
                <a:cs typeface="Carlito"/>
              </a:rPr>
              <a:t>S</a:t>
            </a:r>
            <a:r>
              <a:rPr sz="2300" dirty="0" smtClean="0">
                <a:solidFill>
                  <a:srgbClr val="999999"/>
                </a:solidFill>
                <a:latin typeface="Carlito"/>
                <a:cs typeface="Carlito"/>
              </a:rPr>
              <a:t>treamlit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,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various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open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source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platforms,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etc.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Here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we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have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used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Streamlit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to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deploy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our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ML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project.</a:t>
            </a:r>
            <a:endParaRPr sz="23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5225" y="5654435"/>
            <a:ext cx="13620750" cy="1396365"/>
            <a:chOff x="2575225" y="5654435"/>
            <a:chExt cx="13620750" cy="1396365"/>
          </a:xfrm>
        </p:grpSpPr>
        <p:sp>
          <p:nvSpPr>
            <p:cNvPr id="3" name="object 3"/>
            <p:cNvSpPr/>
            <p:nvPr/>
          </p:nvSpPr>
          <p:spPr>
            <a:xfrm>
              <a:off x="15101954" y="5665746"/>
              <a:ext cx="1089025" cy="1380490"/>
            </a:xfrm>
            <a:custGeom>
              <a:avLst/>
              <a:gdLst/>
              <a:ahLst/>
              <a:cxnLst/>
              <a:rect l="l" t="t" r="r" b="b"/>
              <a:pathLst>
                <a:path w="1089025" h="1380490">
                  <a:moveTo>
                    <a:pt x="507441" y="0"/>
                  </a:moveTo>
                  <a:lnTo>
                    <a:pt x="0" y="0"/>
                  </a:lnTo>
                  <a:lnTo>
                    <a:pt x="580965" y="689994"/>
                  </a:lnTo>
                  <a:lnTo>
                    <a:pt x="0" y="1379988"/>
                  </a:lnTo>
                  <a:lnTo>
                    <a:pt x="507441" y="1379988"/>
                  </a:lnTo>
                  <a:lnTo>
                    <a:pt x="1088406" y="689994"/>
                  </a:lnTo>
                  <a:lnTo>
                    <a:pt x="507441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01954" y="5665746"/>
              <a:ext cx="1089025" cy="1380490"/>
            </a:xfrm>
            <a:custGeom>
              <a:avLst/>
              <a:gdLst/>
              <a:ahLst/>
              <a:cxnLst/>
              <a:rect l="l" t="t" r="r" b="b"/>
              <a:pathLst>
                <a:path w="1089025" h="1380490">
                  <a:moveTo>
                    <a:pt x="0" y="0"/>
                  </a:moveTo>
                  <a:lnTo>
                    <a:pt x="507441" y="0"/>
                  </a:lnTo>
                  <a:lnTo>
                    <a:pt x="1088406" y="689994"/>
                  </a:lnTo>
                  <a:lnTo>
                    <a:pt x="507441" y="1379988"/>
                  </a:lnTo>
                  <a:lnTo>
                    <a:pt x="0" y="1379988"/>
                  </a:lnTo>
                  <a:lnTo>
                    <a:pt x="580965" y="689994"/>
                  </a:lnTo>
                  <a:lnTo>
                    <a:pt x="0" y="0"/>
                  </a:lnTo>
                  <a:close/>
                </a:path>
              </a:pathLst>
            </a:custGeom>
            <a:ln w="10054">
              <a:solidFill>
                <a:srgbClr val="AE3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03775" y="5665746"/>
              <a:ext cx="2602230" cy="368300"/>
            </a:xfrm>
            <a:custGeom>
              <a:avLst/>
              <a:gdLst/>
              <a:ahLst/>
              <a:cxnLst/>
              <a:rect l="l" t="t" r="r" b="b"/>
              <a:pathLst>
                <a:path w="2602230" h="368300">
                  <a:moveTo>
                    <a:pt x="2601618" y="0"/>
                  </a:moveTo>
                  <a:lnTo>
                    <a:pt x="0" y="0"/>
                  </a:lnTo>
                  <a:lnTo>
                    <a:pt x="0" y="368248"/>
                  </a:lnTo>
                  <a:lnTo>
                    <a:pt x="2601618" y="368248"/>
                  </a:lnTo>
                  <a:lnTo>
                    <a:pt x="2601618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03775" y="5665746"/>
              <a:ext cx="2602230" cy="368300"/>
            </a:xfrm>
            <a:custGeom>
              <a:avLst/>
              <a:gdLst/>
              <a:ahLst/>
              <a:cxnLst/>
              <a:rect l="l" t="t" r="r" b="b"/>
              <a:pathLst>
                <a:path w="2602230" h="368300">
                  <a:moveTo>
                    <a:pt x="0" y="368248"/>
                  </a:moveTo>
                  <a:lnTo>
                    <a:pt x="2601618" y="368248"/>
                  </a:lnTo>
                  <a:lnTo>
                    <a:pt x="2601618" y="0"/>
                  </a:lnTo>
                  <a:lnTo>
                    <a:pt x="0" y="0"/>
                  </a:lnTo>
                  <a:lnTo>
                    <a:pt x="0" y="368248"/>
                  </a:lnTo>
                  <a:close/>
                </a:path>
              </a:pathLst>
            </a:custGeom>
            <a:ln w="10054">
              <a:solidFill>
                <a:srgbClr val="AE3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73792" y="5654435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59" h="1380490">
                  <a:moveTo>
                    <a:pt x="3286582" y="690003"/>
                  </a:moveTo>
                  <a:lnTo>
                    <a:pt x="2704985" y="0"/>
                  </a:lnTo>
                  <a:lnTo>
                    <a:pt x="2196922" y="0"/>
                  </a:lnTo>
                  <a:lnTo>
                    <a:pt x="2778518" y="690003"/>
                  </a:lnTo>
                  <a:lnTo>
                    <a:pt x="2506256" y="1013002"/>
                  </a:lnTo>
                  <a:lnTo>
                    <a:pt x="0" y="1013002"/>
                  </a:lnTo>
                  <a:lnTo>
                    <a:pt x="0" y="1379994"/>
                  </a:lnTo>
                  <a:lnTo>
                    <a:pt x="2196922" y="1379994"/>
                  </a:lnTo>
                  <a:lnTo>
                    <a:pt x="2600363" y="1379994"/>
                  </a:lnTo>
                  <a:lnTo>
                    <a:pt x="2704985" y="1379994"/>
                  </a:lnTo>
                  <a:lnTo>
                    <a:pt x="3286582" y="690003"/>
                  </a:lnTo>
                  <a:close/>
                </a:path>
              </a:pathLst>
            </a:custGeom>
            <a:solidFill>
              <a:srgbClr val="FF9A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11846" y="5665751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59" h="1380490">
                  <a:moveTo>
                    <a:pt x="3286582" y="689991"/>
                  </a:moveTo>
                  <a:lnTo>
                    <a:pt x="2704985" y="0"/>
                  </a:lnTo>
                  <a:lnTo>
                    <a:pt x="2601620" y="0"/>
                  </a:lnTo>
                  <a:lnTo>
                    <a:pt x="2196922" y="0"/>
                  </a:lnTo>
                  <a:lnTo>
                    <a:pt x="0" y="0"/>
                  </a:lnTo>
                  <a:lnTo>
                    <a:pt x="0" y="368249"/>
                  </a:lnTo>
                  <a:lnTo>
                    <a:pt x="2507310" y="368249"/>
                  </a:lnTo>
                  <a:lnTo>
                    <a:pt x="2778518" y="689991"/>
                  </a:lnTo>
                  <a:lnTo>
                    <a:pt x="2196922" y="1379994"/>
                  </a:lnTo>
                  <a:lnTo>
                    <a:pt x="2704985" y="1379994"/>
                  </a:lnTo>
                  <a:lnTo>
                    <a:pt x="3286582" y="689991"/>
                  </a:lnTo>
                  <a:close/>
                </a:path>
              </a:pathLst>
            </a:custGeom>
            <a:solidFill>
              <a:srgbClr val="D21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3881" y="5665751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59" h="1380490">
                  <a:moveTo>
                    <a:pt x="3286595" y="689991"/>
                  </a:moveTo>
                  <a:lnTo>
                    <a:pt x="2705620" y="0"/>
                  </a:lnTo>
                  <a:lnTo>
                    <a:pt x="2198179" y="0"/>
                  </a:lnTo>
                  <a:lnTo>
                    <a:pt x="2779153" y="689991"/>
                  </a:lnTo>
                  <a:lnTo>
                    <a:pt x="2508237" y="1011745"/>
                  </a:lnTo>
                  <a:lnTo>
                    <a:pt x="0" y="1011745"/>
                  </a:lnTo>
                  <a:lnTo>
                    <a:pt x="0" y="1379994"/>
                  </a:lnTo>
                  <a:lnTo>
                    <a:pt x="2198179" y="1379994"/>
                  </a:lnTo>
                  <a:lnTo>
                    <a:pt x="2601620" y="1379994"/>
                  </a:lnTo>
                  <a:lnTo>
                    <a:pt x="2705620" y="1379994"/>
                  </a:lnTo>
                  <a:lnTo>
                    <a:pt x="3286595" y="689991"/>
                  </a:lnTo>
                  <a:close/>
                </a:path>
              </a:pathLst>
            </a:custGeom>
            <a:solidFill>
              <a:srgbClr val="01A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5217" y="5665751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60" h="1380490">
                  <a:moveTo>
                    <a:pt x="3286582" y="689991"/>
                  </a:moveTo>
                  <a:lnTo>
                    <a:pt x="2704998" y="0"/>
                  </a:lnTo>
                  <a:lnTo>
                    <a:pt x="2600363" y="0"/>
                  </a:lnTo>
                  <a:lnTo>
                    <a:pt x="2196922" y="0"/>
                  </a:lnTo>
                  <a:lnTo>
                    <a:pt x="0" y="0"/>
                  </a:lnTo>
                  <a:lnTo>
                    <a:pt x="0" y="368249"/>
                  </a:lnTo>
                  <a:lnTo>
                    <a:pt x="2507310" y="368249"/>
                  </a:lnTo>
                  <a:lnTo>
                    <a:pt x="2778518" y="689991"/>
                  </a:lnTo>
                  <a:lnTo>
                    <a:pt x="2196922" y="1379994"/>
                  </a:lnTo>
                  <a:lnTo>
                    <a:pt x="2704998" y="1379994"/>
                  </a:lnTo>
                  <a:lnTo>
                    <a:pt x="3286582" y="689991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66599" y="1271980"/>
            <a:ext cx="84226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Algorithms</a:t>
            </a:r>
            <a:r>
              <a:rPr spc="-165" dirty="0"/>
              <a:t> </a:t>
            </a:r>
            <a:r>
              <a:rPr spc="50" dirty="0"/>
              <a:t>used</a:t>
            </a:r>
            <a:r>
              <a:rPr spc="-155" dirty="0"/>
              <a:t> </a:t>
            </a:r>
            <a:r>
              <a:rPr dirty="0"/>
              <a:t>in</a:t>
            </a:r>
            <a:r>
              <a:rPr spc="-165" dirty="0"/>
              <a:t> </a:t>
            </a:r>
            <a:r>
              <a:rPr spc="-70" dirty="0"/>
              <a:t>the</a:t>
            </a:r>
            <a:r>
              <a:rPr spc="-160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87440" y="860266"/>
            <a:ext cx="61244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950" spc="135" dirty="0" smtClean="0">
                <a:solidFill>
                  <a:srgbClr val="999999"/>
                </a:solidFill>
                <a:latin typeface="Carlito"/>
                <a:cs typeface="Carlito"/>
              </a:rPr>
              <a:t>CUSTOMER PERSONALITY ANALYSIS</a:t>
            </a:r>
            <a:endParaRPr sz="195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902886" y="4108546"/>
            <a:ext cx="1163955" cy="1280795"/>
            <a:chOff x="7902886" y="4108546"/>
            <a:chExt cx="1163955" cy="1280795"/>
          </a:xfrm>
        </p:grpSpPr>
        <p:sp>
          <p:nvSpPr>
            <p:cNvPr id="15" name="object 15"/>
            <p:cNvSpPr/>
            <p:nvPr/>
          </p:nvSpPr>
          <p:spPr>
            <a:xfrm>
              <a:off x="7902879" y="4108553"/>
              <a:ext cx="1163955" cy="1280795"/>
            </a:xfrm>
            <a:custGeom>
              <a:avLst/>
              <a:gdLst/>
              <a:ahLst/>
              <a:cxnLst/>
              <a:rect l="l" t="t" r="r" b="b"/>
              <a:pathLst>
                <a:path w="1163954" h="1280795">
                  <a:moveTo>
                    <a:pt x="1163815" y="582536"/>
                  </a:moveTo>
                  <a:lnTo>
                    <a:pt x="1161884" y="534758"/>
                  </a:lnTo>
                  <a:lnTo>
                    <a:pt x="1156195" y="488035"/>
                  </a:lnTo>
                  <a:lnTo>
                    <a:pt x="1146898" y="442544"/>
                  </a:lnTo>
                  <a:lnTo>
                    <a:pt x="1134148" y="398399"/>
                  </a:lnTo>
                  <a:lnTo>
                    <a:pt x="1118082" y="355777"/>
                  </a:lnTo>
                  <a:lnTo>
                    <a:pt x="1098854" y="314820"/>
                  </a:lnTo>
                  <a:lnTo>
                    <a:pt x="1076617" y="275666"/>
                  </a:lnTo>
                  <a:lnTo>
                    <a:pt x="1051521" y="238493"/>
                  </a:lnTo>
                  <a:lnTo>
                    <a:pt x="1023721" y="203415"/>
                  </a:lnTo>
                  <a:lnTo>
                    <a:pt x="993355" y="170611"/>
                  </a:lnTo>
                  <a:lnTo>
                    <a:pt x="960589" y="140220"/>
                  </a:lnTo>
                  <a:lnTo>
                    <a:pt x="925550" y="112395"/>
                  </a:lnTo>
                  <a:lnTo>
                    <a:pt x="888415" y="87274"/>
                  </a:lnTo>
                  <a:lnTo>
                    <a:pt x="849299" y="65011"/>
                  </a:lnTo>
                  <a:lnTo>
                    <a:pt x="808393" y="45770"/>
                  </a:lnTo>
                  <a:lnTo>
                    <a:pt x="765822" y="29692"/>
                  </a:lnTo>
                  <a:lnTo>
                    <a:pt x="721728" y="16929"/>
                  </a:lnTo>
                  <a:lnTo>
                    <a:pt x="676287" y="7620"/>
                  </a:lnTo>
                  <a:lnTo>
                    <a:pt x="629627" y="1930"/>
                  </a:lnTo>
                  <a:lnTo>
                    <a:pt x="581914" y="0"/>
                  </a:lnTo>
                  <a:lnTo>
                    <a:pt x="534187" y="1930"/>
                  </a:lnTo>
                  <a:lnTo>
                    <a:pt x="487527" y="7620"/>
                  </a:lnTo>
                  <a:lnTo>
                    <a:pt x="442087" y="16929"/>
                  </a:lnTo>
                  <a:lnTo>
                    <a:pt x="398005" y="29692"/>
                  </a:lnTo>
                  <a:lnTo>
                    <a:pt x="355422" y="45770"/>
                  </a:lnTo>
                  <a:lnTo>
                    <a:pt x="314515" y="65011"/>
                  </a:lnTo>
                  <a:lnTo>
                    <a:pt x="275412" y="87274"/>
                  </a:lnTo>
                  <a:lnTo>
                    <a:pt x="238264" y="112395"/>
                  </a:lnTo>
                  <a:lnTo>
                    <a:pt x="203225" y="140220"/>
                  </a:lnTo>
                  <a:lnTo>
                    <a:pt x="170459" y="170611"/>
                  </a:lnTo>
                  <a:lnTo>
                    <a:pt x="140093" y="203415"/>
                  </a:lnTo>
                  <a:lnTo>
                    <a:pt x="112293" y="238493"/>
                  </a:lnTo>
                  <a:lnTo>
                    <a:pt x="87198" y="275666"/>
                  </a:lnTo>
                  <a:lnTo>
                    <a:pt x="64960" y="314820"/>
                  </a:lnTo>
                  <a:lnTo>
                    <a:pt x="45732" y="355777"/>
                  </a:lnTo>
                  <a:lnTo>
                    <a:pt x="29667" y="398399"/>
                  </a:lnTo>
                  <a:lnTo>
                    <a:pt x="16916" y="442544"/>
                  </a:lnTo>
                  <a:lnTo>
                    <a:pt x="7620" y="488035"/>
                  </a:lnTo>
                  <a:lnTo>
                    <a:pt x="1930" y="534758"/>
                  </a:lnTo>
                  <a:lnTo>
                    <a:pt x="0" y="582536"/>
                  </a:lnTo>
                  <a:lnTo>
                    <a:pt x="1930" y="630313"/>
                  </a:lnTo>
                  <a:lnTo>
                    <a:pt x="7620" y="677024"/>
                  </a:lnTo>
                  <a:lnTo>
                    <a:pt x="16916" y="722528"/>
                  </a:lnTo>
                  <a:lnTo>
                    <a:pt x="29667" y="766673"/>
                  </a:lnTo>
                  <a:lnTo>
                    <a:pt x="45732" y="809294"/>
                  </a:lnTo>
                  <a:lnTo>
                    <a:pt x="64960" y="850252"/>
                  </a:lnTo>
                  <a:lnTo>
                    <a:pt x="87198" y="889393"/>
                  </a:lnTo>
                  <a:lnTo>
                    <a:pt x="112293" y="926579"/>
                  </a:lnTo>
                  <a:lnTo>
                    <a:pt x="140093" y="961656"/>
                  </a:lnTo>
                  <a:lnTo>
                    <a:pt x="170459" y="994460"/>
                  </a:lnTo>
                  <a:lnTo>
                    <a:pt x="203225" y="1024851"/>
                  </a:lnTo>
                  <a:lnTo>
                    <a:pt x="238264" y="1052677"/>
                  </a:lnTo>
                  <a:lnTo>
                    <a:pt x="275412" y="1077798"/>
                  </a:lnTo>
                  <a:lnTo>
                    <a:pt x="314515" y="1100048"/>
                  </a:lnTo>
                  <a:lnTo>
                    <a:pt x="355422" y="1119301"/>
                  </a:lnTo>
                  <a:lnTo>
                    <a:pt x="398005" y="1135380"/>
                  </a:lnTo>
                  <a:lnTo>
                    <a:pt x="442087" y="1148143"/>
                  </a:lnTo>
                  <a:lnTo>
                    <a:pt x="483527" y="1156639"/>
                  </a:lnTo>
                  <a:lnTo>
                    <a:pt x="555510" y="1280693"/>
                  </a:lnTo>
                  <a:lnTo>
                    <a:pt x="623557" y="1163396"/>
                  </a:lnTo>
                  <a:lnTo>
                    <a:pt x="629627" y="1163142"/>
                  </a:lnTo>
                  <a:lnTo>
                    <a:pt x="676287" y="1157452"/>
                  </a:lnTo>
                  <a:lnTo>
                    <a:pt x="721728" y="1148143"/>
                  </a:lnTo>
                  <a:lnTo>
                    <a:pt x="765822" y="1135380"/>
                  </a:lnTo>
                  <a:lnTo>
                    <a:pt x="808393" y="1119301"/>
                  </a:lnTo>
                  <a:lnTo>
                    <a:pt x="849299" y="1100048"/>
                  </a:lnTo>
                  <a:lnTo>
                    <a:pt x="888415" y="1077798"/>
                  </a:lnTo>
                  <a:lnTo>
                    <a:pt x="925550" y="1052677"/>
                  </a:lnTo>
                  <a:lnTo>
                    <a:pt x="960589" y="1024851"/>
                  </a:lnTo>
                  <a:lnTo>
                    <a:pt x="993355" y="994460"/>
                  </a:lnTo>
                  <a:lnTo>
                    <a:pt x="1023721" y="961656"/>
                  </a:lnTo>
                  <a:lnTo>
                    <a:pt x="1051521" y="926579"/>
                  </a:lnTo>
                  <a:lnTo>
                    <a:pt x="1076617" y="889393"/>
                  </a:lnTo>
                  <a:lnTo>
                    <a:pt x="1098854" y="850252"/>
                  </a:lnTo>
                  <a:lnTo>
                    <a:pt x="1118082" y="809294"/>
                  </a:lnTo>
                  <a:lnTo>
                    <a:pt x="1134148" y="766673"/>
                  </a:lnTo>
                  <a:lnTo>
                    <a:pt x="1146898" y="722528"/>
                  </a:lnTo>
                  <a:lnTo>
                    <a:pt x="1156195" y="677024"/>
                  </a:lnTo>
                  <a:lnTo>
                    <a:pt x="1161884" y="630313"/>
                  </a:lnTo>
                  <a:lnTo>
                    <a:pt x="1163815" y="582536"/>
                  </a:lnTo>
                  <a:close/>
                </a:path>
              </a:pathLst>
            </a:custGeom>
            <a:solidFill>
              <a:srgbClr val="D21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63593" y="4331003"/>
              <a:ext cx="523875" cy="631825"/>
            </a:xfrm>
            <a:custGeom>
              <a:avLst/>
              <a:gdLst/>
              <a:ahLst/>
              <a:cxnLst/>
              <a:rect l="l" t="t" r="r" b="b"/>
              <a:pathLst>
                <a:path w="523875" h="631825">
                  <a:moveTo>
                    <a:pt x="351071" y="0"/>
                  </a:moveTo>
                  <a:lnTo>
                    <a:pt x="87034" y="0"/>
                  </a:lnTo>
                  <a:lnTo>
                    <a:pt x="53287" y="6819"/>
                  </a:lnTo>
                  <a:lnTo>
                    <a:pt x="25607" y="25411"/>
                  </a:lnTo>
                  <a:lnTo>
                    <a:pt x="6883" y="52977"/>
                  </a:lnTo>
                  <a:lnTo>
                    <a:pt x="0" y="86720"/>
                  </a:lnTo>
                  <a:lnTo>
                    <a:pt x="0" y="459682"/>
                  </a:lnTo>
                  <a:lnTo>
                    <a:pt x="6883" y="493506"/>
                  </a:lnTo>
                  <a:lnTo>
                    <a:pt x="25607" y="521253"/>
                  </a:lnTo>
                  <a:lnTo>
                    <a:pt x="53287" y="540025"/>
                  </a:lnTo>
                  <a:lnTo>
                    <a:pt x="87034" y="546926"/>
                  </a:lnTo>
                  <a:lnTo>
                    <a:pt x="282889" y="546926"/>
                  </a:lnTo>
                  <a:lnTo>
                    <a:pt x="300180" y="580976"/>
                  </a:lnTo>
                  <a:lnTo>
                    <a:pt x="326799" y="607790"/>
                  </a:lnTo>
                  <a:lnTo>
                    <a:pt x="360684" y="625354"/>
                  </a:lnTo>
                  <a:lnTo>
                    <a:pt x="399773" y="631656"/>
                  </a:lnTo>
                  <a:lnTo>
                    <a:pt x="448058" y="621941"/>
                  </a:lnTo>
                  <a:lnTo>
                    <a:pt x="487397" y="595405"/>
                  </a:lnTo>
                  <a:lnTo>
                    <a:pt x="487810" y="594790"/>
                  </a:lnTo>
                  <a:lnTo>
                    <a:pt x="399773" y="594790"/>
                  </a:lnTo>
                  <a:lnTo>
                    <a:pt x="366189" y="587889"/>
                  </a:lnTo>
                  <a:lnTo>
                    <a:pt x="338870" y="569117"/>
                  </a:lnTo>
                  <a:lnTo>
                    <a:pt x="320505" y="541370"/>
                  </a:lnTo>
                  <a:lnTo>
                    <a:pt x="314181" y="509535"/>
                  </a:lnTo>
                  <a:lnTo>
                    <a:pt x="87034" y="509535"/>
                  </a:lnTo>
                  <a:lnTo>
                    <a:pt x="67811" y="505678"/>
                  </a:lnTo>
                  <a:lnTo>
                    <a:pt x="52171" y="495095"/>
                  </a:lnTo>
                  <a:lnTo>
                    <a:pt x="41656" y="479269"/>
                  </a:lnTo>
                  <a:lnTo>
                    <a:pt x="37809" y="459682"/>
                  </a:lnTo>
                  <a:lnTo>
                    <a:pt x="37809" y="86720"/>
                  </a:lnTo>
                  <a:lnTo>
                    <a:pt x="41656" y="67095"/>
                  </a:lnTo>
                  <a:lnTo>
                    <a:pt x="52171" y="51084"/>
                  </a:lnTo>
                  <a:lnTo>
                    <a:pt x="67811" y="40296"/>
                  </a:lnTo>
                  <a:lnTo>
                    <a:pt x="87034" y="36343"/>
                  </a:lnTo>
                  <a:lnTo>
                    <a:pt x="420042" y="36343"/>
                  </a:lnTo>
                  <a:lnTo>
                    <a:pt x="412656" y="25411"/>
                  </a:lnTo>
                  <a:lnTo>
                    <a:pt x="384996" y="6819"/>
                  </a:lnTo>
                  <a:lnTo>
                    <a:pt x="351071" y="0"/>
                  </a:lnTo>
                  <a:close/>
                </a:path>
                <a:path w="523875" h="631825">
                  <a:moveTo>
                    <a:pt x="486296" y="421244"/>
                  </a:moveTo>
                  <a:lnTo>
                    <a:pt x="399773" y="421244"/>
                  </a:lnTo>
                  <a:lnTo>
                    <a:pt x="433742" y="427998"/>
                  </a:lnTo>
                  <a:lnTo>
                    <a:pt x="461397" y="446446"/>
                  </a:lnTo>
                  <a:lnTo>
                    <a:pt x="479999" y="473868"/>
                  </a:lnTo>
                  <a:lnTo>
                    <a:pt x="486808" y="507545"/>
                  </a:lnTo>
                  <a:lnTo>
                    <a:pt x="479999" y="541370"/>
                  </a:lnTo>
                  <a:lnTo>
                    <a:pt x="461397" y="569117"/>
                  </a:lnTo>
                  <a:lnTo>
                    <a:pt x="433742" y="587889"/>
                  </a:lnTo>
                  <a:lnTo>
                    <a:pt x="399773" y="594790"/>
                  </a:lnTo>
                  <a:lnTo>
                    <a:pt x="487810" y="594790"/>
                  </a:lnTo>
                  <a:lnTo>
                    <a:pt x="513874" y="555967"/>
                  </a:lnTo>
                  <a:lnTo>
                    <a:pt x="523570" y="507545"/>
                  </a:lnTo>
                  <a:lnTo>
                    <a:pt x="517139" y="468253"/>
                  </a:lnTo>
                  <a:lnTo>
                    <a:pt x="499298" y="434126"/>
                  </a:lnTo>
                  <a:lnTo>
                    <a:pt x="486296" y="421244"/>
                  </a:lnTo>
                  <a:close/>
                </a:path>
                <a:path w="523875" h="631825">
                  <a:moveTo>
                    <a:pt x="420042" y="36343"/>
                  </a:moveTo>
                  <a:lnTo>
                    <a:pt x="351071" y="36343"/>
                  </a:lnTo>
                  <a:lnTo>
                    <a:pt x="370377" y="40296"/>
                  </a:lnTo>
                  <a:lnTo>
                    <a:pt x="386197" y="51084"/>
                  </a:lnTo>
                  <a:lnTo>
                    <a:pt x="396891" y="67095"/>
                  </a:lnTo>
                  <a:lnTo>
                    <a:pt x="400820" y="86720"/>
                  </a:lnTo>
                  <a:lnTo>
                    <a:pt x="400820" y="383434"/>
                  </a:lnTo>
                  <a:lnTo>
                    <a:pt x="399773" y="383434"/>
                  </a:lnTo>
                  <a:lnTo>
                    <a:pt x="351968" y="393298"/>
                  </a:lnTo>
                  <a:lnTo>
                    <a:pt x="312764" y="420079"/>
                  </a:lnTo>
                  <a:lnTo>
                    <a:pt x="286247" y="459565"/>
                  </a:lnTo>
                  <a:lnTo>
                    <a:pt x="276500" y="507545"/>
                  </a:lnTo>
                  <a:lnTo>
                    <a:pt x="276500" y="509535"/>
                  </a:lnTo>
                  <a:lnTo>
                    <a:pt x="314181" y="509535"/>
                  </a:lnTo>
                  <a:lnTo>
                    <a:pt x="313786" y="507545"/>
                  </a:lnTo>
                  <a:lnTo>
                    <a:pt x="320505" y="473868"/>
                  </a:lnTo>
                  <a:lnTo>
                    <a:pt x="338870" y="446446"/>
                  </a:lnTo>
                  <a:lnTo>
                    <a:pt x="366189" y="427998"/>
                  </a:lnTo>
                  <a:lnTo>
                    <a:pt x="399773" y="421244"/>
                  </a:lnTo>
                  <a:lnTo>
                    <a:pt x="486296" y="421244"/>
                  </a:lnTo>
                  <a:lnTo>
                    <a:pt x="472227" y="407304"/>
                  </a:lnTo>
                  <a:lnTo>
                    <a:pt x="438106" y="389928"/>
                  </a:lnTo>
                  <a:lnTo>
                    <a:pt x="438106" y="86720"/>
                  </a:lnTo>
                  <a:lnTo>
                    <a:pt x="431282" y="52977"/>
                  </a:lnTo>
                  <a:lnTo>
                    <a:pt x="420042" y="36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9767" y="4792753"/>
              <a:ext cx="120183" cy="9449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340255" y="4402647"/>
              <a:ext cx="285115" cy="401955"/>
            </a:xfrm>
            <a:custGeom>
              <a:avLst/>
              <a:gdLst/>
              <a:ahLst/>
              <a:cxnLst/>
              <a:rect l="l" t="t" r="r" b="b"/>
              <a:pathLst>
                <a:path w="285115" h="401954">
                  <a:moveTo>
                    <a:pt x="96253" y="383120"/>
                  </a:moveTo>
                  <a:lnTo>
                    <a:pt x="94856" y="375742"/>
                  </a:lnTo>
                  <a:lnTo>
                    <a:pt x="91020" y="369836"/>
                  </a:lnTo>
                  <a:lnTo>
                    <a:pt x="85242" y="365899"/>
                  </a:lnTo>
                  <a:lnTo>
                    <a:pt x="78028" y="364477"/>
                  </a:lnTo>
                  <a:lnTo>
                    <a:pt x="18224" y="364477"/>
                  </a:lnTo>
                  <a:lnTo>
                    <a:pt x="11226" y="365899"/>
                  </a:lnTo>
                  <a:lnTo>
                    <a:pt x="5422" y="369836"/>
                  </a:lnTo>
                  <a:lnTo>
                    <a:pt x="1460" y="375742"/>
                  </a:lnTo>
                  <a:lnTo>
                    <a:pt x="0" y="383120"/>
                  </a:lnTo>
                  <a:lnTo>
                    <a:pt x="1460" y="390258"/>
                  </a:lnTo>
                  <a:lnTo>
                    <a:pt x="5422" y="396163"/>
                  </a:lnTo>
                  <a:lnTo>
                    <a:pt x="11226" y="400177"/>
                  </a:lnTo>
                  <a:lnTo>
                    <a:pt x="18224" y="401662"/>
                  </a:lnTo>
                  <a:lnTo>
                    <a:pt x="78028" y="401662"/>
                  </a:lnTo>
                  <a:lnTo>
                    <a:pt x="85242" y="400177"/>
                  </a:lnTo>
                  <a:lnTo>
                    <a:pt x="91020" y="396163"/>
                  </a:lnTo>
                  <a:lnTo>
                    <a:pt x="94856" y="390258"/>
                  </a:lnTo>
                  <a:lnTo>
                    <a:pt x="96253" y="383120"/>
                  </a:lnTo>
                  <a:close/>
                </a:path>
                <a:path w="285115" h="401954">
                  <a:moveTo>
                    <a:pt x="249580" y="82740"/>
                  </a:moveTo>
                  <a:lnTo>
                    <a:pt x="248170" y="75361"/>
                  </a:lnTo>
                  <a:lnTo>
                    <a:pt x="244297" y="69456"/>
                  </a:lnTo>
                  <a:lnTo>
                    <a:pt x="238442" y="65519"/>
                  </a:lnTo>
                  <a:lnTo>
                    <a:pt x="231152" y="64096"/>
                  </a:lnTo>
                  <a:lnTo>
                    <a:pt x="18427" y="64096"/>
                  </a:lnTo>
                  <a:lnTo>
                    <a:pt x="11353" y="65519"/>
                  </a:lnTo>
                  <a:lnTo>
                    <a:pt x="5486" y="69456"/>
                  </a:lnTo>
                  <a:lnTo>
                    <a:pt x="1485" y="75361"/>
                  </a:lnTo>
                  <a:lnTo>
                    <a:pt x="0" y="82740"/>
                  </a:lnTo>
                  <a:lnTo>
                    <a:pt x="1485" y="90055"/>
                  </a:lnTo>
                  <a:lnTo>
                    <a:pt x="5486" y="95935"/>
                  </a:lnTo>
                  <a:lnTo>
                    <a:pt x="11353" y="99860"/>
                  </a:lnTo>
                  <a:lnTo>
                    <a:pt x="18427" y="101282"/>
                  </a:lnTo>
                  <a:lnTo>
                    <a:pt x="231152" y="101282"/>
                  </a:lnTo>
                  <a:lnTo>
                    <a:pt x="238442" y="99860"/>
                  </a:lnTo>
                  <a:lnTo>
                    <a:pt x="244297" y="95935"/>
                  </a:lnTo>
                  <a:lnTo>
                    <a:pt x="248170" y="90055"/>
                  </a:lnTo>
                  <a:lnTo>
                    <a:pt x="249580" y="82740"/>
                  </a:lnTo>
                  <a:close/>
                </a:path>
                <a:path w="285115" h="401954">
                  <a:moveTo>
                    <a:pt x="284772" y="146215"/>
                  </a:moveTo>
                  <a:lnTo>
                    <a:pt x="283362" y="139280"/>
                  </a:lnTo>
                  <a:lnTo>
                    <a:pt x="279488" y="133553"/>
                  </a:lnTo>
                  <a:lnTo>
                    <a:pt x="273634" y="129641"/>
                  </a:lnTo>
                  <a:lnTo>
                    <a:pt x="266344" y="128193"/>
                  </a:lnTo>
                  <a:lnTo>
                    <a:pt x="18427" y="128193"/>
                  </a:lnTo>
                  <a:lnTo>
                    <a:pt x="11353" y="129641"/>
                  </a:lnTo>
                  <a:lnTo>
                    <a:pt x="5486" y="133553"/>
                  </a:lnTo>
                  <a:lnTo>
                    <a:pt x="1485" y="139280"/>
                  </a:lnTo>
                  <a:lnTo>
                    <a:pt x="0" y="146215"/>
                  </a:lnTo>
                  <a:lnTo>
                    <a:pt x="1485" y="153301"/>
                  </a:lnTo>
                  <a:lnTo>
                    <a:pt x="5486" y="158978"/>
                  </a:lnTo>
                  <a:lnTo>
                    <a:pt x="11353" y="162750"/>
                  </a:lnTo>
                  <a:lnTo>
                    <a:pt x="18427" y="164122"/>
                  </a:lnTo>
                  <a:lnTo>
                    <a:pt x="266344" y="164122"/>
                  </a:lnTo>
                  <a:lnTo>
                    <a:pt x="273634" y="162750"/>
                  </a:lnTo>
                  <a:lnTo>
                    <a:pt x="279488" y="158978"/>
                  </a:lnTo>
                  <a:lnTo>
                    <a:pt x="283362" y="153301"/>
                  </a:lnTo>
                  <a:lnTo>
                    <a:pt x="284772" y="146215"/>
                  </a:lnTo>
                  <a:close/>
                </a:path>
                <a:path w="285115" h="401954">
                  <a:moveTo>
                    <a:pt x="284772" y="18643"/>
                  </a:moveTo>
                  <a:lnTo>
                    <a:pt x="283362" y="11264"/>
                  </a:lnTo>
                  <a:lnTo>
                    <a:pt x="279501" y="5359"/>
                  </a:lnTo>
                  <a:lnTo>
                    <a:pt x="273685" y="1422"/>
                  </a:lnTo>
                  <a:lnTo>
                    <a:pt x="266446" y="0"/>
                  </a:lnTo>
                  <a:lnTo>
                    <a:pt x="18326" y="0"/>
                  </a:lnTo>
                  <a:lnTo>
                    <a:pt x="11315" y="1422"/>
                  </a:lnTo>
                  <a:lnTo>
                    <a:pt x="5473" y="5359"/>
                  </a:lnTo>
                  <a:lnTo>
                    <a:pt x="1473" y="11264"/>
                  </a:lnTo>
                  <a:lnTo>
                    <a:pt x="0" y="18643"/>
                  </a:lnTo>
                  <a:lnTo>
                    <a:pt x="1473" y="25958"/>
                  </a:lnTo>
                  <a:lnTo>
                    <a:pt x="5473" y="31838"/>
                  </a:lnTo>
                  <a:lnTo>
                    <a:pt x="11315" y="35763"/>
                  </a:lnTo>
                  <a:lnTo>
                    <a:pt x="18326" y="37185"/>
                  </a:lnTo>
                  <a:lnTo>
                    <a:pt x="266446" y="37185"/>
                  </a:lnTo>
                  <a:lnTo>
                    <a:pt x="273685" y="35763"/>
                  </a:lnTo>
                  <a:lnTo>
                    <a:pt x="279501" y="31838"/>
                  </a:lnTo>
                  <a:lnTo>
                    <a:pt x="283362" y="25958"/>
                  </a:lnTo>
                  <a:lnTo>
                    <a:pt x="284772" y="18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022254" y="7254367"/>
            <a:ext cx="1163955" cy="1274445"/>
            <a:chOff x="5022254" y="7254367"/>
            <a:chExt cx="1163955" cy="1274445"/>
          </a:xfrm>
        </p:grpSpPr>
        <p:sp>
          <p:nvSpPr>
            <p:cNvPr id="20" name="object 20"/>
            <p:cNvSpPr/>
            <p:nvPr/>
          </p:nvSpPr>
          <p:spPr>
            <a:xfrm>
              <a:off x="5022253" y="7254368"/>
              <a:ext cx="1163955" cy="1274445"/>
            </a:xfrm>
            <a:custGeom>
              <a:avLst/>
              <a:gdLst/>
              <a:ahLst/>
              <a:cxnLst/>
              <a:rect l="l" t="t" r="r" b="b"/>
              <a:pathLst>
                <a:path w="1163954" h="1274445">
                  <a:moveTo>
                    <a:pt x="1163815" y="691883"/>
                  </a:moveTo>
                  <a:lnTo>
                    <a:pt x="1161884" y="644105"/>
                  </a:lnTo>
                  <a:lnTo>
                    <a:pt x="1156195" y="597395"/>
                  </a:lnTo>
                  <a:lnTo>
                    <a:pt x="1146898" y="551891"/>
                  </a:lnTo>
                  <a:lnTo>
                    <a:pt x="1134135" y="507746"/>
                  </a:lnTo>
                  <a:lnTo>
                    <a:pt x="1118069" y="465124"/>
                  </a:lnTo>
                  <a:lnTo>
                    <a:pt x="1098854" y="424167"/>
                  </a:lnTo>
                  <a:lnTo>
                    <a:pt x="1076617" y="385025"/>
                  </a:lnTo>
                  <a:lnTo>
                    <a:pt x="1051521" y="347840"/>
                  </a:lnTo>
                  <a:lnTo>
                    <a:pt x="1023721" y="312762"/>
                  </a:lnTo>
                  <a:lnTo>
                    <a:pt x="993355" y="279958"/>
                  </a:lnTo>
                  <a:lnTo>
                    <a:pt x="960577" y="249567"/>
                  </a:lnTo>
                  <a:lnTo>
                    <a:pt x="925550" y="221742"/>
                  </a:lnTo>
                  <a:lnTo>
                    <a:pt x="888403" y="196621"/>
                  </a:lnTo>
                  <a:lnTo>
                    <a:pt x="849299" y="174371"/>
                  </a:lnTo>
                  <a:lnTo>
                    <a:pt x="808380" y="155130"/>
                  </a:lnTo>
                  <a:lnTo>
                    <a:pt x="765810" y="139039"/>
                  </a:lnTo>
                  <a:lnTo>
                    <a:pt x="721728" y="126276"/>
                  </a:lnTo>
                  <a:lnTo>
                    <a:pt x="676275" y="116967"/>
                  </a:lnTo>
                  <a:lnTo>
                    <a:pt x="647738" y="113499"/>
                  </a:lnTo>
                  <a:lnTo>
                    <a:pt x="581901" y="0"/>
                  </a:lnTo>
                  <a:lnTo>
                    <a:pt x="516051" y="113499"/>
                  </a:lnTo>
                  <a:lnTo>
                    <a:pt x="487527" y="116967"/>
                  </a:lnTo>
                  <a:lnTo>
                    <a:pt x="442074" y="126276"/>
                  </a:lnTo>
                  <a:lnTo>
                    <a:pt x="397992" y="139039"/>
                  </a:lnTo>
                  <a:lnTo>
                    <a:pt x="355422" y="155130"/>
                  </a:lnTo>
                  <a:lnTo>
                    <a:pt x="314502" y="174371"/>
                  </a:lnTo>
                  <a:lnTo>
                    <a:pt x="275399" y="196621"/>
                  </a:lnTo>
                  <a:lnTo>
                    <a:pt x="238252" y="221742"/>
                  </a:lnTo>
                  <a:lnTo>
                    <a:pt x="203225" y="249567"/>
                  </a:lnTo>
                  <a:lnTo>
                    <a:pt x="170446" y="279958"/>
                  </a:lnTo>
                  <a:lnTo>
                    <a:pt x="140093" y="312762"/>
                  </a:lnTo>
                  <a:lnTo>
                    <a:pt x="112280" y="347840"/>
                  </a:lnTo>
                  <a:lnTo>
                    <a:pt x="87185" y="385025"/>
                  </a:lnTo>
                  <a:lnTo>
                    <a:pt x="64960" y="424167"/>
                  </a:lnTo>
                  <a:lnTo>
                    <a:pt x="45732" y="465124"/>
                  </a:lnTo>
                  <a:lnTo>
                    <a:pt x="29667" y="507746"/>
                  </a:lnTo>
                  <a:lnTo>
                    <a:pt x="16903" y="551891"/>
                  </a:lnTo>
                  <a:lnTo>
                    <a:pt x="7607" y="597395"/>
                  </a:lnTo>
                  <a:lnTo>
                    <a:pt x="1930" y="644105"/>
                  </a:lnTo>
                  <a:lnTo>
                    <a:pt x="0" y="691883"/>
                  </a:lnTo>
                  <a:lnTo>
                    <a:pt x="1930" y="739660"/>
                  </a:lnTo>
                  <a:lnTo>
                    <a:pt x="7607" y="786384"/>
                  </a:lnTo>
                  <a:lnTo>
                    <a:pt x="16903" y="831875"/>
                  </a:lnTo>
                  <a:lnTo>
                    <a:pt x="29667" y="876020"/>
                  </a:lnTo>
                  <a:lnTo>
                    <a:pt x="45732" y="918641"/>
                  </a:lnTo>
                  <a:lnTo>
                    <a:pt x="64960" y="959599"/>
                  </a:lnTo>
                  <a:lnTo>
                    <a:pt x="87185" y="998753"/>
                  </a:lnTo>
                  <a:lnTo>
                    <a:pt x="112280" y="1035926"/>
                  </a:lnTo>
                  <a:lnTo>
                    <a:pt x="140093" y="1071003"/>
                  </a:lnTo>
                  <a:lnTo>
                    <a:pt x="170446" y="1103807"/>
                  </a:lnTo>
                  <a:lnTo>
                    <a:pt x="203225" y="1134198"/>
                  </a:lnTo>
                  <a:lnTo>
                    <a:pt x="238252" y="1162037"/>
                  </a:lnTo>
                  <a:lnTo>
                    <a:pt x="275399" y="1187145"/>
                  </a:lnTo>
                  <a:lnTo>
                    <a:pt x="314502" y="1209408"/>
                  </a:lnTo>
                  <a:lnTo>
                    <a:pt x="355422" y="1228648"/>
                  </a:lnTo>
                  <a:lnTo>
                    <a:pt x="397992" y="1244727"/>
                  </a:lnTo>
                  <a:lnTo>
                    <a:pt x="442074" y="1257490"/>
                  </a:lnTo>
                  <a:lnTo>
                    <a:pt x="487527" y="1266799"/>
                  </a:lnTo>
                  <a:lnTo>
                    <a:pt x="534187" y="1272489"/>
                  </a:lnTo>
                  <a:lnTo>
                    <a:pt x="581901" y="1274419"/>
                  </a:lnTo>
                  <a:lnTo>
                    <a:pt x="629615" y="1272489"/>
                  </a:lnTo>
                  <a:lnTo>
                    <a:pt x="676275" y="1266799"/>
                  </a:lnTo>
                  <a:lnTo>
                    <a:pt x="721728" y="1257490"/>
                  </a:lnTo>
                  <a:lnTo>
                    <a:pt x="765810" y="1244727"/>
                  </a:lnTo>
                  <a:lnTo>
                    <a:pt x="808380" y="1228648"/>
                  </a:lnTo>
                  <a:lnTo>
                    <a:pt x="849299" y="1209408"/>
                  </a:lnTo>
                  <a:lnTo>
                    <a:pt x="888403" y="1187145"/>
                  </a:lnTo>
                  <a:lnTo>
                    <a:pt x="925550" y="1162037"/>
                  </a:lnTo>
                  <a:lnTo>
                    <a:pt x="960577" y="1134198"/>
                  </a:lnTo>
                  <a:lnTo>
                    <a:pt x="993355" y="1103807"/>
                  </a:lnTo>
                  <a:lnTo>
                    <a:pt x="1023721" y="1071003"/>
                  </a:lnTo>
                  <a:lnTo>
                    <a:pt x="1051521" y="1035926"/>
                  </a:lnTo>
                  <a:lnTo>
                    <a:pt x="1076617" y="998753"/>
                  </a:lnTo>
                  <a:lnTo>
                    <a:pt x="1098854" y="959599"/>
                  </a:lnTo>
                  <a:lnTo>
                    <a:pt x="1118069" y="918641"/>
                  </a:lnTo>
                  <a:lnTo>
                    <a:pt x="1134135" y="876020"/>
                  </a:lnTo>
                  <a:lnTo>
                    <a:pt x="1146898" y="831875"/>
                  </a:lnTo>
                  <a:lnTo>
                    <a:pt x="1156195" y="786384"/>
                  </a:lnTo>
                  <a:lnTo>
                    <a:pt x="1161884" y="739660"/>
                  </a:lnTo>
                  <a:lnTo>
                    <a:pt x="1163815" y="691883"/>
                  </a:lnTo>
                  <a:close/>
                </a:path>
              </a:pathLst>
            </a:custGeom>
            <a:solidFill>
              <a:srgbClr val="01A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1432" y="7562288"/>
              <a:ext cx="558800" cy="558800"/>
            </a:xfrm>
            <a:custGeom>
              <a:avLst/>
              <a:gdLst/>
              <a:ahLst/>
              <a:cxnLst/>
              <a:rect l="l" t="t" r="r" b="b"/>
              <a:pathLst>
                <a:path w="558800" h="558800">
                  <a:moveTo>
                    <a:pt x="278909" y="0"/>
                  </a:moveTo>
                  <a:lnTo>
                    <a:pt x="236065" y="5780"/>
                  </a:lnTo>
                  <a:lnTo>
                    <a:pt x="197580" y="22083"/>
                  </a:lnTo>
                  <a:lnTo>
                    <a:pt x="164983" y="47353"/>
                  </a:lnTo>
                  <a:lnTo>
                    <a:pt x="139805" y="80033"/>
                  </a:lnTo>
                  <a:lnTo>
                    <a:pt x="123576" y="118566"/>
                  </a:lnTo>
                  <a:lnTo>
                    <a:pt x="117826" y="161396"/>
                  </a:lnTo>
                  <a:lnTo>
                    <a:pt x="122839" y="201358"/>
                  </a:lnTo>
                  <a:lnTo>
                    <a:pt x="137032" y="237656"/>
                  </a:lnTo>
                  <a:lnTo>
                    <a:pt x="159139" y="269105"/>
                  </a:lnTo>
                  <a:lnTo>
                    <a:pt x="187894" y="294514"/>
                  </a:lnTo>
                  <a:lnTo>
                    <a:pt x="159051" y="306307"/>
                  </a:lnTo>
                  <a:lnTo>
                    <a:pt x="105842" y="339789"/>
                  </a:lnTo>
                  <a:lnTo>
                    <a:pt x="46747" y="403642"/>
                  </a:lnTo>
                  <a:lnTo>
                    <a:pt x="21051" y="451538"/>
                  </a:lnTo>
                  <a:lnTo>
                    <a:pt x="5331" y="503638"/>
                  </a:lnTo>
                  <a:lnTo>
                    <a:pt x="0" y="558761"/>
                  </a:lnTo>
                  <a:lnTo>
                    <a:pt x="43779" y="558761"/>
                  </a:lnTo>
                  <a:lnTo>
                    <a:pt x="49189" y="508298"/>
                  </a:lnTo>
                  <a:lnTo>
                    <a:pt x="64666" y="461552"/>
                  </a:lnTo>
                  <a:lnTo>
                    <a:pt x="89082" y="419688"/>
                  </a:lnTo>
                  <a:lnTo>
                    <a:pt x="121308" y="383872"/>
                  </a:lnTo>
                  <a:lnTo>
                    <a:pt x="160216" y="355270"/>
                  </a:lnTo>
                  <a:lnTo>
                    <a:pt x="204677" y="335045"/>
                  </a:lnTo>
                  <a:lnTo>
                    <a:pt x="253563" y="324364"/>
                  </a:lnTo>
                  <a:lnTo>
                    <a:pt x="431330" y="324364"/>
                  </a:lnTo>
                  <a:lnTo>
                    <a:pt x="427253" y="321458"/>
                  </a:lnTo>
                  <a:lnTo>
                    <a:pt x="399945" y="306307"/>
                  </a:lnTo>
                  <a:lnTo>
                    <a:pt x="371390" y="294514"/>
                  </a:lnTo>
                  <a:lnTo>
                    <a:pt x="388629" y="279118"/>
                  </a:lnTo>
                  <a:lnTo>
                    <a:pt x="278909" y="279118"/>
                  </a:lnTo>
                  <a:lnTo>
                    <a:pt x="233236" y="269812"/>
                  </a:lnTo>
                  <a:lnTo>
                    <a:pt x="195762" y="244490"/>
                  </a:lnTo>
                  <a:lnTo>
                    <a:pt x="170405" y="207052"/>
                  </a:lnTo>
                  <a:lnTo>
                    <a:pt x="161082" y="161396"/>
                  </a:lnTo>
                  <a:lnTo>
                    <a:pt x="170405" y="115784"/>
                  </a:lnTo>
                  <a:lnTo>
                    <a:pt x="195762" y="78341"/>
                  </a:lnTo>
                  <a:lnTo>
                    <a:pt x="233236" y="52995"/>
                  </a:lnTo>
                  <a:lnTo>
                    <a:pt x="278909" y="43674"/>
                  </a:lnTo>
                  <a:lnTo>
                    <a:pt x="388527" y="43674"/>
                  </a:lnTo>
                  <a:lnTo>
                    <a:pt x="360482" y="22083"/>
                  </a:lnTo>
                  <a:lnTo>
                    <a:pt x="321822" y="5780"/>
                  </a:lnTo>
                  <a:lnTo>
                    <a:pt x="278909" y="0"/>
                  </a:lnTo>
                  <a:close/>
                </a:path>
                <a:path w="558800" h="558800">
                  <a:moveTo>
                    <a:pt x="305721" y="324364"/>
                  </a:moveTo>
                  <a:lnTo>
                    <a:pt x="253563" y="324364"/>
                  </a:lnTo>
                  <a:lnTo>
                    <a:pt x="211250" y="490788"/>
                  </a:lnTo>
                  <a:lnTo>
                    <a:pt x="278909" y="558761"/>
                  </a:lnTo>
                  <a:lnTo>
                    <a:pt x="341591" y="496653"/>
                  </a:lnTo>
                  <a:lnTo>
                    <a:pt x="278909" y="496653"/>
                  </a:lnTo>
                  <a:lnTo>
                    <a:pt x="260057" y="477801"/>
                  </a:lnTo>
                  <a:lnTo>
                    <a:pt x="278909" y="399354"/>
                  </a:lnTo>
                  <a:lnTo>
                    <a:pt x="324551" y="399354"/>
                  </a:lnTo>
                  <a:lnTo>
                    <a:pt x="305721" y="324364"/>
                  </a:lnTo>
                  <a:close/>
                </a:path>
                <a:path w="558800" h="558800">
                  <a:moveTo>
                    <a:pt x="431330" y="324364"/>
                  </a:moveTo>
                  <a:lnTo>
                    <a:pt x="305721" y="324364"/>
                  </a:lnTo>
                  <a:lnTo>
                    <a:pt x="354442" y="335045"/>
                  </a:lnTo>
                  <a:lnTo>
                    <a:pt x="398839" y="355270"/>
                  </a:lnTo>
                  <a:lnTo>
                    <a:pt x="437756" y="383872"/>
                  </a:lnTo>
                  <a:lnTo>
                    <a:pt x="470037" y="419688"/>
                  </a:lnTo>
                  <a:lnTo>
                    <a:pt x="494527" y="461552"/>
                  </a:lnTo>
                  <a:lnTo>
                    <a:pt x="510068" y="508298"/>
                  </a:lnTo>
                  <a:lnTo>
                    <a:pt x="515505" y="558761"/>
                  </a:lnTo>
                  <a:lnTo>
                    <a:pt x="558761" y="558761"/>
                  </a:lnTo>
                  <a:lnTo>
                    <a:pt x="553356" y="503638"/>
                  </a:lnTo>
                  <a:lnTo>
                    <a:pt x="537513" y="451538"/>
                  </a:lnTo>
                  <a:lnTo>
                    <a:pt x="511792" y="403642"/>
                  </a:lnTo>
                  <a:lnTo>
                    <a:pt x="476753" y="361126"/>
                  </a:lnTo>
                  <a:lnTo>
                    <a:pt x="452970" y="339789"/>
                  </a:lnTo>
                  <a:lnTo>
                    <a:pt x="431330" y="324364"/>
                  </a:lnTo>
                  <a:close/>
                </a:path>
                <a:path w="558800" h="558800">
                  <a:moveTo>
                    <a:pt x="324551" y="399354"/>
                  </a:moveTo>
                  <a:lnTo>
                    <a:pt x="278909" y="399354"/>
                  </a:lnTo>
                  <a:lnTo>
                    <a:pt x="298809" y="477801"/>
                  </a:lnTo>
                  <a:lnTo>
                    <a:pt x="278909" y="496653"/>
                  </a:lnTo>
                  <a:lnTo>
                    <a:pt x="341591" y="496653"/>
                  </a:lnTo>
                  <a:lnTo>
                    <a:pt x="347510" y="490788"/>
                  </a:lnTo>
                  <a:lnTo>
                    <a:pt x="324551" y="399354"/>
                  </a:lnTo>
                  <a:close/>
                </a:path>
                <a:path w="558800" h="558800">
                  <a:moveTo>
                    <a:pt x="388527" y="43674"/>
                  </a:moveTo>
                  <a:lnTo>
                    <a:pt x="278909" y="43674"/>
                  </a:lnTo>
                  <a:lnTo>
                    <a:pt x="325127" y="52995"/>
                  </a:lnTo>
                  <a:lnTo>
                    <a:pt x="362880" y="78341"/>
                  </a:lnTo>
                  <a:lnTo>
                    <a:pt x="388341" y="115784"/>
                  </a:lnTo>
                  <a:lnTo>
                    <a:pt x="397678" y="161396"/>
                  </a:lnTo>
                  <a:lnTo>
                    <a:pt x="388341" y="207052"/>
                  </a:lnTo>
                  <a:lnTo>
                    <a:pt x="362880" y="244490"/>
                  </a:lnTo>
                  <a:lnTo>
                    <a:pt x="325127" y="269812"/>
                  </a:lnTo>
                  <a:lnTo>
                    <a:pt x="278909" y="279118"/>
                  </a:lnTo>
                  <a:lnTo>
                    <a:pt x="388629" y="279118"/>
                  </a:lnTo>
                  <a:lnTo>
                    <a:pt x="399842" y="269105"/>
                  </a:lnTo>
                  <a:lnTo>
                    <a:pt x="421794" y="237656"/>
                  </a:lnTo>
                  <a:lnTo>
                    <a:pt x="435930" y="201358"/>
                  </a:lnTo>
                  <a:lnTo>
                    <a:pt x="440934" y="161396"/>
                  </a:lnTo>
                  <a:lnTo>
                    <a:pt x="435114" y="118566"/>
                  </a:lnTo>
                  <a:lnTo>
                    <a:pt x="418711" y="80033"/>
                  </a:lnTo>
                  <a:lnTo>
                    <a:pt x="393306" y="47353"/>
                  </a:lnTo>
                  <a:lnTo>
                    <a:pt x="388527" y="43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595334" y="4183955"/>
            <a:ext cx="1163955" cy="1275715"/>
            <a:chOff x="2595334" y="4183955"/>
            <a:chExt cx="1163955" cy="1275715"/>
          </a:xfrm>
        </p:grpSpPr>
        <p:sp>
          <p:nvSpPr>
            <p:cNvPr id="23" name="object 23"/>
            <p:cNvSpPr/>
            <p:nvPr/>
          </p:nvSpPr>
          <p:spPr>
            <a:xfrm>
              <a:off x="2595334" y="4183965"/>
              <a:ext cx="1163955" cy="1275715"/>
            </a:xfrm>
            <a:custGeom>
              <a:avLst/>
              <a:gdLst/>
              <a:ahLst/>
              <a:cxnLst/>
              <a:rect l="l" t="t" r="r" b="b"/>
              <a:pathLst>
                <a:path w="1163954" h="1275714">
                  <a:moveTo>
                    <a:pt x="1163815" y="581901"/>
                  </a:moveTo>
                  <a:lnTo>
                    <a:pt x="1161884" y="534187"/>
                  </a:lnTo>
                  <a:lnTo>
                    <a:pt x="1156195" y="487527"/>
                  </a:lnTo>
                  <a:lnTo>
                    <a:pt x="1146898" y="442087"/>
                  </a:lnTo>
                  <a:lnTo>
                    <a:pt x="1134135" y="397992"/>
                  </a:lnTo>
                  <a:lnTo>
                    <a:pt x="1118069" y="355422"/>
                  </a:lnTo>
                  <a:lnTo>
                    <a:pt x="1098842" y="314502"/>
                  </a:lnTo>
                  <a:lnTo>
                    <a:pt x="1076617" y="275399"/>
                  </a:lnTo>
                  <a:lnTo>
                    <a:pt x="1051521" y="238264"/>
                  </a:lnTo>
                  <a:lnTo>
                    <a:pt x="1023721" y="203225"/>
                  </a:lnTo>
                  <a:lnTo>
                    <a:pt x="993355" y="170446"/>
                  </a:lnTo>
                  <a:lnTo>
                    <a:pt x="960577" y="140093"/>
                  </a:lnTo>
                  <a:lnTo>
                    <a:pt x="925550" y="112280"/>
                  </a:lnTo>
                  <a:lnTo>
                    <a:pt x="888403" y="87185"/>
                  </a:lnTo>
                  <a:lnTo>
                    <a:pt x="849299" y="64960"/>
                  </a:lnTo>
                  <a:lnTo>
                    <a:pt x="808380" y="45732"/>
                  </a:lnTo>
                  <a:lnTo>
                    <a:pt x="765810" y="29667"/>
                  </a:lnTo>
                  <a:lnTo>
                    <a:pt x="721728" y="16916"/>
                  </a:lnTo>
                  <a:lnTo>
                    <a:pt x="676275" y="7607"/>
                  </a:lnTo>
                  <a:lnTo>
                    <a:pt x="629615" y="1930"/>
                  </a:lnTo>
                  <a:lnTo>
                    <a:pt x="581901" y="0"/>
                  </a:lnTo>
                  <a:lnTo>
                    <a:pt x="534187" y="1930"/>
                  </a:lnTo>
                  <a:lnTo>
                    <a:pt x="487527" y="7607"/>
                  </a:lnTo>
                  <a:lnTo>
                    <a:pt x="442074" y="16916"/>
                  </a:lnTo>
                  <a:lnTo>
                    <a:pt x="397992" y="29667"/>
                  </a:lnTo>
                  <a:lnTo>
                    <a:pt x="355422" y="45732"/>
                  </a:lnTo>
                  <a:lnTo>
                    <a:pt x="314502" y="64960"/>
                  </a:lnTo>
                  <a:lnTo>
                    <a:pt x="275399" y="87185"/>
                  </a:lnTo>
                  <a:lnTo>
                    <a:pt x="238252" y="112280"/>
                  </a:lnTo>
                  <a:lnTo>
                    <a:pt x="203225" y="140093"/>
                  </a:lnTo>
                  <a:lnTo>
                    <a:pt x="170446" y="170446"/>
                  </a:lnTo>
                  <a:lnTo>
                    <a:pt x="140081" y="203225"/>
                  </a:lnTo>
                  <a:lnTo>
                    <a:pt x="112280" y="238264"/>
                  </a:lnTo>
                  <a:lnTo>
                    <a:pt x="87185" y="275399"/>
                  </a:lnTo>
                  <a:lnTo>
                    <a:pt x="64960" y="314502"/>
                  </a:lnTo>
                  <a:lnTo>
                    <a:pt x="45732" y="355422"/>
                  </a:lnTo>
                  <a:lnTo>
                    <a:pt x="29667" y="397992"/>
                  </a:lnTo>
                  <a:lnTo>
                    <a:pt x="16903" y="442087"/>
                  </a:lnTo>
                  <a:lnTo>
                    <a:pt x="7607" y="487527"/>
                  </a:lnTo>
                  <a:lnTo>
                    <a:pt x="1917" y="534187"/>
                  </a:lnTo>
                  <a:lnTo>
                    <a:pt x="0" y="581901"/>
                  </a:lnTo>
                  <a:lnTo>
                    <a:pt x="1917" y="629627"/>
                  </a:lnTo>
                  <a:lnTo>
                    <a:pt x="7607" y="676275"/>
                  </a:lnTo>
                  <a:lnTo>
                    <a:pt x="16903" y="721728"/>
                  </a:lnTo>
                  <a:lnTo>
                    <a:pt x="29667" y="765810"/>
                  </a:lnTo>
                  <a:lnTo>
                    <a:pt x="45732" y="808380"/>
                  </a:lnTo>
                  <a:lnTo>
                    <a:pt x="64960" y="849299"/>
                  </a:lnTo>
                  <a:lnTo>
                    <a:pt x="87185" y="888403"/>
                  </a:lnTo>
                  <a:lnTo>
                    <a:pt x="112280" y="925550"/>
                  </a:lnTo>
                  <a:lnTo>
                    <a:pt x="140081" y="960577"/>
                  </a:lnTo>
                  <a:lnTo>
                    <a:pt x="170446" y="993355"/>
                  </a:lnTo>
                  <a:lnTo>
                    <a:pt x="203225" y="1023721"/>
                  </a:lnTo>
                  <a:lnTo>
                    <a:pt x="238252" y="1051521"/>
                  </a:lnTo>
                  <a:lnTo>
                    <a:pt x="275399" y="1076617"/>
                  </a:lnTo>
                  <a:lnTo>
                    <a:pt x="314502" y="1098854"/>
                  </a:lnTo>
                  <a:lnTo>
                    <a:pt x="355422" y="1118069"/>
                  </a:lnTo>
                  <a:lnTo>
                    <a:pt x="397992" y="1134135"/>
                  </a:lnTo>
                  <a:lnTo>
                    <a:pt x="442074" y="1146898"/>
                  </a:lnTo>
                  <a:lnTo>
                    <a:pt x="484593" y="1155598"/>
                  </a:lnTo>
                  <a:lnTo>
                    <a:pt x="554253" y="1275664"/>
                  </a:lnTo>
                  <a:lnTo>
                    <a:pt x="620026" y="1162278"/>
                  </a:lnTo>
                  <a:lnTo>
                    <a:pt x="629615" y="1161884"/>
                  </a:lnTo>
                  <a:lnTo>
                    <a:pt x="676275" y="1156195"/>
                  </a:lnTo>
                  <a:lnTo>
                    <a:pt x="721728" y="1146898"/>
                  </a:lnTo>
                  <a:lnTo>
                    <a:pt x="765810" y="1134135"/>
                  </a:lnTo>
                  <a:lnTo>
                    <a:pt x="808380" y="1118069"/>
                  </a:lnTo>
                  <a:lnTo>
                    <a:pt x="849299" y="1098854"/>
                  </a:lnTo>
                  <a:lnTo>
                    <a:pt x="888403" y="1076617"/>
                  </a:lnTo>
                  <a:lnTo>
                    <a:pt x="925550" y="1051521"/>
                  </a:lnTo>
                  <a:lnTo>
                    <a:pt x="960577" y="1023721"/>
                  </a:lnTo>
                  <a:lnTo>
                    <a:pt x="993355" y="993355"/>
                  </a:lnTo>
                  <a:lnTo>
                    <a:pt x="1023721" y="960577"/>
                  </a:lnTo>
                  <a:lnTo>
                    <a:pt x="1051521" y="925550"/>
                  </a:lnTo>
                  <a:lnTo>
                    <a:pt x="1076617" y="888403"/>
                  </a:lnTo>
                  <a:lnTo>
                    <a:pt x="1098842" y="849299"/>
                  </a:lnTo>
                  <a:lnTo>
                    <a:pt x="1118069" y="808380"/>
                  </a:lnTo>
                  <a:lnTo>
                    <a:pt x="1134135" y="765810"/>
                  </a:lnTo>
                  <a:lnTo>
                    <a:pt x="1146898" y="721728"/>
                  </a:lnTo>
                  <a:lnTo>
                    <a:pt x="1156195" y="676275"/>
                  </a:lnTo>
                  <a:lnTo>
                    <a:pt x="1161884" y="629627"/>
                  </a:lnTo>
                  <a:lnTo>
                    <a:pt x="1163815" y="581901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34119" y="4457942"/>
              <a:ext cx="631825" cy="589280"/>
            </a:xfrm>
            <a:custGeom>
              <a:avLst/>
              <a:gdLst/>
              <a:ahLst/>
              <a:cxnLst/>
              <a:rect l="l" t="t" r="r" b="b"/>
              <a:pathLst>
                <a:path w="631825" h="589279">
                  <a:moveTo>
                    <a:pt x="503466" y="307403"/>
                  </a:moveTo>
                  <a:lnTo>
                    <a:pt x="500837" y="294487"/>
                  </a:lnTo>
                  <a:lnTo>
                    <a:pt x="493598" y="284048"/>
                  </a:lnTo>
                  <a:lnTo>
                    <a:pt x="482701" y="277063"/>
                  </a:lnTo>
                  <a:lnTo>
                    <a:pt x="471906" y="275043"/>
                  </a:lnTo>
                  <a:lnTo>
                    <a:pt x="469112" y="274510"/>
                  </a:lnTo>
                  <a:lnTo>
                    <a:pt x="466598" y="274510"/>
                  </a:lnTo>
                  <a:lnTo>
                    <a:pt x="466598" y="311378"/>
                  </a:lnTo>
                  <a:lnTo>
                    <a:pt x="466598" y="333375"/>
                  </a:lnTo>
                  <a:lnTo>
                    <a:pt x="444182" y="333375"/>
                  </a:lnTo>
                  <a:lnTo>
                    <a:pt x="444182" y="311378"/>
                  </a:lnTo>
                  <a:lnTo>
                    <a:pt x="466598" y="311378"/>
                  </a:lnTo>
                  <a:lnTo>
                    <a:pt x="466598" y="274510"/>
                  </a:lnTo>
                  <a:lnTo>
                    <a:pt x="434759" y="274510"/>
                  </a:lnTo>
                  <a:lnTo>
                    <a:pt x="410362" y="250113"/>
                  </a:lnTo>
                  <a:lnTo>
                    <a:pt x="410883" y="248018"/>
                  </a:lnTo>
                  <a:lnTo>
                    <a:pt x="411822" y="245605"/>
                  </a:lnTo>
                  <a:lnTo>
                    <a:pt x="411822" y="239115"/>
                  </a:lnTo>
                  <a:lnTo>
                    <a:pt x="411822" y="217639"/>
                  </a:lnTo>
                  <a:lnTo>
                    <a:pt x="411822" y="214185"/>
                  </a:lnTo>
                  <a:lnTo>
                    <a:pt x="409130" y="200990"/>
                  </a:lnTo>
                  <a:lnTo>
                    <a:pt x="401815" y="190004"/>
                  </a:lnTo>
                  <a:lnTo>
                    <a:pt x="391058" y="182511"/>
                  </a:lnTo>
                  <a:lnTo>
                    <a:pt x="377990" y="179730"/>
                  </a:lnTo>
                  <a:lnTo>
                    <a:pt x="374015" y="179730"/>
                  </a:lnTo>
                  <a:lnTo>
                    <a:pt x="374015" y="217639"/>
                  </a:lnTo>
                  <a:lnTo>
                    <a:pt x="374015" y="239115"/>
                  </a:lnTo>
                  <a:lnTo>
                    <a:pt x="353060" y="239115"/>
                  </a:lnTo>
                  <a:lnTo>
                    <a:pt x="353060" y="217639"/>
                  </a:lnTo>
                  <a:lnTo>
                    <a:pt x="374015" y="217639"/>
                  </a:lnTo>
                  <a:lnTo>
                    <a:pt x="374015" y="179730"/>
                  </a:lnTo>
                  <a:lnTo>
                    <a:pt x="349084" y="179730"/>
                  </a:lnTo>
                  <a:lnTo>
                    <a:pt x="336092" y="182511"/>
                  </a:lnTo>
                  <a:lnTo>
                    <a:pt x="325462" y="190004"/>
                  </a:lnTo>
                  <a:lnTo>
                    <a:pt x="318300" y="200990"/>
                  </a:lnTo>
                  <a:lnTo>
                    <a:pt x="315671" y="214185"/>
                  </a:lnTo>
                  <a:lnTo>
                    <a:pt x="315671" y="248018"/>
                  </a:lnTo>
                  <a:lnTo>
                    <a:pt x="316725" y="250532"/>
                  </a:lnTo>
                  <a:lnTo>
                    <a:pt x="292315" y="275043"/>
                  </a:lnTo>
                  <a:lnTo>
                    <a:pt x="290334" y="274510"/>
                  </a:lnTo>
                  <a:lnTo>
                    <a:pt x="280898" y="274510"/>
                  </a:lnTo>
                  <a:lnTo>
                    <a:pt x="280898" y="311378"/>
                  </a:lnTo>
                  <a:lnTo>
                    <a:pt x="280898" y="333375"/>
                  </a:lnTo>
                  <a:lnTo>
                    <a:pt x="258914" y="333375"/>
                  </a:lnTo>
                  <a:lnTo>
                    <a:pt x="258914" y="311378"/>
                  </a:lnTo>
                  <a:lnTo>
                    <a:pt x="280898" y="311378"/>
                  </a:lnTo>
                  <a:lnTo>
                    <a:pt x="280898" y="274510"/>
                  </a:lnTo>
                  <a:lnTo>
                    <a:pt x="250952" y="274510"/>
                  </a:lnTo>
                  <a:lnTo>
                    <a:pt x="248958" y="275043"/>
                  </a:lnTo>
                  <a:lnTo>
                    <a:pt x="224561" y="250532"/>
                  </a:lnTo>
                  <a:lnTo>
                    <a:pt x="224561" y="248018"/>
                  </a:lnTo>
                  <a:lnTo>
                    <a:pt x="225082" y="245605"/>
                  </a:lnTo>
                  <a:lnTo>
                    <a:pt x="225082" y="239115"/>
                  </a:lnTo>
                  <a:lnTo>
                    <a:pt x="225082" y="217639"/>
                  </a:lnTo>
                  <a:lnTo>
                    <a:pt x="225082" y="214185"/>
                  </a:lnTo>
                  <a:lnTo>
                    <a:pt x="222389" y="200990"/>
                  </a:lnTo>
                  <a:lnTo>
                    <a:pt x="215074" y="190004"/>
                  </a:lnTo>
                  <a:lnTo>
                    <a:pt x="204317" y="182511"/>
                  </a:lnTo>
                  <a:lnTo>
                    <a:pt x="191249" y="179730"/>
                  </a:lnTo>
                  <a:lnTo>
                    <a:pt x="188214" y="179730"/>
                  </a:lnTo>
                  <a:lnTo>
                    <a:pt x="188214" y="217639"/>
                  </a:lnTo>
                  <a:lnTo>
                    <a:pt x="188214" y="239115"/>
                  </a:lnTo>
                  <a:lnTo>
                    <a:pt x="165798" y="239115"/>
                  </a:lnTo>
                  <a:lnTo>
                    <a:pt x="165798" y="217639"/>
                  </a:lnTo>
                  <a:lnTo>
                    <a:pt x="188214" y="217639"/>
                  </a:lnTo>
                  <a:lnTo>
                    <a:pt x="188214" y="179730"/>
                  </a:lnTo>
                  <a:lnTo>
                    <a:pt x="162344" y="179730"/>
                  </a:lnTo>
                  <a:lnTo>
                    <a:pt x="149428" y="182511"/>
                  </a:lnTo>
                  <a:lnTo>
                    <a:pt x="138988" y="190004"/>
                  </a:lnTo>
                  <a:lnTo>
                    <a:pt x="132003" y="200990"/>
                  </a:lnTo>
                  <a:lnTo>
                    <a:pt x="129451" y="214185"/>
                  </a:lnTo>
                  <a:lnTo>
                    <a:pt x="129451" y="242570"/>
                  </a:lnTo>
                  <a:lnTo>
                    <a:pt x="132003" y="255574"/>
                  </a:lnTo>
                  <a:lnTo>
                    <a:pt x="138988" y="266192"/>
                  </a:lnTo>
                  <a:lnTo>
                    <a:pt x="149428" y="273354"/>
                  </a:lnTo>
                  <a:lnTo>
                    <a:pt x="162344" y="275983"/>
                  </a:lnTo>
                  <a:lnTo>
                    <a:pt x="197218" y="275983"/>
                  </a:lnTo>
                  <a:lnTo>
                    <a:pt x="223088" y="301434"/>
                  </a:lnTo>
                  <a:lnTo>
                    <a:pt x="222046" y="303428"/>
                  </a:lnTo>
                  <a:lnTo>
                    <a:pt x="222046" y="336308"/>
                  </a:lnTo>
                  <a:lnTo>
                    <a:pt x="224675" y="349427"/>
                  </a:lnTo>
                  <a:lnTo>
                    <a:pt x="231838" y="360222"/>
                  </a:lnTo>
                  <a:lnTo>
                    <a:pt x="242455" y="367550"/>
                  </a:lnTo>
                  <a:lnTo>
                    <a:pt x="255447" y="370243"/>
                  </a:lnTo>
                  <a:lnTo>
                    <a:pt x="284365" y="370243"/>
                  </a:lnTo>
                  <a:lnTo>
                    <a:pt x="297421" y="367550"/>
                  </a:lnTo>
                  <a:lnTo>
                    <a:pt x="308190" y="360222"/>
                  </a:lnTo>
                  <a:lnTo>
                    <a:pt x="315493" y="349427"/>
                  </a:lnTo>
                  <a:lnTo>
                    <a:pt x="318185" y="336308"/>
                  </a:lnTo>
                  <a:lnTo>
                    <a:pt x="318185" y="333375"/>
                  </a:lnTo>
                  <a:lnTo>
                    <a:pt x="318185" y="311378"/>
                  </a:lnTo>
                  <a:lnTo>
                    <a:pt x="318185" y="305943"/>
                  </a:lnTo>
                  <a:lnTo>
                    <a:pt x="317246" y="303949"/>
                  </a:lnTo>
                  <a:lnTo>
                    <a:pt x="317246" y="302475"/>
                  </a:lnTo>
                  <a:lnTo>
                    <a:pt x="344157" y="275983"/>
                  </a:lnTo>
                  <a:lnTo>
                    <a:pt x="383959" y="275983"/>
                  </a:lnTo>
                  <a:lnTo>
                    <a:pt x="408368" y="300494"/>
                  </a:lnTo>
                  <a:lnTo>
                    <a:pt x="407314" y="302475"/>
                  </a:lnTo>
                  <a:lnTo>
                    <a:pt x="407314" y="336308"/>
                  </a:lnTo>
                  <a:lnTo>
                    <a:pt x="409943" y="349427"/>
                  </a:lnTo>
                  <a:lnTo>
                    <a:pt x="417106" y="360222"/>
                  </a:lnTo>
                  <a:lnTo>
                    <a:pt x="427736" y="367550"/>
                  </a:lnTo>
                  <a:lnTo>
                    <a:pt x="440728" y="370243"/>
                  </a:lnTo>
                  <a:lnTo>
                    <a:pt x="469112" y="370243"/>
                  </a:lnTo>
                  <a:lnTo>
                    <a:pt x="482701" y="367550"/>
                  </a:lnTo>
                  <a:lnTo>
                    <a:pt x="493598" y="360222"/>
                  </a:lnTo>
                  <a:lnTo>
                    <a:pt x="500837" y="349427"/>
                  </a:lnTo>
                  <a:lnTo>
                    <a:pt x="503466" y="336308"/>
                  </a:lnTo>
                  <a:lnTo>
                    <a:pt x="503466" y="333375"/>
                  </a:lnTo>
                  <a:lnTo>
                    <a:pt x="503466" y="311378"/>
                  </a:lnTo>
                  <a:lnTo>
                    <a:pt x="503466" y="307403"/>
                  </a:lnTo>
                  <a:close/>
                </a:path>
                <a:path w="631825" h="589279">
                  <a:moveTo>
                    <a:pt x="631659" y="257543"/>
                  </a:moveTo>
                  <a:lnTo>
                    <a:pt x="625436" y="206654"/>
                  </a:lnTo>
                  <a:lnTo>
                    <a:pt x="607199" y="158292"/>
                  </a:lnTo>
                  <a:lnTo>
                    <a:pt x="594271" y="138747"/>
                  </a:lnTo>
                  <a:lnTo>
                    <a:pt x="594271" y="257543"/>
                  </a:lnTo>
                  <a:lnTo>
                    <a:pt x="589788" y="297421"/>
                  </a:lnTo>
                  <a:lnTo>
                    <a:pt x="576846" y="334949"/>
                  </a:lnTo>
                  <a:lnTo>
                    <a:pt x="556247" y="369493"/>
                  </a:lnTo>
                  <a:lnTo>
                    <a:pt x="528777" y="400443"/>
                  </a:lnTo>
                  <a:lnTo>
                    <a:pt x="495198" y="427151"/>
                  </a:lnTo>
                  <a:lnTo>
                    <a:pt x="456298" y="449021"/>
                  </a:lnTo>
                  <a:lnTo>
                    <a:pt x="412877" y="465416"/>
                  </a:lnTo>
                  <a:lnTo>
                    <a:pt x="365709" y="475703"/>
                  </a:lnTo>
                  <a:lnTo>
                    <a:pt x="315569" y="479272"/>
                  </a:lnTo>
                  <a:lnTo>
                    <a:pt x="305358" y="479171"/>
                  </a:lnTo>
                  <a:lnTo>
                    <a:pt x="294995" y="478815"/>
                  </a:lnTo>
                  <a:lnTo>
                    <a:pt x="284695" y="478078"/>
                  </a:lnTo>
                  <a:lnTo>
                    <a:pt x="266763" y="475818"/>
                  </a:lnTo>
                  <a:lnTo>
                    <a:pt x="260273" y="478853"/>
                  </a:lnTo>
                  <a:lnTo>
                    <a:pt x="212877" y="516229"/>
                  </a:lnTo>
                  <a:lnTo>
                    <a:pt x="165481" y="537400"/>
                  </a:lnTo>
                  <a:lnTo>
                    <a:pt x="118440" y="547814"/>
                  </a:lnTo>
                  <a:lnTo>
                    <a:pt x="100761" y="549757"/>
                  </a:lnTo>
                  <a:lnTo>
                    <a:pt x="107556" y="544220"/>
                  </a:lnTo>
                  <a:lnTo>
                    <a:pt x="113868" y="538099"/>
                  </a:lnTo>
                  <a:lnTo>
                    <a:pt x="142671" y="493877"/>
                  </a:lnTo>
                  <a:lnTo>
                    <a:pt x="148628" y="460946"/>
                  </a:lnTo>
                  <a:lnTo>
                    <a:pt x="148513" y="454456"/>
                  </a:lnTo>
                  <a:lnTo>
                    <a:pt x="147574" y="450049"/>
                  </a:lnTo>
                  <a:lnTo>
                    <a:pt x="147053" y="445020"/>
                  </a:lnTo>
                  <a:lnTo>
                    <a:pt x="146113" y="437591"/>
                  </a:lnTo>
                  <a:lnTo>
                    <a:pt x="142544" y="431723"/>
                  </a:lnTo>
                  <a:lnTo>
                    <a:pt x="136499" y="427151"/>
                  </a:lnTo>
                  <a:lnTo>
                    <a:pt x="94094" y="392328"/>
                  </a:lnTo>
                  <a:lnTo>
                    <a:pt x="62801" y="351294"/>
                  </a:lnTo>
                  <a:lnTo>
                    <a:pt x="43484" y="305816"/>
                  </a:lnTo>
                  <a:lnTo>
                    <a:pt x="36868" y="257543"/>
                  </a:lnTo>
                  <a:lnTo>
                    <a:pt x="41351" y="217817"/>
                  </a:lnTo>
                  <a:lnTo>
                    <a:pt x="54292" y="180441"/>
                  </a:lnTo>
                  <a:lnTo>
                    <a:pt x="74891" y="146037"/>
                  </a:lnTo>
                  <a:lnTo>
                    <a:pt x="102374" y="115227"/>
                  </a:lnTo>
                  <a:lnTo>
                    <a:pt x="135953" y="88633"/>
                  </a:lnTo>
                  <a:lnTo>
                    <a:pt x="174840" y="66865"/>
                  </a:lnTo>
                  <a:lnTo>
                    <a:pt x="218262" y="50558"/>
                  </a:lnTo>
                  <a:lnTo>
                    <a:pt x="265442" y="40322"/>
                  </a:lnTo>
                  <a:lnTo>
                    <a:pt x="315569" y="36766"/>
                  </a:lnTo>
                  <a:lnTo>
                    <a:pt x="365709" y="40322"/>
                  </a:lnTo>
                  <a:lnTo>
                    <a:pt x="412877" y="50558"/>
                  </a:lnTo>
                  <a:lnTo>
                    <a:pt x="456298" y="66865"/>
                  </a:lnTo>
                  <a:lnTo>
                    <a:pt x="495198" y="88633"/>
                  </a:lnTo>
                  <a:lnTo>
                    <a:pt x="528777" y="115227"/>
                  </a:lnTo>
                  <a:lnTo>
                    <a:pt x="556247" y="146037"/>
                  </a:lnTo>
                  <a:lnTo>
                    <a:pt x="576846" y="180441"/>
                  </a:lnTo>
                  <a:lnTo>
                    <a:pt x="589788" y="217817"/>
                  </a:lnTo>
                  <a:lnTo>
                    <a:pt x="594271" y="257543"/>
                  </a:lnTo>
                  <a:lnTo>
                    <a:pt x="594271" y="138747"/>
                  </a:lnTo>
                  <a:lnTo>
                    <a:pt x="577672" y="113652"/>
                  </a:lnTo>
                  <a:lnTo>
                    <a:pt x="537502" y="73952"/>
                  </a:lnTo>
                  <a:lnTo>
                    <a:pt x="499465" y="47955"/>
                  </a:lnTo>
                  <a:lnTo>
                    <a:pt x="476770" y="36766"/>
                  </a:lnTo>
                  <a:lnTo>
                    <a:pt x="457631" y="27330"/>
                  </a:lnTo>
                  <a:lnTo>
                    <a:pt x="412635" y="12306"/>
                  </a:lnTo>
                  <a:lnTo>
                    <a:pt x="365074" y="3124"/>
                  </a:lnTo>
                  <a:lnTo>
                    <a:pt x="315569" y="0"/>
                  </a:lnTo>
                  <a:lnTo>
                    <a:pt x="266052" y="3124"/>
                  </a:lnTo>
                  <a:lnTo>
                    <a:pt x="218414" y="12306"/>
                  </a:lnTo>
                  <a:lnTo>
                    <a:pt x="173329" y="27330"/>
                  </a:lnTo>
                  <a:lnTo>
                    <a:pt x="131546" y="47955"/>
                  </a:lnTo>
                  <a:lnTo>
                    <a:pt x="93738" y="73952"/>
                  </a:lnTo>
                  <a:lnTo>
                    <a:pt x="53644" y="113652"/>
                  </a:lnTo>
                  <a:lnTo>
                    <a:pt x="24244" y="158292"/>
                  </a:lnTo>
                  <a:lnTo>
                    <a:pt x="6172" y="206654"/>
                  </a:lnTo>
                  <a:lnTo>
                    <a:pt x="0" y="257543"/>
                  </a:lnTo>
                  <a:lnTo>
                    <a:pt x="4724" y="302628"/>
                  </a:lnTo>
                  <a:lnTo>
                    <a:pt x="18580" y="345694"/>
                  </a:lnTo>
                  <a:lnTo>
                    <a:pt x="41160" y="385914"/>
                  </a:lnTo>
                  <a:lnTo>
                    <a:pt x="72009" y="422440"/>
                  </a:lnTo>
                  <a:lnTo>
                    <a:pt x="110705" y="454456"/>
                  </a:lnTo>
                  <a:lnTo>
                    <a:pt x="111226" y="456438"/>
                  </a:lnTo>
                  <a:lnTo>
                    <a:pt x="111226" y="460946"/>
                  </a:lnTo>
                  <a:lnTo>
                    <a:pt x="108280" y="478815"/>
                  </a:lnTo>
                  <a:lnTo>
                    <a:pt x="108165" y="479272"/>
                  </a:lnTo>
                  <a:lnTo>
                    <a:pt x="98437" y="499071"/>
                  </a:lnTo>
                  <a:lnTo>
                    <a:pt x="80695" y="518909"/>
                  </a:lnTo>
                  <a:lnTo>
                    <a:pt x="53835" y="536879"/>
                  </a:lnTo>
                  <a:lnTo>
                    <a:pt x="48006" y="541274"/>
                  </a:lnTo>
                  <a:lnTo>
                    <a:pt x="43434" y="546950"/>
                  </a:lnTo>
                  <a:lnTo>
                    <a:pt x="40449" y="553656"/>
                  </a:lnTo>
                  <a:lnTo>
                    <a:pt x="39382" y="561174"/>
                  </a:lnTo>
                  <a:lnTo>
                    <a:pt x="39382" y="569137"/>
                  </a:lnTo>
                  <a:lnTo>
                    <a:pt x="42418" y="576567"/>
                  </a:lnTo>
                  <a:lnTo>
                    <a:pt x="47866" y="581494"/>
                  </a:lnTo>
                  <a:lnTo>
                    <a:pt x="53314" y="586943"/>
                  </a:lnTo>
                  <a:lnTo>
                    <a:pt x="59804" y="588924"/>
                  </a:lnTo>
                  <a:lnTo>
                    <a:pt x="68821" y="588924"/>
                  </a:lnTo>
                  <a:lnTo>
                    <a:pt x="108826" y="586282"/>
                  </a:lnTo>
                  <a:lnTo>
                    <a:pt x="150456" y="579412"/>
                  </a:lnTo>
                  <a:lnTo>
                    <a:pt x="192824" y="566394"/>
                  </a:lnTo>
                  <a:lnTo>
                    <a:pt x="226021" y="549757"/>
                  </a:lnTo>
                  <a:lnTo>
                    <a:pt x="235026" y="545249"/>
                  </a:lnTo>
                  <a:lnTo>
                    <a:pt x="276186" y="514045"/>
                  </a:lnTo>
                  <a:lnTo>
                    <a:pt x="285711" y="515061"/>
                  </a:lnTo>
                  <a:lnTo>
                    <a:pt x="295529" y="515848"/>
                  </a:lnTo>
                  <a:lnTo>
                    <a:pt x="305511" y="516369"/>
                  </a:lnTo>
                  <a:lnTo>
                    <a:pt x="315569" y="516559"/>
                  </a:lnTo>
                  <a:lnTo>
                    <a:pt x="354863" y="514045"/>
                  </a:lnTo>
                  <a:lnTo>
                    <a:pt x="365125" y="513384"/>
                  </a:lnTo>
                  <a:lnTo>
                    <a:pt x="412788" y="504075"/>
                  </a:lnTo>
                  <a:lnTo>
                    <a:pt x="457860" y="488886"/>
                  </a:lnTo>
                  <a:lnTo>
                    <a:pt x="477227" y="479272"/>
                  </a:lnTo>
                  <a:lnTo>
                    <a:pt x="499668" y="468134"/>
                  </a:lnTo>
                  <a:lnTo>
                    <a:pt x="537502" y="442087"/>
                  </a:lnTo>
                  <a:lnTo>
                    <a:pt x="577672" y="402374"/>
                  </a:lnTo>
                  <a:lnTo>
                    <a:pt x="607199" y="357632"/>
                  </a:lnTo>
                  <a:lnTo>
                    <a:pt x="625436" y="308991"/>
                  </a:lnTo>
                  <a:lnTo>
                    <a:pt x="631659" y="257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0255654" y="7210378"/>
            <a:ext cx="1163955" cy="1318895"/>
            <a:chOff x="10255654" y="7210378"/>
            <a:chExt cx="1163955" cy="1318895"/>
          </a:xfrm>
        </p:grpSpPr>
        <p:sp>
          <p:nvSpPr>
            <p:cNvPr id="26" name="object 26"/>
            <p:cNvSpPr/>
            <p:nvPr/>
          </p:nvSpPr>
          <p:spPr>
            <a:xfrm>
              <a:off x="10255643" y="7210388"/>
              <a:ext cx="1163955" cy="1318895"/>
            </a:xfrm>
            <a:custGeom>
              <a:avLst/>
              <a:gdLst/>
              <a:ahLst/>
              <a:cxnLst/>
              <a:rect l="l" t="t" r="r" b="b"/>
              <a:pathLst>
                <a:path w="1163954" h="1318895">
                  <a:moveTo>
                    <a:pt x="1163815" y="735863"/>
                  </a:moveTo>
                  <a:lnTo>
                    <a:pt x="1161884" y="688086"/>
                  </a:lnTo>
                  <a:lnTo>
                    <a:pt x="1156208" y="641375"/>
                  </a:lnTo>
                  <a:lnTo>
                    <a:pt x="1146911" y="595871"/>
                  </a:lnTo>
                  <a:lnTo>
                    <a:pt x="1134148" y="551726"/>
                  </a:lnTo>
                  <a:lnTo>
                    <a:pt x="1118082" y="509104"/>
                  </a:lnTo>
                  <a:lnTo>
                    <a:pt x="1098854" y="468147"/>
                  </a:lnTo>
                  <a:lnTo>
                    <a:pt x="1076629" y="429006"/>
                  </a:lnTo>
                  <a:lnTo>
                    <a:pt x="1051534" y="391820"/>
                  </a:lnTo>
                  <a:lnTo>
                    <a:pt x="1023721" y="356743"/>
                  </a:lnTo>
                  <a:lnTo>
                    <a:pt x="993368" y="323938"/>
                  </a:lnTo>
                  <a:lnTo>
                    <a:pt x="960589" y="293547"/>
                  </a:lnTo>
                  <a:lnTo>
                    <a:pt x="925563" y="265722"/>
                  </a:lnTo>
                  <a:lnTo>
                    <a:pt x="888415" y="240601"/>
                  </a:lnTo>
                  <a:lnTo>
                    <a:pt x="849312" y="218351"/>
                  </a:lnTo>
                  <a:lnTo>
                    <a:pt x="808393" y="199110"/>
                  </a:lnTo>
                  <a:lnTo>
                    <a:pt x="765822" y="183019"/>
                  </a:lnTo>
                  <a:lnTo>
                    <a:pt x="721728" y="170256"/>
                  </a:lnTo>
                  <a:lnTo>
                    <a:pt x="693699" y="164515"/>
                  </a:lnTo>
                  <a:lnTo>
                    <a:pt x="598881" y="0"/>
                  </a:lnTo>
                  <a:lnTo>
                    <a:pt x="507517" y="158521"/>
                  </a:lnTo>
                  <a:lnTo>
                    <a:pt x="487540" y="160947"/>
                  </a:lnTo>
                  <a:lnTo>
                    <a:pt x="442087" y="170256"/>
                  </a:lnTo>
                  <a:lnTo>
                    <a:pt x="398005" y="183019"/>
                  </a:lnTo>
                  <a:lnTo>
                    <a:pt x="355434" y="199110"/>
                  </a:lnTo>
                  <a:lnTo>
                    <a:pt x="314515" y="218351"/>
                  </a:lnTo>
                  <a:lnTo>
                    <a:pt x="275412" y="240601"/>
                  </a:lnTo>
                  <a:lnTo>
                    <a:pt x="238264" y="265722"/>
                  </a:lnTo>
                  <a:lnTo>
                    <a:pt x="203238" y="293547"/>
                  </a:lnTo>
                  <a:lnTo>
                    <a:pt x="170459" y="323938"/>
                  </a:lnTo>
                  <a:lnTo>
                    <a:pt x="140093" y="356743"/>
                  </a:lnTo>
                  <a:lnTo>
                    <a:pt x="112293" y="391820"/>
                  </a:lnTo>
                  <a:lnTo>
                    <a:pt x="87198" y="429006"/>
                  </a:lnTo>
                  <a:lnTo>
                    <a:pt x="64960" y="468147"/>
                  </a:lnTo>
                  <a:lnTo>
                    <a:pt x="45745" y="509104"/>
                  </a:lnTo>
                  <a:lnTo>
                    <a:pt x="29679" y="551726"/>
                  </a:lnTo>
                  <a:lnTo>
                    <a:pt x="16916" y="595871"/>
                  </a:lnTo>
                  <a:lnTo>
                    <a:pt x="7620" y="641375"/>
                  </a:lnTo>
                  <a:lnTo>
                    <a:pt x="1930" y="688086"/>
                  </a:lnTo>
                  <a:lnTo>
                    <a:pt x="0" y="735863"/>
                  </a:lnTo>
                  <a:lnTo>
                    <a:pt x="1930" y="783640"/>
                  </a:lnTo>
                  <a:lnTo>
                    <a:pt x="7620" y="830364"/>
                  </a:lnTo>
                  <a:lnTo>
                    <a:pt x="16916" y="875855"/>
                  </a:lnTo>
                  <a:lnTo>
                    <a:pt x="29679" y="920000"/>
                  </a:lnTo>
                  <a:lnTo>
                    <a:pt x="45745" y="962621"/>
                  </a:lnTo>
                  <a:lnTo>
                    <a:pt x="64960" y="1003579"/>
                  </a:lnTo>
                  <a:lnTo>
                    <a:pt x="87198" y="1042733"/>
                  </a:lnTo>
                  <a:lnTo>
                    <a:pt x="112293" y="1079906"/>
                  </a:lnTo>
                  <a:lnTo>
                    <a:pt x="140093" y="1114983"/>
                  </a:lnTo>
                  <a:lnTo>
                    <a:pt x="170459" y="1147787"/>
                  </a:lnTo>
                  <a:lnTo>
                    <a:pt x="203238" y="1178179"/>
                  </a:lnTo>
                  <a:lnTo>
                    <a:pt x="238264" y="1206017"/>
                  </a:lnTo>
                  <a:lnTo>
                    <a:pt x="275412" y="1231125"/>
                  </a:lnTo>
                  <a:lnTo>
                    <a:pt x="314515" y="1253388"/>
                  </a:lnTo>
                  <a:lnTo>
                    <a:pt x="355434" y="1272628"/>
                  </a:lnTo>
                  <a:lnTo>
                    <a:pt x="398005" y="1288707"/>
                  </a:lnTo>
                  <a:lnTo>
                    <a:pt x="442087" y="1301470"/>
                  </a:lnTo>
                  <a:lnTo>
                    <a:pt x="487540" y="1310779"/>
                  </a:lnTo>
                  <a:lnTo>
                    <a:pt x="534200" y="1316469"/>
                  </a:lnTo>
                  <a:lnTo>
                    <a:pt x="581914" y="1318399"/>
                  </a:lnTo>
                  <a:lnTo>
                    <a:pt x="629627" y="1316469"/>
                  </a:lnTo>
                  <a:lnTo>
                    <a:pt x="676287" y="1310779"/>
                  </a:lnTo>
                  <a:lnTo>
                    <a:pt x="721728" y="1301470"/>
                  </a:lnTo>
                  <a:lnTo>
                    <a:pt x="765822" y="1288707"/>
                  </a:lnTo>
                  <a:lnTo>
                    <a:pt x="808393" y="1272628"/>
                  </a:lnTo>
                  <a:lnTo>
                    <a:pt x="849312" y="1253388"/>
                  </a:lnTo>
                  <a:lnTo>
                    <a:pt x="888415" y="1231125"/>
                  </a:lnTo>
                  <a:lnTo>
                    <a:pt x="925563" y="1206017"/>
                  </a:lnTo>
                  <a:lnTo>
                    <a:pt x="960589" y="1178179"/>
                  </a:lnTo>
                  <a:lnTo>
                    <a:pt x="993368" y="1147787"/>
                  </a:lnTo>
                  <a:lnTo>
                    <a:pt x="1023721" y="1114983"/>
                  </a:lnTo>
                  <a:lnTo>
                    <a:pt x="1051534" y="1079906"/>
                  </a:lnTo>
                  <a:lnTo>
                    <a:pt x="1076629" y="1042733"/>
                  </a:lnTo>
                  <a:lnTo>
                    <a:pt x="1098854" y="1003579"/>
                  </a:lnTo>
                  <a:lnTo>
                    <a:pt x="1118082" y="962621"/>
                  </a:lnTo>
                  <a:lnTo>
                    <a:pt x="1134148" y="920000"/>
                  </a:lnTo>
                  <a:lnTo>
                    <a:pt x="1146911" y="875855"/>
                  </a:lnTo>
                  <a:lnTo>
                    <a:pt x="1156208" y="830364"/>
                  </a:lnTo>
                  <a:lnTo>
                    <a:pt x="1161884" y="783640"/>
                  </a:lnTo>
                  <a:lnTo>
                    <a:pt x="1163815" y="735863"/>
                  </a:lnTo>
                  <a:close/>
                </a:path>
              </a:pathLst>
            </a:custGeom>
            <a:solidFill>
              <a:srgbClr val="FF9A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7289" y="7808625"/>
              <a:ext cx="133956" cy="13521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568602" y="7638954"/>
              <a:ext cx="571500" cy="572770"/>
            </a:xfrm>
            <a:custGeom>
              <a:avLst/>
              <a:gdLst/>
              <a:ahLst/>
              <a:cxnLst/>
              <a:rect l="l" t="t" r="r" b="b"/>
              <a:pathLst>
                <a:path w="571500" h="572770">
                  <a:moveTo>
                    <a:pt x="66925" y="438316"/>
                  </a:moveTo>
                  <a:lnTo>
                    <a:pt x="41003" y="443621"/>
                  </a:lnTo>
                  <a:lnTo>
                    <a:pt x="19716" y="458058"/>
                  </a:lnTo>
                  <a:lnTo>
                    <a:pt x="5302" y="479408"/>
                  </a:lnTo>
                  <a:lnTo>
                    <a:pt x="0" y="505451"/>
                  </a:lnTo>
                  <a:lnTo>
                    <a:pt x="5302" y="531891"/>
                  </a:lnTo>
                  <a:lnTo>
                    <a:pt x="19716" y="553197"/>
                  </a:lnTo>
                  <a:lnTo>
                    <a:pt x="41003" y="567413"/>
                  </a:lnTo>
                  <a:lnTo>
                    <a:pt x="66925" y="572586"/>
                  </a:lnTo>
                  <a:lnTo>
                    <a:pt x="93150" y="567413"/>
                  </a:lnTo>
                  <a:lnTo>
                    <a:pt x="114593" y="553197"/>
                  </a:lnTo>
                  <a:lnTo>
                    <a:pt x="124045" y="539280"/>
                  </a:lnTo>
                  <a:lnTo>
                    <a:pt x="66925" y="539280"/>
                  </a:lnTo>
                  <a:lnTo>
                    <a:pt x="54005" y="536587"/>
                  </a:lnTo>
                  <a:lnTo>
                    <a:pt x="43451" y="529278"/>
                  </a:lnTo>
                  <a:lnTo>
                    <a:pt x="36334" y="518513"/>
                  </a:lnTo>
                  <a:lnTo>
                    <a:pt x="33724" y="505451"/>
                  </a:lnTo>
                  <a:lnTo>
                    <a:pt x="36334" y="492536"/>
                  </a:lnTo>
                  <a:lnTo>
                    <a:pt x="43451" y="482095"/>
                  </a:lnTo>
                  <a:lnTo>
                    <a:pt x="54005" y="475110"/>
                  </a:lnTo>
                  <a:lnTo>
                    <a:pt x="66925" y="472564"/>
                  </a:lnTo>
                  <a:lnTo>
                    <a:pt x="125422" y="472564"/>
                  </a:lnTo>
                  <a:lnTo>
                    <a:pt x="124948" y="471621"/>
                  </a:lnTo>
                  <a:lnTo>
                    <a:pt x="148248" y="448265"/>
                  </a:lnTo>
                  <a:lnTo>
                    <a:pt x="101174" y="448265"/>
                  </a:lnTo>
                  <a:lnTo>
                    <a:pt x="93377" y="444192"/>
                  </a:lnTo>
                  <a:lnTo>
                    <a:pt x="84992" y="441052"/>
                  </a:lnTo>
                  <a:lnTo>
                    <a:pt x="76135" y="439031"/>
                  </a:lnTo>
                  <a:lnTo>
                    <a:pt x="66925" y="438316"/>
                  </a:lnTo>
                  <a:close/>
                </a:path>
                <a:path w="571500" h="572770">
                  <a:moveTo>
                    <a:pt x="450351" y="428366"/>
                  </a:moveTo>
                  <a:lnTo>
                    <a:pt x="403229" y="428366"/>
                  </a:lnTo>
                  <a:lnTo>
                    <a:pt x="446380" y="471621"/>
                  </a:lnTo>
                  <a:lnTo>
                    <a:pt x="442389" y="479573"/>
                  </a:lnTo>
                  <a:lnTo>
                    <a:pt x="439428" y="487790"/>
                  </a:lnTo>
                  <a:lnTo>
                    <a:pt x="437587" y="496380"/>
                  </a:lnTo>
                  <a:lnTo>
                    <a:pt x="436954" y="505451"/>
                  </a:lnTo>
                  <a:lnTo>
                    <a:pt x="442264" y="531891"/>
                  </a:lnTo>
                  <a:lnTo>
                    <a:pt x="456736" y="553197"/>
                  </a:lnTo>
                  <a:lnTo>
                    <a:pt x="478179" y="567413"/>
                  </a:lnTo>
                  <a:lnTo>
                    <a:pt x="504403" y="572586"/>
                  </a:lnTo>
                  <a:lnTo>
                    <a:pt x="530325" y="567413"/>
                  </a:lnTo>
                  <a:lnTo>
                    <a:pt x="551613" y="553197"/>
                  </a:lnTo>
                  <a:lnTo>
                    <a:pt x="561028" y="539280"/>
                  </a:lnTo>
                  <a:lnTo>
                    <a:pt x="504403" y="539280"/>
                  </a:lnTo>
                  <a:lnTo>
                    <a:pt x="491181" y="536587"/>
                  </a:lnTo>
                  <a:lnTo>
                    <a:pt x="480471" y="529278"/>
                  </a:lnTo>
                  <a:lnTo>
                    <a:pt x="473297" y="518513"/>
                  </a:lnTo>
                  <a:lnTo>
                    <a:pt x="470679" y="505451"/>
                  </a:lnTo>
                  <a:lnTo>
                    <a:pt x="473297" y="492536"/>
                  </a:lnTo>
                  <a:lnTo>
                    <a:pt x="480471" y="482095"/>
                  </a:lnTo>
                  <a:lnTo>
                    <a:pt x="491181" y="475110"/>
                  </a:lnTo>
                  <a:lnTo>
                    <a:pt x="504403" y="472564"/>
                  </a:lnTo>
                  <a:lnTo>
                    <a:pt x="561406" y="472564"/>
                  </a:lnTo>
                  <a:lnTo>
                    <a:pt x="551613" y="458058"/>
                  </a:lnTo>
                  <a:lnTo>
                    <a:pt x="537173" y="448265"/>
                  </a:lnTo>
                  <a:lnTo>
                    <a:pt x="470155" y="448265"/>
                  </a:lnTo>
                  <a:lnTo>
                    <a:pt x="450351" y="428366"/>
                  </a:lnTo>
                  <a:close/>
                </a:path>
                <a:path w="571500" h="572770">
                  <a:moveTo>
                    <a:pt x="125422" y="472564"/>
                  </a:moveTo>
                  <a:lnTo>
                    <a:pt x="66925" y="472564"/>
                  </a:lnTo>
                  <a:lnTo>
                    <a:pt x="80148" y="475110"/>
                  </a:lnTo>
                  <a:lnTo>
                    <a:pt x="90857" y="482095"/>
                  </a:lnTo>
                  <a:lnTo>
                    <a:pt x="98031" y="492536"/>
                  </a:lnTo>
                  <a:lnTo>
                    <a:pt x="100650" y="505451"/>
                  </a:lnTo>
                  <a:lnTo>
                    <a:pt x="98031" y="518513"/>
                  </a:lnTo>
                  <a:lnTo>
                    <a:pt x="90857" y="529278"/>
                  </a:lnTo>
                  <a:lnTo>
                    <a:pt x="80148" y="536587"/>
                  </a:lnTo>
                  <a:lnTo>
                    <a:pt x="66925" y="539280"/>
                  </a:lnTo>
                  <a:lnTo>
                    <a:pt x="124045" y="539280"/>
                  </a:lnTo>
                  <a:lnTo>
                    <a:pt x="129064" y="531891"/>
                  </a:lnTo>
                  <a:lnTo>
                    <a:pt x="134375" y="505451"/>
                  </a:lnTo>
                  <a:lnTo>
                    <a:pt x="133741" y="496380"/>
                  </a:lnTo>
                  <a:lnTo>
                    <a:pt x="131900" y="487790"/>
                  </a:lnTo>
                  <a:lnTo>
                    <a:pt x="128940" y="479573"/>
                  </a:lnTo>
                  <a:lnTo>
                    <a:pt x="125422" y="472564"/>
                  </a:lnTo>
                  <a:close/>
                </a:path>
                <a:path w="571500" h="572770">
                  <a:moveTo>
                    <a:pt x="561406" y="472564"/>
                  </a:moveTo>
                  <a:lnTo>
                    <a:pt x="504403" y="472564"/>
                  </a:lnTo>
                  <a:lnTo>
                    <a:pt x="517323" y="475110"/>
                  </a:lnTo>
                  <a:lnTo>
                    <a:pt x="527877" y="482095"/>
                  </a:lnTo>
                  <a:lnTo>
                    <a:pt x="534994" y="492536"/>
                  </a:lnTo>
                  <a:lnTo>
                    <a:pt x="537604" y="505451"/>
                  </a:lnTo>
                  <a:lnTo>
                    <a:pt x="534994" y="518513"/>
                  </a:lnTo>
                  <a:lnTo>
                    <a:pt x="527877" y="529278"/>
                  </a:lnTo>
                  <a:lnTo>
                    <a:pt x="517323" y="536587"/>
                  </a:lnTo>
                  <a:lnTo>
                    <a:pt x="504403" y="539280"/>
                  </a:lnTo>
                  <a:lnTo>
                    <a:pt x="561028" y="539280"/>
                  </a:lnTo>
                  <a:lnTo>
                    <a:pt x="566027" y="531891"/>
                  </a:lnTo>
                  <a:lnTo>
                    <a:pt x="571329" y="505451"/>
                  </a:lnTo>
                  <a:lnTo>
                    <a:pt x="566027" y="479408"/>
                  </a:lnTo>
                  <a:lnTo>
                    <a:pt x="561406" y="472564"/>
                  </a:lnTo>
                  <a:close/>
                </a:path>
                <a:path w="571500" h="572770">
                  <a:moveTo>
                    <a:pt x="234232" y="428366"/>
                  </a:moveTo>
                  <a:lnTo>
                    <a:pt x="168099" y="428366"/>
                  </a:lnTo>
                  <a:lnTo>
                    <a:pt x="193576" y="446493"/>
                  </a:lnTo>
                  <a:lnTo>
                    <a:pt x="222038" y="459721"/>
                  </a:lnTo>
                  <a:lnTo>
                    <a:pt x="252935" y="467823"/>
                  </a:lnTo>
                  <a:lnTo>
                    <a:pt x="285717" y="470574"/>
                  </a:lnTo>
                  <a:lnTo>
                    <a:pt x="316877" y="467956"/>
                  </a:lnTo>
                  <a:lnTo>
                    <a:pt x="347419" y="460074"/>
                  </a:lnTo>
                  <a:lnTo>
                    <a:pt x="376488" y="446891"/>
                  </a:lnTo>
                  <a:lnTo>
                    <a:pt x="389622" y="437792"/>
                  </a:lnTo>
                  <a:lnTo>
                    <a:pt x="285717" y="437792"/>
                  </a:lnTo>
                  <a:lnTo>
                    <a:pt x="267791" y="436695"/>
                  </a:lnTo>
                  <a:lnTo>
                    <a:pt x="250552" y="433498"/>
                  </a:lnTo>
                  <a:lnTo>
                    <a:pt x="234232" y="428366"/>
                  </a:lnTo>
                  <a:close/>
                </a:path>
                <a:path w="571500" h="572770">
                  <a:moveTo>
                    <a:pt x="149001" y="125367"/>
                  </a:moveTo>
                  <a:lnTo>
                    <a:pt x="101174" y="125367"/>
                  </a:lnTo>
                  <a:lnTo>
                    <a:pt x="144324" y="168623"/>
                  </a:lnTo>
                  <a:lnTo>
                    <a:pt x="126271" y="194178"/>
                  </a:lnTo>
                  <a:lnTo>
                    <a:pt x="112694" y="222719"/>
                  </a:lnTo>
                  <a:lnTo>
                    <a:pt x="104145" y="253694"/>
                  </a:lnTo>
                  <a:lnTo>
                    <a:pt x="101174" y="286555"/>
                  </a:lnTo>
                  <a:lnTo>
                    <a:pt x="104145" y="319651"/>
                  </a:lnTo>
                  <a:lnTo>
                    <a:pt x="112694" y="350705"/>
                  </a:lnTo>
                  <a:lnTo>
                    <a:pt x="126271" y="379167"/>
                  </a:lnTo>
                  <a:lnTo>
                    <a:pt x="144324" y="404486"/>
                  </a:lnTo>
                  <a:lnTo>
                    <a:pt x="101174" y="448265"/>
                  </a:lnTo>
                  <a:lnTo>
                    <a:pt x="148248" y="448265"/>
                  </a:lnTo>
                  <a:lnTo>
                    <a:pt x="168099" y="428366"/>
                  </a:lnTo>
                  <a:lnTo>
                    <a:pt x="234232" y="428366"/>
                  </a:lnTo>
                  <a:lnTo>
                    <a:pt x="218686" y="421349"/>
                  </a:lnTo>
                  <a:lnTo>
                    <a:pt x="218686" y="403963"/>
                  </a:lnTo>
                  <a:lnTo>
                    <a:pt x="219603" y="399459"/>
                  </a:lnTo>
                  <a:lnTo>
                    <a:pt x="186009" y="399459"/>
                  </a:lnTo>
                  <a:lnTo>
                    <a:pt x="164717" y="376294"/>
                  </a:lnTo>
                  <a:lnTo>
                    <a:pt x="148815" y="349173"/>
                  </a:lnTo>
                  <a:lnTo>
                    <a:pt x="138863" y="318968"/>
                  </a:lnTo>
                  <a:lnTo>
                    <a:pt x="135422" y="286555"/>
                  </a:lnTo>
                  <a:lnTo>
                    <a:pt x="143099" y="238987"/>
                  </a:lnTo>
                  <a:lnTo>
                    <a:pt x="164466" y="197624"/>
                  </a:lnTo>
                  <a:lnTo>
                    <a:pt x="197024" y="164972"/>
                  </a:lnTo>
                  <a:lnTo>
                    <a:pt x="235961" y="144743"/>
                  </a:lnTo>
                  <a:lnTo>
                    <a:pt x="168099" y="144743"/>
                  </a:lnTo>
                  <a:lnTo>
                    <a:pt x="149001" y="125367"/>
                  </a:lnTo>
                  <a:close/>
                </a:path>
                <a:path w="571500" h="572770">
                  <a:moveTo>
                    <a:pt x="504403" y="438316"/>
                  </a:moveTo>
                  <a:lnTo>
                    <a:pt x="495311" y="439031"/>
                  </a:lnTo>
                  <a:lnTo>
                    <a:pt x="486572" y="441052"/>
                  </a:lnTo>
                  <a:lnTo>
                    <a:pt x="478187" y="444192"/>
                  </a:lnTo>
                  <a:lnTo>
                    <a:pt x="470155" y="448265"/>
                  </a:lnTo>
                  <a:lnTo>
                    <a:pt x="537173" y="448265"/>
                  </a:lnTo>
                  <a:lnTo>
                    <a:pt x="530325" y="443621"/>
                  </a:lnTo>
                  <a:lnTo>
                    <a:pt x="504403" y="438316"/>
                  </a:lnTo>
                  <a:close/>
                </a:path>
                <a:path w="571500" h="572770">
                  <a:moveTo>
                    <a:pt x="358734" y="336827"/>
                  </a:moveTo>
                  <a:lnTo>
                    <a:pt x="285717" y="336827"/>
                  </a:lnTo>
                  <a:lnTo>
                    <a:pt x="311639" y="342133"/>
                  </a:lnTo>
                  <a:lnTo>
                    <a:pt x="332926" y="356570"/>
                  </a:lnTo>
                  <a:lnTo>
                    <a:pt x="347340" y="377920"/>
                  </a:lnTo>
                  <a:lnTo>
                    <a:pt x="352642" y="403963"/>
                  </a:lnTo>
                  <a:lnTo>
                    <a:pt x="352642" y="421349"/>
                  </a:lnTo>
                  <a:lnTo>
                    <a:pt x="337114" y="428366"/>
                  </a:lnTo>
                  <a:lnTo>
                    <a:pt x="320829" y="433498"/>
                  </a:lnTo>
                  <a:lnTo>
                    <a:pt x="303626" y="436695"/>
                  </a:lnTo>
                  <a:lnTo>
                    <a:pt x="285717" y="437792"/>
                  </a:lnTo>
                  <a:lnTo>
                    <a:pt x="389622" y="437792"/>
                  </a:lnTo>
                  <a:lnTo>
                    <a:pt x="403229" y="428366"/>
                  </a:lnTo>
                  <a:lnTo>
                    <a:pt x="450351" y="428366"/>
                  </a:lnTo>
                  <a:lnTo>
                    <a:pt x="426585" y="404486"/>
                  </a:lnTo>
                  <a:lnTo>
                    <a:pt x="430189" y="399459"/>
                  </a:lnTo>
                  <a:lnTo>
                    <a:pt x="385843" y="399459"/>
                  </a:lnTo>
                  <a:lnTo>
                    <a:pt x="376709" y="361867"/>
                  </a:lnTo>
                  <a:lnTo>
                    <a:pt x="358734" y="336827"/>
                  </a:lnTo>
                  <a:close/>
                </a:path>
                <a:path w="571500" h="572770">
                  <a:moveTo>
                    <a:pt x="285717" y="303941"/>
                  </a:moveTo>
                  <a:lnTo>
                    <a:pt x="247794" y="311310"/>
                  </a:lnTo>
                  <a:lnTo>
                    <a:pt x="216500" y="331551"/>
                  </a:lnTo>
                  <a:lnTo>
                    <a:pt x="194887" y="361867"/>
                  </a:lnTo>
                  <a:lnTo>
                    <a:pt x="186009" y="399459"/>
                  </a:lnTo>
                  <a:lnTo>
                    <a:pt x="219603" y="399459"/>
                  </a:lnTo>
                  <a:lnTo>
                    <a:pt x="223990" y="377920"/>
                  </a:lnTo>
                  <a:lnTo>
                    <a:pt x="238416" y="356570"/>
                  </a:lnTo>
                  <a:lnTo>
                    <a:pt x="259734" y="342133"/>
                  </a:lnTo>
                  <a:lnTo>
                    <a:pt x="285717" y="336827"/>
                  </a:lnTo>
                  <a:lnTo>
                    <a:pt x="358734" y="336827"/>
                  </a:lnTo>
                  <a:lnTo>
                    <a:pt x="354947" y="331551"/>
                  </a:lnTo>
                  <a:lnTo>
                    <a:pt x="323601" y="311310"/>
                  </a:lnTo>
                  <a:lnTo>
                    <a:pt x="285717" y="303941"/>
                  </a:lnTo>
                  <a:close/>
                </a:path>
                <a:path w="571500" h="572770">
                  <a:moveTo>
                    <a:pt x="390658" y="135841"/>
                  </a:moveTo>
                  <a:lnTo>
                    <a:pt x="285717" y="135841"/>
                  </a:lnTo>
                  <a:lnTo>
                    <a:pt x="333163" y="143542"/>
                  </a:lnTo>
                  <a:lnTo>
                    <a:pt x="374512" y="164972"/>
                  </a:lnTo>
                  <a:lnTo>
                    <a:pt x="407208" y="197624"/>
                  </a:lnTo>
                  <a:lnTo>
                    <a:pt x="428699" y="238987"/>
                  </a:lnTo>
                  <a:lnTo>
                    <a:pt x="436430" y="286555"/>
                  </a:lnTo>
                  <a:lnTo>
                    <a:pt x="432783" y="318968"/>
                  </a:lnTo>
                  <a:lnTo>
                    <a:pt x="422488" y="349173"/>
                  </a:lnTo>
                  <a:lnTo>
                    <a:pt x="406517" y="376294"/>
                  </a:lnTo>
                  <a:lnTo>
                    <a:pt x="385843" y="399459"/>
                  </a:lnTo>
                  <a:lnTo>
                    <a:pt x="430189" y="399459"/>
                  </a:lnTo>
                  <a:lnTo>
                    <a:pt x="444734" y="379167"/>
                  </a:lnTo>
                  <a:lnTo>
                    <a:pt x="458111" y="350705"/>
                  </a:lnTo>
                  <a:lnTo>
                    <a:pt x="466381" y="319651"/>
                  </a:lnTo>
                  <a:lnTo>
                    <a:pt x="469212" y="286555"/>
                  </a:lnTo>
                  <a:lnTo>
                    <a:pt x="466381" y="253694"/>
                  </a:lnTo>
                  <a:lnTo>
                    <a:pt x="458111" y="222719"/>
                  </a:lnTo>
                  <a:lnTo>
                    <a:pt x="444734" y="194178"/>
                  </a:lnTo>
                  <a:lnTo>
                    <a:pt x="426585" y="168623"/>
                  </a:lnTo>
                  <a:lnTo>
                    <a:pt x="450638" y="144743"/>
                  </a:lnTo>
                  <a:lnTo>
                    <a:pt x="403229" y="144743"/>
                  </a:lnTo>
                  <a:lnTo>
                    <a:pt x="390658" y="135841"/>
                  </a:lnTo>
                  <a:close/>
                </a:path>
                <a:path w="571500" h="572770">
                  <a:moveTo>
                    <a:pt x="285717" y="102011"/>
                  </a:moveTo>
                  <a:lnTo>
                    <a:pt x="252935" y="104918"/>
                  </a:lnTo>
                  <a:lnTo>
                    <a:pt x="222038" y="113323"/>
                  </a:lnTo>
                  <a:lnTo>
                    <a:pt x="193576" y="126755"/>
                  </a:lnTo>
                  <a:lnTo>
                    <a:pt x="168099" y="144743"/>
                  </a:lnTo>
                  <a:lnTo>
                    <a:pt x="235961" y="144743"/>
                  </a:lnTo>
                  <a:lnTo>
                    <a:pt x="238273" y="143542"/>
                  </a:lnTo>
                  <a:lnTo>
                    <a:pt x="285717" y="135841"/>
                  </a:lnTo>
                  <a:lnTo>
                    <a:pt x="390658" y="135841"/>
                  </a:lnTo>
                  <a:lnTo>
                    <a:pt x="377828" y="126755"/>
                  </a:lnTo>
                  <a:lnTo>
                    <a:pt x="349500" y="113323"/>
                  </a:lnTo>
                  <a:lnTo>
                    <a:pt x="318659" y="104918"/>
                  </a:lnTo>
                  <a:lnTo>
                    <a:pt x="285717" y="102011"/>
                  </a:lnTo>
                  <a:close/>
                </a:path>
                <a:path w="571500" h="572770">
                  <a:moveTo>
                    <a:pt x="504403" y="0"/>
                  </a:moveTo>
                  <a:lnTo>
                    <a:pt x="478179" y="5320"/>
                  </a:lnTo>
                  <a:lnTo>
                    <a:pt x="456736" y="19781"/>
                  </a:lnTo>
                  <a:lnTo>
                    <a:pt x="442264" y="41136"/>
                  </a:lnTo>
                  <a:lnTo>
                    <a:pt x="436954" y="67135"/>
                  </a:lnTo>
                  <a:lnTo>
                    <a:pt x="437587" y="76353"/>
                  </a:lnTo>
                  <a:lnTo>
                    <a:pt x="439428" y="85188"/>
                  </a:lnTo>
                  <a:lnTo>
                    <a:pt x="442389" y="93454"/>
                  </a:lnTo>
                  <a:lnTo>
                    <a:pt x="446380" y="100964"/>
                  </a:lnTo>
                  <a:lnTo>
                    <a:pt x="403229" y="144743"/>
                  </a:lnTo>
                  <a:lnTo>
                    <a:pt x="450638" y="144743"/>
                  </a:lnTo>
                  <a:lnTo>
                    <a:pt x="470155" y="125367"/>
                  </a:lnTo>
                  <a:lnTo>
                    <a:pt x="535629" y="125367"/>
                  </a:lnTo>
                  <a:lnTo>
                    <a:pt x="551613" y="114527"/>
                  </a:lnTo>
                  <a:lnTo>
                    <a:pt x="560770" y="100964"/>
                  </a:lnTo>
                  <a:lnTo>
                    <a:pt x="504403" y="100964"/>
                  </a:lnTo>
                  <a:lnTo>
                    <a:pt x="491181" y="98270"/>
                  </a:lnTo>
                  <a:lnTo>
                    <a:pt x="480471" y="90962"/>
                  </a:lnTo>
                  <a:lnTo>
                    <a:pt x="473297" y="80197"/>
                  </a:lnTo>
                  <a:lnTo>
                    <a:pt x="470679" y="67135"/>
                  </a:lnTo>
                  <a:lnTo>
                    <a:pt x="473297" y="54154"/>
                  </a:lnTo>
                  <a:lnTo>
                    <a:pt x="480471" y="43569"/>
                  </a:lnTo>
                  <a:lnTo>
                    <a:pt x="491181" y="36441"/>
                  </a:lnTo>
                  <a:lnTo>
                    <a:pt x="504403" y="33829"/>
                  </a:lnTo>
                  <a:lnTo>
                    <a:pt x="561095" y="33829"/>
                  </a:lnTo>
                  <a:lnTo>
                    <a:pt x="551613" y="19781"/>
                  </a:lnTo>
                  <a:lnTo>
                    <a:pt x="530325" y="5320"/>
                  </a:lnTo>
                  <a:lnTo>
                    <a:pt x="504403" y="0"/>
                  </a:lnTo>
                  <a:close/>
                </a:path>
                <a:path w="571500" h="572770">
                  <a:moveTo>
                    <a:pt x="66925" y="0"/>
                  </a:moveTo>
                  <a:lnTo>
                    <a:pt x="41003" y="5320"/>
                  </a:lnTo>
                  <a:lnTo>
                    <a:pt x="19716" y="19781"/>
                  </a:lnTo>
                  <a:lnTo>
                    <a:pt x="5302" y="41136"/>
                  </a:lnTo>
                  <a:lnTo>
                    <a:pt x="0" y="67135"/>
                  </a:lnTo>
                  <a:lnTo>
                    <a:pt x="5302" y="93178"/>
                  </a:lnTo>
                  <a:lnTo>
                    <a:pt x="19716" y="114527"/>
                  </a:lnTo>
                  <a:lnTo>
                    <a:pt x="41003" y="128964"/>
                  </a:lnTo>
                  <a:lnTo>
                    <a:pt x="66925" y="134270"/>
                  </a:lnTo>
                  <a:lnTo>
                    <a:pt x="76135" y="133718"/>
                  </a:lnTo>
                  <a:lnTo>
                    <a:pt x="84992" y="132057"/>
                  </a:lnTo>
                  <a:lnTo>
                    <a:pt x="93377" y="129277"/>
                  </a:lnTo>
                  <a:lnTo>
                    <a:pt x="101174" y="125367"/>
                  </a:lnTo>
                  <a:lnTo>
                    <a:pt x="149001" y="125367"/>
                  </a:lnTo>
                  <a:lnTo>
                    <a:pt x="124948" y="100964"/>
                  </a:lnTo>
                  <a:lnTo>
                    <a:pt x="66925" y="100964"/>
                  </a:lnTo>
                  <a:lnTo>
                    <a:pt x="54005" y="98270"/>
                  </a:lnTo>
                  <a:lnTo>
                    <a:pt x="43451" y="90962"/>
                  </a:lnTo>
                  <a:lnTo>
                    <a:pt x="36334" y="80197"/>
                  </a:lnTo>
                  <a:lnTo>
                    <a:pt x="33724" y="67135"/>
                  </a:lnTo>
                  <a:lnTo>
                    <a:pt x="36334" y="54154"/>
                  </a:lnTo>
                  <a:lnTo>
                    <a:pt x="43451" y="43569"/>
                  </a:lnTo>
                  <a:lnTo>
                    <a:pt x="54005" y="36441"/>
                  </a:lnTo>
                  <a:lnTo>
                    <a:pt x="66925" y="33829"/>
                  </a:lnTo>
                  <a:lnTo>
                    <a:pt x="124112" y="33829"/>
                  </a:lnTo>
                  <a:lnTo>
                    <a:pt x="114593" y="19781"/>
                  </a:lnTo>
                  <a:lnTo>
                    <a:pt x="93150" y="5320"/>
                  </a:lnTo>
                  <a:lnTo>
                    <a:pt x="66925" y="0"/>
                  </a:lnTo>
                  <a:close/>
                </a:path>
                <a:path w="571500" h="572770">
                  <a:moveTo>
                    <a:pt x="535629" y="125367"/>
                  </a:moveTo>
                  <a:lnTo>
                    <a:pt x="470155" y="125367"/>
                  </a:lnTo>
                  <a:lnTo>
                    <a:pt x="478187" y="129277"/>
                  </a:lnTo>
                  <a:lnTo>
                    <a:pt x="486572" y="132057"/>
                  </a:lnTo>
                  <a:lnTo>
                    <a:pt x="495311" y="133718"/>
                  </a:lnTo>
                  <a:lnTo>
                    <a:pt x="504403" y="134270"/>
                  </a:lnTo>
                  <a:lnTo>
                    <a:pt x="530325" y="128964"/>
                  </a:lnTo>
                  <a:lnTo>
                    <a:pt x="535629" y="125367"/>
                  </a:lnTo>
                  <a:close/>
                </a:path>
                <a:path w="571500" h="572770">
                  <a:moveTo>
                    <a:pt x="124112" y="33829"/>
                  </a:moveTo>
                  <a:lnTo>
                    <a:pt x="66925" y="33829"/>
                  </a:lnTo>
                  <a:lnTo>
                    <a:pt x="80148" y="36441"/>
                  </a:lnTo>
                  <a:lnTo>
                    <a:pt x="90857" y="43569"/>
                  </a:lnTo>
                  <a:lnTo>
                    <a:pt x="98031" y="54154"/>
                  </a:lnTo>
                  <a:lnTo>
                    <a:pt x="100650" y="67135"/>
                  </a:lnTo>
                  <a:lnTo>
                    <a:pt x="98031" y="80197"/>
                  </a:lnTo>
                  <a:lnTo>
                    <a:pt x="90857" y="90962"/>
                  </a:lnTo>
                  <a:lnTo>
                    <a:pt x="80148" y="98270"/>
                  </a:lnTo>
                  <a:lnTo>
                    <a:pt x="66925" y="100964"/>
                  </a:lnTo>
                  <a:lnTo>
                    <a:pt x="124948" y="100964"/>
                  </a:lnTo>
                  <a:lnTo>
                    <a:pt x="128940" y="93454"/>
                  </a:lnTo>
                  <a:lnTo>
                    <a:pt x="131900" y="85188"/>
                  </a:lnTo>
                  <a:lnTo>
                    <a:pt x="133741" y="76353"/>
                  </a:lnTo>
                  <a:lnTo>
                    <a:pt x="134375" y="67135"/>
                  </a:lnTo>
                  <a:lnTo>
                    <a:pt x="129064" y="41136"/>
                  </a:lnTo>
                  <a:lnTo>
                    <a:pt x="124112" y="33829"/>
                  </a:lnTo>
                  <a:close/>
                </a:path>
                <a:path w="571500" h="572770">
                  <a:moveTo>
                    <a:pt x="561095" y="33829"/>
                  </a:moveTo>
                  <a:lnTo>
                    <a:pt x="504403" y="33829"/>
                  </a:lnTo>
                  <a:lnTo>
                    <a:pt x="517323" y="36441"/>
                  </a:lnTo>
                  <a:lnTo>
                    <a:pt x="527877" y="43569"/>
                  </a:lnTo>
                  <a:lnTo>
                    <a:pt x="534994" y="54154"/>
                  </a:lnTo>
                  <a:lnTo>
                    <a:pt x="537604" y="67135"/>
                  </a:lnTo>
                  <a:lnTo>
                    <a:pt x="534994" y="80197"/>
                  </a:lnTo>
                  <a:lnTo>
                    <a:pt x="527877" y="90962"/>
                  </a:lnTo>
                  <a:lnTo>
                    <a:pt x="517323" y="98270"/>
                  </a:lnTo>
                  <a:lnTo>
                    <a:pt x="504403" y="100964"/>
                  </a:lnTo>
                  <a:lnTo>
                    <a:pt x="560770" y="100964"/>
                  </a:lnTo>
                  <a:lnTo>
                    <a:pt x="566027" y="93178"/>
                  </a:lnTo>
                  <a:lnTo>
                    <a:pt x="571329" y="67135"/>
                  </a:lnTo>
                  <a:lnTo>
                    <a:pt x="566027" y="41136"/>
                  </a:lnTo>
                  <a:lnTo>
                    <a:pt x="561095" y="33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06504" y="4457942"/>
            <a:ext cx="3208655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US" sz="2950" spc="50" dirty="0" smtClean="0">
                <a:solidFill>
                  <a:srgbClr val="363D47"/>
                </a:solidFill>
                <a:latin typeface="Trebuchet MS"/>
                <a:cs typeface="Trebuchet MS"/>
              </a:rPr>
              <a:t>K-</a:t>
            </a:r>
            <a:r>
              <a:rPr lang="en-US" sz="2950" dirty="0" smtClean="0">
                <a:solidFill>
                  <a:srgbClr val="363D47"/>
                </a:solidFill>
                <a:latin typeface="Trebuchet MS"/>
                <a:cs typeface="Trebuchet MS"/>
              </a:rPr>
              <a:t>means</a:t>
            </a:r>
            <a:r>
              <a:rPr lang="en-US" sz="2950" spc="-5" dirty="0" smtClean="0">
                <a:solidFill>
                  <a:srgbClr val="363D47"/>
                </a:solidFill>
                <a:latin typeface="Trebuchet MS"/>
                <a:cs typeface="Trebuchet MS"/>
              </a:rPr>
              <a:t> </a:t>
            </a:r>
            <a:r>
              <a:rPr lang="en-US" sz="2950" spc="-10" dirty="0" smtClean="0">
                <a:solidFill>
                  <a:srgbClr val="363D47"/>
                </a:solidFill>
                <a:latin typeface="Trebuchet MS"/>
                <a:cs typeface="Trebuchet MS"/>
              </a:rPr>
              <a:t>clustering</a:t>
            </a:r>
            <a:endParaRPr lang="en-US" sz="2950" dirty="0" smtClean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92640" y="4444117"/>
            <a:ext cx="3147060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950" spc="-55" dirty="0" smtClean="0">
                <a:solidFill>
                  <a:srgbClr val="363D47"/>
                </a:solidFill>
                <a:latin typeface="Trebuchet MS"/>
                <a:cs typeface="Trebuchet MS"/>
              </a:rPr>
              <a:t>K Nearest Neighbor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737523" y="7610649"/>
            <a:ext cx="42551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950" dirty="0" smtClean="0">
                <a:latin typeface="Trebuchet MS"/>
                <a:cs typeface="Trebuchet MS"/>
              </a:rPr>
              <a:t>Random Forest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78209" y="7463995"/>
            <a:ext cx="3697641" cy="92268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950" dirty="0" smtClean="0">
                <a:latin typeface="Trebuchet MS"/>
                <a:cs typeface="Trebuchet MS"/>
              </a:rPr>
              <a:t>Principle Component Analysis</a:t>
            </a:r>
            <a:endParaRPr sz="2950" dirty="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954048" y="4222916"/>
            <a:ext cx="1163955" cy="1292225"/>
            <a:chOff x="12954048" y="4222916"/>
            <a:chExt cx="1163955" cy="1292225"/>
          </a:xfrm>
        </p:grpSpPr>
        <p:sp>
          <p:nvSpPr>
            <p:cNvPr id="34" name="object 34"/>
            <p:cNvSpPr/>
            <p:nvPr/>
          </p:nvSpPr>
          <p:spPr>
            <a:xfrm>
              <a:off x="12954048" y="4222916"/>
              <a:ext cx="1163955" cy="1163955"/>
            </a:xfrm>
            <a:custGeom>
              <a:avLst/>
              <a:gdLst/>
              <a:ahLst/>
              <a:cxnLst/>
              <a:rect l="l" t="t" r="r" b="b"/>
              <a:pathLst>
                <a:path w="1163955" h="1163954">
                  <a:moveTo>
                    <a:pt x="581907" y="0"/>
                  </a:moveTo>
                  <a:lnTo>
                    <a:pt x="534175" y="1929"/>
                  </a:lnTo>
                  <a:lnTo>
                    <a:pt x="487506" y="7617"/>
                  </a:lnTo>
                  <a:lnTo>
                    <a:pt x="442051" y="16914"/>
                  </a:lnTo>
                  <a:lnTo>
                    <a:pt x="397959" y="29671"/>
                  </a:lnTo>
                  <a:lnTo>
                    <a:pt x="355380" y="45736"/>
                  </a:lnTo>
                  <a:lnTo>
                    <a:pt x="314464" y="64961"/>
                  </a:lnTo>
                  <a:lnTo>
                    <a:pt x="275360" y="87195"/>
                  </a:lnTo>
                  <a:lnTo>
                    <a:pt x="238217" y="112289"/>
                  </a:lnTo>
                  <a:lnTo>
                    <a:pt x="203186" y="140092"/>
                  </a:lnTo>
                  <a:lnTo>
                    <a:pt x="170416" y="170456"/>
                  </a:lnTo>
                  <a:lnTo>
                    <a:pt x="140057" y="203229"/>
                  </a:lnTo>
                  <a:lnTo>
                    <a:pt x="112259" y="238262"/>
                  </a:lnTo>
                  <a:lnTo>
                    <a:pt x="87170" y="275406"/>
                  </a:lnTo>
                  <a:lnTo>
                    <a:pt x="64941" y="314510"/>
                  </a:lnTo>
                  <a:lnTo>
                    <a:pt x="45721" y="355424"/>
                  </a:lnTo>
                  <a:lnTo>
                    <a:pt x="29660" y="397999"/>
                  </a:lnTo>
                  <a:lnTo>
                    <a:pt x="16908" y="442085"/>
                  </a:lnTo>
                  <a:lnTo>
                    <a:pt x="7614" y="487531"/>
                  </a:lnTo>
                  <a:lnTo>
                    <a:pt x="1928" y="534189"/>
                  </a:lnTo>
                  <a:lnTo>
                    <a:pt x="0" y="581907"/>
                  </a:lnTo>
                  <a:lnTo>
                    <a:pt x="1928" y="629626"/>
                  </a:lnTo>
                  <a:lnTo>
                    <a:pt x="7614" y="676283"/>
                  </a:lnTo>
                  <a:lnTo>
                    <a:pt x="16908" y="721730"/>
                  </a:lnTo>
                  <a:lnTo>
                    <a:pt x="29660" y="765815"/>
                  </a:lnTo>
                  <a:lnTo>
                    <a:pt x="45721" y="808390"/>
                  </a:lnTo>
                  <a:lnTo>
                    <a:pt x="64941" y="849305"/>
                  </a:lnTo>
                  <a:lnTo>
                    <a:pt x="87170" y="888409"/>
                  </a:lnTo>
                  <a:lnTo>
                    <a:pt x="112259" y="925552"/>
                  </a:lnTo>
                  <a:lnTo>
                    <a:pt x="140057" y="960586"/>
                  </a:lnTo>
                  <a:lnTo>
                    <a:pt x="170416" y="993359"/>
                  </a:lnTo>
                  <a:lnTo>
                    <a:pt x="203186" y="1023722"/>
                  </a:lnTo>
                  <a:lnTo>
                    <a:pt x="238217" y="1051526"/>
                  </a:lnTo>
                  <a:lnTo>
                    <a:pt x="275360" y="1076620"/>
                  </a:lnTo>
                  <a:lnTo>
                    <a:pt x="314464" y="1098854"/>
                  </a:lnTo>
                  <a:lnTo>
                    <a:pt x="355380" y="1118079"/>
                  </a:lnTo>
                  <a:lnTo>
                    <a:pt x="397959" y="1134144"/>
                  </a:lnTo>
                  <a:lnTo>
                    <a:pt x="442051" y="1146900"/>
                  </a:lnTo>
                  <a:lnTo>
                    <a:pt x="487506" y="1156198"/>
                  </a:lnTo>
                  <a:lnTo>
                    <a:pt x="534175" y="1161886"/>
                  </a:lnTo>
                  <a:lnTo>
                    <a:pt x="581907" y="1163815"/>
                  </a:lnTo>
                  <a:lnTo>
                    <a:pt x="629626" y="1161886"/>
                  </a:lnTo>
                  <a:lnTo>
                    <a:pt x="676283" y="1156198"/>
                  </a:lnTo>
                  <a:lnTo>
                    <a:pt x="721730" y="1146900"/>
                  </a:lnTo>
                  <a:lnTo>
                    <a:pt x="765815" y="1134144"/>
                  </a:lnTo>
                  <a:lnTo>
                    <a:pt x="808390" y="1118079"/>
                  </a:lnTo>
                  <a:lnTo>
                    <a:pt x="849305" y="1098854"/>
                  </a:lnTo>
                  <a:lnTo>
                    <a:pt x="888409" y="1076620"/>
                  </a:lnTo>
                  <a:lnTo>
                    <a:pt x="925552" y="1051526"/>
                  </a:lnTo>
                  <a:lnTo>
                    <a:pt x="960586" y="1023722"/>
                  </a:lnTo>
                  <a:lnTo>
                    <a:pt x="993359" y="993359"/>
                  </a:lnTo>
                  <a:lnTo>
                    <a:pt x="1023722" y="960586"/>
                  </a:lnTo>
                  <a:lnTo>
                    <a:pt x="1051526" y="925552"/>
                  </a:lnTo>
                  <a:lnTo>
                    <a:pt x="1076620" y="888409"/>
                  </a:lnTo>
                  <a:lnTo>
                    <a:pt x="1098854" y="849305"/>
                  </a:lnTo>
                  <a:lnTo>
                    <a:pt x="1118079" y="808390"/>
                  </a:lnTo>
                  <a:lnTo>
                    <a:pt x="1134144" y="765815"/>
                  </a:lnTo>
                  <a:lnTo>
                    <a:pt x="1146900" y="721730"/>
                  </a:lnTo>
                  <a:lnTo>
                    <a:pt x="1156198" y="676283"/>
                  </a:lnTo>
                  <a:lnTo>
                    <a:pt x="1161886" y="629626"/>
                  </a:lnTo>
                  <a:lnTo>
                    <a:pt x="1163815" y="581907"/>
                  </a:lnTo>
                  <a:lnTo>
                    <a:pt x="1161886" y="534189"/>
                  </a:lnTo>
                  <a:lnTo>
                    <a:pt x="1156198" y="487531"/>
                  </a:lnTo>
                  <a:lnTo>
                    <a:pt x="1146900" y="442085"/>
                  </a:lnTo>
                  <a:lnTo>
                    <a:pt x="1134144" y="397999"/>
                  </a:lnTo>
                  <a:lnTo>
                    <a:pt x="1118079" y="355424"/>
                  </a:lnTo>
                  <a:lnTo>
                    <a:pt x="1098854" y="314510"/>
                  </a:lnTo>
                  <a:lnTo>
                    <a:pt x="1076620" y="275406"/>
                  </a:lnTo>
                  <a:lnTo>
                    <a:pt x="1051526" y="238262"/>
                  </a:lnTo>
                  <a:lnTo>
                    <a:pt x="1023722" y="203229"/>
                  </a:lnTo>
                  <a:lnTo>
                    <a:pt x="993359" y="170456"/>
                  </a:lnTo>
                  <a:lnTo>
                    <a:pt x="960586" y="140092"/>
                  </a:lnTo>
                  <a:lnTo>
                    <a:pt x="925552" y="112289"/>
                  </a:lnTo>
                  <a:lnTo>
                    <a:pt x="888409" y="87195"/>
                  </a:lnTo>
                  <a:lnTo>
                    <a:pt x="849305" y="64961"/>
                  </a:lnTo>
                  <a:lnTo>
                    <a:pt x="808390" y="45736"/>
                  </a:lnTo>
                  <a:lnTo>
                    <a:pt x="765815" y="29671"/>
                  </a:lnTo>
                  <a:lnTo>
                    <a:pt x="721730" y="16914"/>
                  </a:lnTo>
                  <a:lnTo>
                    <a:pt x="676283" y="7617"/>
                  </a:lnTo>
                  <a:lnTo>
                    <a:pt x="629626" y="1929"/>
                  </a:lnTo>
                  <a:lnTo>
                    <a:pt x="581907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314755" y="4444117"/>
              <a:ext cx="523875" cy="631825"/>
            </a:xfrm>
            <a:custGeom>
              <a:avLst/>
              <a:gdLst/>
              <a:ahLst/>
              <a:cxnLst/>
              <a:rect l="l" t="t" r="r" b="b"/>
              <a:pathLst>
                <a:path w="523875" h="631825">
                  <a:moveTo>
                    <a:pt x="351071" y="0"/>
                  </a:moveTo>
                  <a:lnTo>
                    <a:pt x="87034" y="0"/>
                  </a:lnTo>
                  <a:lnTo>
                    <a:pt x="53287" y="6819"/>
                  </a:lnTo>
                  <a:lnTo>
                    <a:pt x="25607" y="25411"/>
                  </a:lnTo>
                  <a:lnTo>
                    <a:pt x="6883" y="52977"/>
                  </a:lnTo>
                  <a:lnTo>
                    <a:pt x="0" y="86720"/>
                  </a:lnTo>
                  <a:lnTo>
                    <a:pt x="0" y="459682"/>
                  </a:lnTo>
                  <a:lnTo>
                    <a:pt x="6883" y="493506"/>
                  </a:lnTo>
                  <a:lnTo>
                    <a:pt x="25607" y="521253"/>
                  </a:lnTo>
                  <a:lnTo>
                    <a:pt x="53287" y="540025"/>
                  </a:lnTo>
                  <a:lnTo>
                    <a:pt x="87034" y="546926"/>
                  </a:lnTo>
                  <a:lnTo>
                    <a:pt x="282889" y="546926"/>
                  </a:lnTo>
                  <a:lnTo>
                    <a:pt x="300180" y="580976"/>
                  </a:lnTo>
                  <a:lnTo>
                    <a:pt x="326799" y="607790"/>
                  </a:lnTo>
                  <a:lnTo>
                    <a:pt x="360684" y="625354"/>
                  </a:lnTo>
                  <a:lnTo>
                    <a:pt x="399773" y="631656"/>
                  </a:lnTo>
                  <a:lnTo>
                    <a:pt x="448058" y="621941"/>
                  </a:lnTo>
                  <a:lnTo>
                    <a:pt x="487397" y="595405"/>
                  </a:lnTo>
                  <a:lnTo>
                    <a:pt x="487810" y="594790"/>
                  </a:lnTo>
                  <a:lnTo>
                    <a:pt x="399773" y="594790"/>
                  </a:lnTo>
                  <a:lnTo>
                    <a:pt x="366189" y="587889"/>
                  </a:lnTo>
                  <a:lnTo>
                    <a:pt x="338870" y="569117"/>
                  </a:lnTo>
                  <a:lnTo>
                    <a:pt x="320505" y="541370"/>
                  </a:lnTo>
                  <a:lnTo>
                    <a:pt x="314181" y="509535"/>
                  </a:lnTo>
                  <a:lnTo>
                    <a:pt x="87034" y="509535"/>
                  </a:lnTo>
                  <a:lnTo>
                    <a:pt x="67811" y="505678"/>
                  </a:lnTo>
                  <a:lnTo>
                    <a:pt x="52171" y="495095"/>
                  </a:lnTo>
                  <a:lnTo>
                    <a:pt x="41656" y="479269"/>
                  </a:lnTo>
                  <a:lnTo>
                    <a:pt x="37809" y="459682"/>
                  </a:lnTo>
                  <a:lnTo>
                    <a:pt x="37809" y="86720"/>
                  </a:lnTo>
                  <a:lnTo>
                    <a:pt x="41656" y="67095"/>
                  </a:lnTo>
                  <a:lnTo>
                    <a:pt x="52171" y="51084"/>
                  </a:lnTo>
                  <a:lnTo>
                    <a:pt x="67811" y="40296"/>
                  </a:lnTo>
                  <a:lnTo>
                    <a:pt x="87034" y="36343"/>
                  </a:lnTo>
                  <a:lnTo>
                    <a:pt x="420042" y="36343"/>
                  </a:lnTo>
                  <a:lnTo>
                    <a:pt x="412656" y="25411"/>
                  </a:lnTo>
                  <a:lnTo>
                    <a:pt x="384996" y="6819"/>
                  </a:lnTo>
                  <a:lnTo>
                    <a:pt x="351071" y="0"/>
                  </a:lnTo>
                  <a:close/>
                </a:path>
                <a:path w="523875" h="631825">
                  <a:moveTo>
                    <a:pt x="486296" y="421244"/>
                  </a:moveTo>
                  <a:lnTo>
                    <a:pt x="399773" y="421244"/>
                  </a:lnTo>
                  <a:lnTo>
                    <a:pt x="433742" y="427998"/>
                  </a:lnTo>
                  <a:lnTo>
                    <a:pt x="461397" y="446446"/>
                  </a:lnTo>
                  <a:lnTo>
                    <a:pt x="479999" y="473868"/>
                  </a:lnTo>
                  <a:lnTo>
                    <a:pt x="486808" y="507545"/>
                  </a:lnTo>
                  <a:lnTo>
                    <a:pt x="479999" y="541370"/>
                  </a:lnTo>
                  <a:lnTo>
                    <a:pt x="461397" y="569117"/>
                  </a:lnTo>
                  <a:lnTo>
                    <a:pt x="433742" y="587889"/>
                  </a:lnTo>
                  <a:lnTo>
                    <a:pt x="399773" y="594790"/>
                  </a:lnTo>
                  <a:lnTo>
                    <a:pt x="487810" y="594790"/>
                  </a:lnTo>
                  <a:lnTo>
                    <a:pt x="513874" y="555967"/>
                  </a:lnTo>
                  <a:lnTo>
                    <a:pt x="523570" y="507545"/>
                  </a:lnTo>
                  <a:lnTo>
                    <a:pt x="517139" y="468253"/>
                  </a:lnTo>
                  <a:lnTo>
                    <a:pt x="499298" y="434126"/>
                  </a:lnTo>
                  <a:lnTo>
                    <a:pt x="486296" y="421244"/>
                  </a:lnTo>
                  <a:close/>
                </a:path>
                <a:path w="523875" h="631825">
                  <a:moveTo>
                    <a:pt x="420042" y="36343"/>
                  </a:moveTo>
                  <a:lnTo>
                    <a:pt x="351071" y="36343"/>
                  </a:lnTo>
                  <a:lnTo>
                    <a:pt x="370377" y="40296"/>
                  </a:lnTo>
                  <a:lnTo>
                    <a:pt x="386197" y="51084"/>
                  </a:lnTo>
                  <a:lnTo>
                    <a:pt x="396891" y="67095"/>
                  </a:lnTo>
                  <a:lnTo>
                    <a:pt x="400820" y="86720"/>
                  </a:lnTo>
                  <a:lnTo>
                    <a:pt x="400820" y="383434"/>
                  </a:lnTo>
                  <a:lnTo>
                    <a:pt x="399773" y="383434"/>
                  </a:lnTo>
                  <a:lnTo>
                    <a:pt x="351968" y="393298"/>
                  </a:lnTo>
                  <a:lnTo>
                    <a:pt x="312764" y="420079"/>
                  </a:lnTo>
                  <a:lnTo>
                    <a:pt x="286247" y="459565"/>
                  </a:lnTo>
                  <a:lnTo>
                    <a:pt x="276500" y="507545"/>
                  </a:lnTo>
                  <a:lnTo>
                    <a:pt x="276500" y="509535"/>
                  </a:lnTo>
                  <a:lnTo>
                    <a:pt x="314181" y="509535"/>
                  </a:lnTo>
                  <a:lnTo>
                    <a:pt x="313786" y="507545"/>
                  </a:lnTo>
                  <a:lnTo>
                    <a:pt x="320505" y="473868"/>
                  </a:lnTo>
                  <a:lnTo>
                    <a:pt x="338870" y="446446"/>
                  </a:lnTo>
                  <a:lnTo>
                    <a:pt x="366189" y="427998"/>
                  </a:lnTo>
                  <a:lnTo>
                    <a:pt x="399773" y="421244"/>
                  </a:lnTo>
                  <a:lnTo>
                    <a:pt x="486296" y="421244"/>
                  </a:lnTo>
                  <a:lnTo>
                    <a:pt x="472227" y="407304"/>
                  </a:lnTo>
                  <a:lnTo>
                    <a:pt x="438106" y="389928"/>
                  </a:lnTo>
                  <a:lnTo>
                    <a:pt x="438106" y="86720"/>
                  </a:lnTo>
                  <a:lnTo>
                    <a:pt x="431282" y="52977"/>
                  </a:lnTo>
                  <a:lnTo>
                    <a:pt x="420042" y="36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0928" y="4907124"/>
              <a:ext cx="120183" cy="9449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3391413" y="4517023"/>
              <a:ext cx="285115" cy="401955"/>
            </a:xfrm>
            <a:custGeom>
              <a:avLst/>
              <a:gdLst/>
              <a:ahLst/>
              <a:cxnLst/>
              <a:rect l="l" t="t" r="r" b="b"/>
              <a:pathLst>
                <a:path w="285115" h="401954">
                  <a:moveTo>
                    <a:pt x="96253" y="383120"/>
                  </a:moveTo>
                  <a:lnTo>
                    <a:pt x="94869" y="375742"/>
                  </a:lnTo>
                  <a:lnTo>
                    <a:pt x="91033" y="369824"/>
                  </a:lnTo>
                  <a:lnTo>
                    <a:pt x="85255" y="365899"/>
                  </a:lnTo>
                  <a:lnTo>
                    <a:pt x="78028" y="364477"/>
                  </a:lnTo>
                  <a:lnTo>
                    <a:pt x="18224" y="364477"/>
                  </a:lnTo>
                  <a:lnTo>
                    <a:pt x="11226" y="365899"/>
                  </a:lnTo>
                  <a:lnTo>
                    <a:pt x="5422" y="369824"/>
                  </a:lnTo>
                  <a:lnTo>
                    <a:pt x="1460" y="375742"/>
                  </a:lnTo>
                  <a:lnTo>
                    <a:pt x="0" y="383120"/>
                  </a:lnTo>
                  <a:lnTo>
                    <a:pt x="1460" y="390258"/>
                  </a:lnTo>
                  <a:lnTo>
                    <a:pt x="5422" y="396151"/>
                  </a:lnTo>
                  <a:lnTo>
                    <a:pt x="11226" y="400177"/>
                  </a:lnTo>
                  <a:lnTo>
                    <a:pt x="18224" y="401650"/>
                  </a:lnTo>
                  <a:lnTo>
                    <a:pt x="78028" y="401650"/>
                  </a:lnTo>
                  <a:lnTo>
                    <a:pt x="85255" y="400177"/>
                  </a:lnTo>
                  <a:lnTo>
                    <a:pt x="91033" y="396151"/>
                  </a:lnTo>
                  <a:lnTo>
                    <a:pt x="94869" y="390258"/>
                  </a:lnTo>
                  <a:lnTo>
                    <a:pt x="96253" y="383120"/>
                  </a:lnTo>
                  <a:close/>
                </a:path>
                <a:path w="285115" h="401954">
                  <a:moveTo>
                    <a:pt x="249580" y="82105"/>
                  </a:moveTo>
                  <a:lnTo>
                    <a:pt x="248183" y="74968"/>
                  </a:lnTo>
                  <a:lnTo>
                    <a:pt x="244297" y="69253"/>
                  </a:lnTo>
                  <a:lnTo>
                    <a:pt x="238455" y="65468"/>
                  </a:lnTo>
                  <a:lnTo>
                    <a:pt x="231152" y="64096"/>
                  </a:lnTo>
                  <a:lnTo>
                    <a:pt x="18440" y="64096"/>
                  </a:lnTo>
                  <a:lnTo>
                    <a:pt x="11353" y="65468"/>
                  </a:lnTo>
                  <a:lnTo>
                    <a:pt x="5486" y="69253"/>
                  </a:lnTo>
                  <a:lnTo>
                    <a:pt x="1485" y="74968"/>
                  </a:lnTo>
                  <a:lnTo>
                    <a:pt x="0" y="82105"/>
                  </a:lnTo>
                  <a:lnTo>
                    <a:pt x="1485" y="89192"/>
                  </a:lnTo>
                  <a:lnTo>
                    <a:pt x="5486" y="94869"/>
                  </a:lnTo>
                  <a:lnTo>
                    <a:pt x="11353" y="98653"/>
                  </a:lnTo>
                  <a:lnTo>
                    <a:pt x="18440" y="100012"/>
                  </a:lnTo>
                  <a:lnTo>
                    <a:pt x="231152" y="100012"/>
                  </a:lnTo>
                  <a:lnTo>
                    <a:pt x="238455" y="98653"/>
                  </a:lnTo>
                  <a:lnTo>
                    <a:pt x="244297" y="94869"/>
                  </a:lnTo>
                  <a:lnTo>
                    <a:pt x="248183" y="89192"/>
                  </a:lnTo>
                  <a:lnTo>
                    <a:pt x="249580" y="82105"/>
                  </a:lnTo>
                  <a:close/>
                </a:path>
                <a:path w="285115" h="401954">
                  <a:moveTo>
                    <a:pt x="284772" y="145580"/>
                  </a:moveTo>
                  <a:lnTo>
                    <a:pt x="283375" y="138417"/>
                  </a:lnTo>
                  <a:lnTo>
                    <a:pt x="279488" y="132486"/>
                  </a:lnTo>
                  <a:lnTo>
                    <a:pt x="273646" y="128435"/>
                  </a:lnTo>
                  <a:lnTo>
                    <a:pt x="266344" y="126936"/>
                  </a:lnTo>
                  <a:lnTo>
                    <a:pt x="18440" y="126936"/>
                  </a:lnTo>
                  <a:lnTo>
                    <a:pt x="11353" y="128435"/>
                  </a:lnTo>
                  <a:lnTo>
                    <a:pt x="5486" y="132486"/>
                  </a:lnTo>
                  <a:lnTo>
                    <a:pt x="1485" y="138417"/>
                  </a:lnTo>
                  <a:lnTo>
                    <a:pt x="0" y="145580"/>
                  </a:lnTo>
                  <a:lnTo>
                    <a:pt x="1485" y="152895"/>
                  </a:lnTo>
                  <a:lnTo>
                    <a:pt x="5486" y="158775"/>
                  </a:lnTo>
                  <a:lnTo>
                    <a:pt x="11353" y="162687"/>
                  </a:lnTo>
                  <a:lnTo>
                    <a:pt x="18440" y="164109"/>
                  </a:lnTo>
                  <a:lnTo>
                    <a:pt x="266344" y="164109"/>
                  </a:lnTo>
                  <a:lnTo>
                    <a:pt x="273646" y="162687"/>
                  </a:lnTo>
                  <a:lnTo>
                    <a:pt x="279488" y="158775"/>
                  </a:lnTo>
                  <a:lnTo>
                    <a:pt x="283375" y="152895"/>
                  </a:lnTo>
                  <a:lnTo>
                    <a:pt x="284772" y="145580"/>
                  </a:lnTo>
                  <a:close/>
                </a:path>
                <a:path w="285115" h="401954">
                  <a:moveTo>
                    <a:pt x="284772" y="18643"/>
                  </a:moveTo>
                  <a:lnTo>
                    <a:pt x="283375" y="11264"/>
                  </a:lnTo>
                  <a:lnTo>
                    <a:pt x="279501" y="5346"/>
                  </a:lnTo>
                  <a:lnTo>
                    <a:pt x="273685" y="1422"/>
                  </a:lnTo>
                  <a:lnTo>
                    <a:pt x="266446" y="0"/>
                  </a:lnTo>
                  <a:lnTo>
                    <a:pt x="18326" y="0"/>
                  </a:lnTo>
                  <a:lnTo>
                    <a:pt x="11315" y="1422"/>
                  </a:lnTo>
                  <a:lnTo>
                    <a:pt x="5473" y="5346"/>
                  </a:lnTo>
                  <a:lnTo>
                    <a:pt x="1485" y="11264"/>
                  </a:lnTo>
                  <a:lnTo>
                    <a:pt x="0" y="18643"/>
                  </a:lnTo>
                  <a:lnTo>
                    <a:pt x="1485" y="25958"/>
                  </a:lnTo>
                  <a:lnTo>
                    <a:pt x="5473" y="31838"/>
                  </a:lnTo>
                  <a:lnTo>
                    <a:pt x="11315" y="35750"/>
                  </a:lnTo>
                  <a:lnTo>
                    <a:pt x="18326" y="37172"/>
                  </a:lnTo>
                  <a:lnTo>
                    <a:pt x="266446" y="37172"/>
                  </a:lnTo>
                  <a:lnTo>
                    <a:pt x="273685" y="35750"/>
                  </a:lnTo>
                  <a:lnTo>
                    <a:pt x="279501" y="31838"/>
                  </a:lnTo>
                  <a:lnTo>
                    <a:pt x="283375" y="25958"/>
                  </a:lnTo>
                  <a:lnTo>
                    <a:pt x="284772" y="18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444208" y="5350284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4" h="165100">
                  <a:moveTo>
                    <a:pt x="191036" y="0"/>
                  </a:moveTo>
                  <a:lnTo>
                    <a:pt x="0" y="0"/>
                  </a:lnTo>
                  <a:lnTo>
                    <a:pt x="95518" y="164643"/>
                  </a:lnTo>
                  <a:lnTo>
                    <a:pt x="191036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248232" y="4357207"/>
            <a:ext cx="4057650" cy="9292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lang="en-US" sz="2950" dirty="0" smtClean="0">
                <a:latin typeface="Trebuchet MS"/>
                <a:cs typeface="Trebuchet MS"/>
              </a:rPr>
              <a:t>Support Vector Classifier</a:t>
            </a:r>
            <a:endParaRPr sz="29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1154" y="4910014"/>
            <a:ext cx="1119060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1175" dirty="0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sz="8250" b="1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b="1" spc="-95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endParaRPr sz="82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chemeClr val="bg1"/>
                </a:solidFill>
              </a:rPr>
              <a:t>OUTPUT</a:t>
            </a:r>
            <a:r>
              <a:rPr b="1" spc="40" dirty="0">
                <a:solidFill>
                  <a:schemeClr val="bg1"/>
                </a:solidFill>
              </a:rPr>
              <a:t> </a:t>
            </a:r>
            <a:r>
              <a:rPr b="1" spc="95" dirty="0">
                <a:solidFill>
                  <a:schemeClr val="bg1"/>
                </a:solidFill>
              </a:rPr>
              <a:t>SCREEN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850" y="830825"/>
            <a:ext cx="5776509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40" dirty="0" smtClean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950" spc="170" dirty="0">
                <a:solidFill>
                  <a:schemeClr val="bg1"/>
                </a:solidFill>
                <a:latin typeface="Carlito"/>
                <a:cs typeface="Carlito"/>
              </a:rPr>
              <a:t>INS</a:t>
            </a:r>
            <a:r>
              <a:rPr sz="1950" spc="-19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950" spc="170" dirty="0">
                <a:solidFill>
                  <a:schemeClr val="bg1"/>
                </a:solidFill>
                <a:latin typeface="Carlito"/>
                <a:cs typeface="Carlito"/>
              </a:rPr>
              <a:t>IGH</a:t>
            </a:r>
            <a:r>
              <a:rPr sz="1950" spc="-19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950" spc="95" dirty="0">
                <a:solidFill>
                  <a:schemeClr val="bg1"/>
                </a:solidFill>
                <a:latin typeface="Carlito"/>
                <a:cs typeface="Carlito"/>
              </a:rPr>
              <a:t>TS</a:t>
            </a:r>
            <a:endParaRPr sz="195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50" y="830825"/>
            <a:ext cx="8305800" cy="9974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131" y="1271980"/>
            <a:ext cx="300111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INPUTS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54" y="860266"/>
            <a:ext cx="7410996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950" spc="170" dirty="0" smtClean="0">
                <a:solidFill>
                  <a:srgbClr val="999999"/>
                </a:solidFill>
                <a:latin typeface="Carlito"/>
                <a:cs typeface="Carlito"/>
              </a:rPr>
              <a:t>CUSTOMER PERSONALITY ANALYSIS </a:t>
            </a:r>
            <a:r>
              <a:rPr sz="1950" spc="170" dirty="0" smtClean="0">
                <a:solidFill>
                  <a:srgbClr val="999999"/>
                </a:solidFill>
                <a:latin typeface="Carlito"/>
                <a:cs typeface="Carlito"/>
              </a:rPr>
              <a:t>INS</a:t>
            </a:r>
            <a:r>
              <a:rPr sz="1950" spc="-190" dirty="0" smtClean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170" dirty="0">
                <a:solidFill>
                  <a:srgbClr val="999999"/>
                </a:solidFill>
                <a:latin typeface="Carlito"/>
                <a:cs typeface="Carlito"/>
              </a:rPr>
              <a:t>IGH</a:t>
            </a:r>
            <a:r>
              <a:rPr sz="1950" spc="-19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95" dirty="0">
                <a:solidFill>
                  <a:srgbClr val="999999"/>
                </a:solidFill>
                <a:latin typeface="Carlito"/>
                <a:cs typeface="Carlito"/>
              </a:rPr>
              <a:t>TS</a:t>
            </a:r>
            <a:endParaRPr sz="195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5640" y="2562734"/>
            <a:ext cx="8186809" cy="74001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3870" indent="-471170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spc="-10" dirty="0" smtClean="0">
                <a:solidFill>
                  <a:srgbClr val="999999"/>
                </a:solidFill>
                <a:latin typeface="Carlito"/>
                <a:cs typeface="Carlito"/>
              </a:rPr>
              <a:t>Education –   0</a:t>
            </a:r>
            <a:endParaRPr lang="en-US" sz="4000" dirty="0" smtClean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spc="-10" dirty="0" smtClean="0">
                <a:solidFill>
                  <a:srgbClr val="999999"/>
                </a:solidFill>
                <a:latin typeface="Carlito"/>
                <a:cs typeface="Carlito"/>
              </a:rPr>
              <a:t>Marital Status -   1</a:t>
            </a: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dirty="0" smtClean="0">
                <a:solidFill>
                  <a:srgbClr val="999999"/>
                </a:solidFill>
                <a:latin typeface="Carlito"/>
                <a:cs typeface="Carlito"/>
              </a:rPr>
              <a:t>Income –   0.28</a:t>
            </a:r>
            <a:endParaRPr lang="en-US" sz="4000" dirty="0" smtClean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dirty="0" smtClean="0">
                <a:solidFill>
                  <a:srgbClr val="999999"/>
                </a:solidFill>
                <a:latin typeface="Carlito"/>
                <a:cs typeface="Carlito"/>
              </a:rPr>
              <a:t>Kids -   -1.26</a:t>
            </a:r>
            <a:endParaRPr lang="en-US" sz="4000" dirty="0" smtClean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dirty="0" smtClean="0">
                <a:solidFill>
                  <a:srgbClr val="999999"/>
                </a:solidFill>
                <a:latin typeface="Carlito"/>
                <a:cs typeface="Carlito"/>
              </a:rPr>
              <a:t>Expense -   1.68</a:t>
            </a:r>
            <a:endParaRPr lang="en-US" sz="4000" dirty="0" smtClean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dirty="0" smtClean="0">
                <a:solidFill>
                  <a:srgbClr val="999999"/>
                </a:solidFill>
                <a:latin typeface="Carlito"/>
                <a:cs typeface="Carlito"/>
              </a:rPr>
              <a:t>Total accepted campaign -  -0.43</a:t>
            </a:r>
            <a:endParaRPr lang="en-US" sz="4000" dirty="0" smtClean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dirty="0" smtClean="0">
                <a:solidFill>
                  <a:srgbClr val="999999"/>
                </a:solidFill>
                <a:latin typeface="Carlito"/>
                <a:cs typeface="Carlito"/>
              </a:rPr>
              <a:t>Total purchases -  1.31</a:t>
            </a:r>
            <a:endParaRPr lang="en-US" sz="4000" dirty="0" smtClean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dirty="0" smtClean="0">
                <a:solidFill>
                  <a:srgbClr val="999999"/>
                </a:solidFill>
                <a:latin typeface="Carlito"/>
                <a:cs typeface="Carlito"/>
              </a:rPr>
              <a:t>Age -   1.01</a:t>
            </a:r>
          </a:p>
          <a:p>
            <a:pPr marL="483870" indent="-471170"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dirty="0" smtClean="0">
                <a:solidFill>
                  <a:srgbClr val="999999"/>
                </a:solidFill>
                <a:latin typeface="Carlito"/>
                <a:cs typeface="Carlito"/>
              </a:rPr>
              <a:t>Customer for - 1.52</a:t>
            </a:r>
            <a:endParaRPr lang="en-US" sz="4000" dirty="0" smtClean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834409" y="9239250"/>
            <a:ext cx="14173200" cy="95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509250" y="3676650"/>
            <a:ext cx="93726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4650" y="3676650"/>
            <a:ext cx="86106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131" y="1271980"/>
            <a:ext cx="300111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95"/>
              </a:spcBef>
            </a:pPr>
            <a:r>
              <a:rPr lang="en-US" spc="90" dirty="0" smtClean="0"/>
              <a:t>OUT</a:t>
            </a:r>
            <a:r>
              <a:rPr spc="90" dirty="0" smtClean="0"/>
              <a:t>PUTS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1421854" y="860266"/>
            <a:ext cx="6877596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950" spc="170" dirty="0" smtClean="0">
                <a:solidFill>
                  <a:srgbClr val="999999"/>
                </a:solidFill>
                <a:latin typeface="Carlito"/>
                <a:cs typeface="Carlito"/>
              </a:rPr>
              <a:t>CUSTOMER PERSONALITY ANALYSIS </a:t>
            </a:r>
            <a:r>
              <a:rPr sz="1950" spc="170" dirty="0" smtClean="0">
                <a:solidFill>
                  <a:srgbClr val="999999"/>
                </a:solidFill>
                <a:latin typeface="Carlito"/>
                <a:cs typeface="Carlito"/>
              </a:rPr>
              <a:t>INS</a:t>
            </a:r>
            <a:r>
              <a:rPr sz="1950" spc="-190" dirty="0" smtClean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170" dirty="0">
                <a:solidFill>
                  <a:srgbClr val="999999"/>
                </a:solidFill>
                <a:latin typeface="Carlito"/>
                <a:cs typeface="Carlito"/>
              </a:rPr>
              <a:t>IGH</a:t>
            </a:r>
            <a:r>
              <a:rPr sz="1950" spc="-19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95" dirty="0">
                <a:solidFill>
                  <a:srgbClr val="999999"/>
                </a:solidFill>
                <a:latin typeface="Carlito"/>
                <a:cs typeface="Carlito"/>
              </a:rPr>
              <a:t>TS</a:t>
            </a:r>
            <a:endParaRPr sz="195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3165" y="4133850"/>
            <a:ext cx="8186809" cy="40658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483870" algn="l"/>
              </a:tabLst>
            </a:pPr>
            <a:r>
              <a:rPr lang="en-US" sz="4000" dirty="0"/>
              <a:t>Cluster 1</a:t>
            </a:r>
            <a:r>
              <a:rPr lang="en-US" sz="4000" dirty="0" smtClean="0"/>
              <a:t>:</a:t>
            </a:r>
            <a:endParaRPr lang="en-US" sz="4000" dirty="0"/>
          </a:p>
          <a:p>
            <a:pPr marL="483870" indent="-471170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dirty="0" smtClean="0"/>
              <a:t> </a:t>
            </a:r>
            <a:r>
              <a:rPr lang="en-US" sz="4000" dirty="0"/>
              <a:t>People with less expenses </a:t>
            </a:r>
            <a:endParaRPr lang="en-US" sz="4000" dirty="0" smtClean="0"/>
          </a:p>
          <a:p>
            <a:pPr marL="483870" indent="-471170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dirty="0"/>
              <a:t>P</a:t>
            </a:r>
            <a:r>
              <a:rPr lang="en-US" sz="4000" dirty="0" smtClean="0"/>
              <a:t>eople </a:t>
            </a:r>
            <a:r>
              <a:rPr lang="en-US" sz="4000" dirty="0"/>
              <a:t>who are married </a:t>
            </a:r>
            <a:r>
              <a:rPr lang="en-US" sz="4000" dirty="0" smtClean="0"/>
              <a:t> </a:t>
            </a:r>
          </a:p>
          <a:p>
            <a:pPr marL="483870" indent="-471170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dirty="0"/>
              <a:t>P</a:t>
            </a:r>
            <a:r>
              <a:rPr lang="en-US" sz="4000" dirty="0" smtClean="0"/>
              <a:t>arents </a:t>
            </a:r>
            <a:r>
              <a:rPr lang="en-US" sz="4000" dirty="0"/>
              <a:t>of more than 3 kids </a:t>
            </a:r>
            <a:endParaRPr lang="en-US" sz="4000" dirty="0" smtClean="0"/>
          </a:p>
          <a:p>
            <a:pPr marL="483870" indent="-471170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4000" dirty="0"/>
              <a:t>P</a:t>
            </a:r>
            <a:r>
              <a:rPr lang="en-US" sz="4000" dirty="0" smtClean="0"/>
              <a:t>eople who have </a:t>
            </a:r>
            <a:r>
              <a:rPr lang="en-US" sz="4000" dirty="0"/>
              <a:t>low income</a:t>
            </a:r>
            <a:endParaRPr lang="en-US" sz="4000" dirty="0" smtClean="0">
              <a:latin typeface="Carlito"/>
              <a:cs typeface="Carli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13391" y="413385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Cluster 2: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/>
              <a:t>people with more expenses </a:t>
            </a:r>
            <a:endParaRPr lang="en-US" sz="4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/>
              <a:t>P</a:t>
            </a:r>
            <a:r>
              <a:rPr lang="en-US" sz="4000" dirty="0" smtClean="0"/>
              <a:t>eople </a:t>
            </a:r>
            <a:r>
              <a:rPr lang="en-US" sz="4000" dirty="0"/>
              <a:t>who are single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/>
              <a:t>P</a:t>
            </a:r>
            <a:r>
              <a:rPr lang="en-US" sz="4000" dirty="0" smtClean="0"/>
              <a:t>arents </a:t>
            </a:r>
            <a:r>
              <a:rPr lang="en-US" sz="4000" dirty="0"/>
              <a:t>who have less than 3 kids </a:t>
            </a:r>
            <a:endParaRPr lang="en-US" sz="4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/>
              <a:t>P</a:t>
            </a:r>
            <a:r>
              <a:rPr lang="en-US" sz="4000" dirty="0" smtClean="0"/>
              <a:t>eople </a:t>
            </a:r>
            <a:r>
              <a:rPr lang="en-US" sz="4000" dirty="0"/>
              <a:t>with high </a:t>
            </a:r>
            <a:r>
              <a:rPr lang="en-US" sz="4000" dirty="0" smtClean="0"/>
              <a:t>income.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4409" y="9239250"/>
            <a:ext cx="1417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Age is not the criteria but it is observed to some extent that people who are older fall in cluster 2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95"/>
              </a:spcBef>
            </a:pPr>
            <a:r>
              <a:rPr spc="105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440" y="860266"/>
            <a:ext cx="511180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950" spc="135" dirty="0" smtClean="0">
                <a:solidFill>
                  <a:srgbClr val="999999"/>
                </a:solidFill>
                <a:latin typeface="Carlito"/>
                <a:cs typeface="Carlito"/>
              </a:rPr>
              <a:t>CUSTOMER PERSONALITY ANALYSIS</a:t>
            </a:r>
            <a:endParaRPr sz="195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1155" y="4354017"/>
            <a:ext cx="16666844" cy="2514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90"/>
              </a:spcBef>
              <a:tabLst>
                <a:tab pos="9646920" algn="l"/>
                <a:tab pos="11904345" algn="l"/>
              </a:tabLst>
            </a:pP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We</a:t>
            </a:r>
            <a:r>
              <a:rPr sz="5450" spc="-204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have</a:t>
            </a:r>
            <a:r>
              <a:rPr sz="5450" spc="-20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spc="-10" dirty="0">
                <a:solidFill>
                  <a:srgbClr val="999999"/>
                </a:solidFill>
                <a:latin typeface="Carlito"/>
                <a:cs typeface="Carlito"/>
              </a:rPr>
              <a:t>created</a:t>
            </a:r>
            <a:r>
              <a:rPr sz="5450" spc="-204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a</a:t>
            </a:r>
            <a:r>
              <a:rPr sz="5450" spc="-2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Streamlit</a:t>
            </a:r>
            <a:r>
              <a:rPr sz="5450" spc="-204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spc="-10" dirty="0">
                <a:solidFill>
                  <a:srgbClr val="999999"/>
                </a:solidFill>
                <a:latin typeface="Carlito"/>
                <a:cs typeface="Carlito"/>
              </a:rPr>
              <a:t>Application</a:t>
            </a:r>
            <a:r>
              <a:rPr sz="5450" spc="-2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based</a:t>
            </a:r>
            <a:r>
              <a:rPr sz="5450" spc="-204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on</a:t>
            </a:r>
            <a:r>
              <a:rPr sz="5450" spc="-20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spc="-20" dirty="0">
                <a:solidFill>
                  <a:srgbClr val="999999"/>
                </a:solidFill>
                <a:latin typeface="Carlito"/>
                <a:cs typeface="Carlito"/>
              </a:rPr>
              <a:t>this </a:t>
            </a:r>
            <a:r>
              <a:rPr sz="5450" spc="-10" dirty="0">
                <a:solidFill>
                  <a:srgbClr val="999999"/>
                </a:solidFill>
                <a:latin typeface="Carlito"/>
                <a:cs typeface="Carlito"/>
              </a:rPr>
              <a:t>clustering</a:t>
            </a:r>
            <a:r>
              <a:rPr sz="5450" spc="-229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technique,</a:t>
            </a:r>
            <a:r>
              <a:rPr sz="5450" spc="-2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where</a:t>
            </a:r>
            <a:r>
              <a:rPr sz="5450" spc="-229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we</a:t>
            </a:r>
            <a:r>
              <a:rPr sz="5450" spc="-2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are</a:t>
            </a:r>
            <a:r>
              <a:rPr sz="5450" spc="-21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spc="-10" dirty="0">
                <a:solidFill>
                  <a:srgbClr val="999999"/>
                </a:solidFill>
                <a:latin typeface="Carlito"/>
                <a:cs typeface="Carlito"/>
              </a:rPr>
              <a:t>taking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	the</a:t>
            </a:r>
            <a:r>
              <a:rPr sz="5450" spc="-7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spc="-10" dirty="0">
                <a:solidFill>
                  <a:srgbClr val="999999"/>
                </a:solidFill>
                <a:latin typeface="Carlito"/>
                <a:cs typeface="Carlito"/>
              </a:rPr>
              <a:t>customer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details</a:t>
            </a:r>
            <a:r>
              <a:rPr sz="5450" spc="-16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&amp;</a:t>
            </a:r>
            <a:r>
              <a:rPr sz="5450" spc="-1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spc="-10" dirty="0">
                <a:solidFill>
                  <a:srgbClr val="999999"/>
                </a:solidFill>
                <a:latin typeface="Carlito"/>
                <a:cs typeface="Carlito"/>
              </a:rPr>
              <a:t>identifying</a:t>
            </a:r>
            <a:r>
              <a:rPr sz="5450" spc="-17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which</a:t>
            </a:r>
            <a:r>
              <a:rPr sz="5450" spc="-18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spc="-10" dirty="0">
                <a:solidFill>
                  <a:srgbClr val="999999"/>
                </a:solidFill>
                <a:latin typeface="Carlito"/>
                <a:cs typeface="Carlito"/>
              </a:rPr>
              <a:t>cluster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	the</a:t>
            </a:r>
            <a:r>
              <a:rPr sz="5450" spc="-17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spc="-10" dirty="0">
                <a:solidFill>
                  <a:srgbClr val="999999"/>
                </a:solidFill>
                <a:latin typeface="Carlito"/>
                <a:cs typeface="Carlito"/>
              </a:rPr>
              <a:t>customer</a:t>
            </a:r>
            <a:r>
              <a:rPr sz="5450" spc="-19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rgbClr val="999999"/>
                </a:solidFill>
                <a:latin typeface="Carlito"/>
                <a:cs typeface="Carlito"/>
              </a:rPr>
              <a:t>belongs</a:t>
            </a:r>
            <a:r>
              <a:rPr sz="5450" spc="-17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5450" spc="-25" dirty="0">
                <a:solidFill>
                  <a:srgbClr val="999999"/>
                </a:solidFill>
                <a:latin typeface="Carlito"/>
                <a:cs typeface="Carlito"/>
              </a:rPr>
              <a:t>to.</a:t>
            </a:r>
            <a:endParaRPr sz="545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60716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" y="5977437"/>
            <a:ext cx="20104100" cy="5334000"/>
            <a:chOff x="-1" y="5977437"/>
            <a:chExt cx="20104100" cy="5334000"/>
          </a:xfrm>
        </p:grpSpPr>
        <p:sp>
          <p:nvSpPr>
            <p:cNvPr id="4" name="object 4"/>
            <p:cNvSpPr/>
            <p:nvPr/>
          </p:nvSpPr>
          <p:spPr>
            <a:xfrm>
              <a:off x="0" y="6718961"/>
              <a:ext cx="20104100" cy="4592955"/>
            </a:xfrm>
            <a:custGeom>
              <a:avLst/>
              <a:gdLst/>
              <a:ahLst/>
              <a:cxnLst/>
              <a:rect l="l" t="t" r="r" b="b"/>
              <a:pathLst>
                <a:path w="20104100" h="4592955">
                  <a:moveTo>
                    <a:pt x="0" y="4592416"/>
                  </a:moveTo>
                  <a:lnTo>
                    <a:pt x="20104096" y="4592416"/>
                  </a:lnTo>
                  <a:lnTo>
                    <a:pt x="20104096" y="0"/>
                  </a:lnTo>
                  <a:lnTo>
                    <a:pt x="0" y="0"/>
                  </a:lnTo>
                  <a:lnTo>
                    <a:pt x="0" y="4592416"/>
                  </a:lnTo>
                  <a:close/>
                </a:path>
              </a:pathLst>
            </a:custGeom>
            <a:solidFill>
              <a:srgbClr val="363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" y="5977437"/>
              <a:ext cx="20104100" cy="741680"/>
            </a:xfrm>
            <a:custGeom>
              <a:avLst/>
              <a:gdLst/>
              <a:ahLst/>
              <a:cxnLst/>
              <a:rect l="l" t="t" r="r" b="b"/>
              <a:pathLst>
                <a:path w="20104100" h="741679">
                  <a:moveTo>
                    <a:pt x="20104099" y="0"/>
                  </a:moveTo>
                  <a:lnTo>
                    <a:pt x="0" y="0"/>
                  </a:lnTo>
                  <a:lnTo>
                    <a:pt x="0" y="741524"/>
                  </a:lnTo>
                  <a:lnTo>
                    <a:pt x="20104099" y="741524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2090" y="9071388"/>
            <a:ext cx="5153025" cy="92268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95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FFFFFF"/>
                </a:solidFill>
                <a:latin typeface="Carlito"/>
                <a:cs typeface="Carlito"/>
              </a:rPr>
              <a:t>Machine</a:t>
            </a:r>
            <a:r>
              <a:rPr sz="295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FFFFFF"/>
                </a:solidFill>
                <a:latin typeface="Carlito"/>
                <a:cs typeface="Carlito"/>
              </a:rPr>
              <a:t>learning</a:t>
            </a:r>
            <a:r>
              <a:rPr sz="295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FFFFFF"/>
                </a:solidFill>
                <a:latin typeface="Carlito"/>
                <a:cs typeface="Carlito"/>
              </a:rPr>
              <a:t>based</a:t>
            </a:r>
            <a:r>
              <a:rPr sz="295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2950" spc="-10" dirty="0" smtClean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endParaRPr sz="295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48049" y="7500462"/>
            <a:ext cx="2461895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58900" algn="l"/>
                <a:tab pos="1900555" algn="l"/>
              </a:tabLst>
            </a:pPr>
            <a:r>
              <a:rPr sz="2300" spc="185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55" dirty="0">
                <a:solidFill>
                  <a:srgbClr val="FFFFFF"/>
                </a:solidFill>
                <a:latin typeface="Carlito"/>
                <a:cs typeface="Carlito"/>
              </a:rPr>
              <a:t>BY: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5056188"/>
            <a:ext cx="12680315" cy="2934970"/>
          </a:xfrm>
          <a:custGeom>
            <a:avLst/>
            <a:gdLst/>
            <a:ahLst/>
            <a:cxnLst/>
            <a:rect l="l" t="t" r="r" b="b"/>
            <a:pathLst>
              <a:path w="12680315" h="2934970">
                <a:moveTo>
                  <a:pt x="10689676" y="0"/>
                </a:moveTo>
                <a:lnTo>
                  <a:pt x="0" y="0"/>
                </a:lnTo>
                <a:lnTo>
                  <a:pt x="0" y="2934675"/>
                </a:lnTo>
                <a:lnTo>
                  <a:pt x="10689676" y="2934675"/>
                </a:lnTo>
                <a:lnTo>
                  <a:pt x="12680061" y="1467337"/>
                </a:lnTo>
                <a:lnTo>
                  <a:pt x="10689676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6269" y="5501598"/>
            <a:ext cx="1023556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600" b="1" spc="-665" dirty="0" smtClean="0">
                <a:solidFill>
                  <a:srgbClr val="FFFFFF"/>
                </a:solidFill>
                <a:latin typeface="Verdana"/>
                <a:cs typeface="Verdana"/>
              </a:rPr>
              <a:t>CUSTOMER PERSONALITY ANALYSIS</a:t>
            </a:r>
            <a:endParaRPr sz="6600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48050" y="8155431"/>
            <a:ext cx="36576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Dhanashri</a:t>
            </a: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Kanukale</a:t>
            </a:r>
            <a:endParaRPr lang="en-US" sz="2400" b="1" dirty="0" smtClean="0">
              <a:solidFill>
                <a:schemeClr val="bg1"/>
              </a:solidFill>
              <a:latin typeface="Eudoxus Sans" pitchFamily="34" charset="0"/>
              <a:ea typeface="Eudoxus Sans" pitchFamily="34" charset="-122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Lionel </a:t>
            </a: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Mendonsa</a:t>
            </a:r>
            <a:endParaRPr lang="en-US" sz="2400" b="1" dirty="0" smtClean="0">
              <a:solidFill>
                <a:schemeClr val="bg1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Vijay </a:t>
            </a: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Kamble</a:t>
            </a:r>
            <a:endParaRPr lang="en-US" sz="2400" b="1" dirty="0" smtClean="0">
              <a:solidFill>
                <a:schemeClr val="bg1"/>
              </a:solidFill>
              <a:latin typeface="Eudoxus Sans" pitchFamily="34" charset="0"/>
              <a:ea typeface="Eudoxus Sans" pitchFamily="34" charset="-122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Mahesh Pal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Sai</a:t>
            </a: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Srinivas</a:t>
            </a:r>
            <a:endParaRPr lang="en-US" sz="2400" b="1" dirty="0" smtClean="0">
              <a:solidFill>
                <a:schemeClr val="bg1"/>
              </a:solidFill>
              <a:latin typeface="Eudoxus Sans" pitchFamily="34" charset="0"/>
              <a:ea typeface="Eudoxus Sans" pitchFamily="34" charset="-122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Munesh</a:t>
            </a:r>
            <a:r>
              <a:rPr lang="en-US" sz="2400" b="1" dirty="0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Eudoxus Sans" pitchFamily="34" charset="0"/>
                <a:ea typeface="Eudoxus Sans" pitchFamily="34" charset="-122"/>
              </a:rPr>
              <a:t>Shaganti</a:t>
            </a:r>
            <a:endParaRPr lang="en-US" sz="2400" b="1" dirty="0" smtClean="0">
              <a:solidFill>
                <a:schemeClr val="bg1"/>
              </a:solidFill>
              <a:latin typeface="Eudoxus Sans" pitchFamily="34" charset="0"/>
              <a:ea typeface="Eudoxus Sans" pitchFamily="34" charset="-12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282" y="4783536"/>
            <a:ext cx="8300720" cy="1282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250" b="1" spc="-83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sz="8250" b="1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b="1" spc="-955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endParaRPr sz="82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WHAT</a:t>
            </a:r>
            <a:r>
              <a:rPr spc="-135" dirty="0"/>
              <a:t> </a:t>
            </a:r>
            <a:r>
              <a:rPr spc="90" dirty="0" smtClean="0"/>
              <a:t>IS</a:t>
            </a:r>
            <a:r>
              <a:rPr lang="en-US" spc="90" dirty="0"/>
              <a:t> </a:t>
            </a:r>
            <a:r>
              <a:rPr lang="en-US" spc="90" dirty="0" smtClean="0"/>
              <a:t>CUSTOMER PERSONALITY ANALYSIS</a:t>
            </a:r>
            <a:r>
              <a:rPr spc="150" dirty="0" smtClean="0"/>
              <a:t>?</a:t>
            </a:r>
            <a:endParaRPr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1587441" y="860266"/>
            <a:ext cx="274960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solidFill>
                  <a:srgbClr val="999999"/>
                </a:solidFill>
                <a:latin typeface="Carlito"/>
                <a:cs typeface="Carlito"/>
              </a:rPr>
              <a:t>A</a:t>
            </a:r>
            <a:r>
              <a:rPr sz="1950" spc="-19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999999"/>
                </a:solidFill>
                <a:latin typeface="Carlito"/>
                <a:cs typeface="Carlito"/>
              </a:rPr>
              <a:t>B</a:t>
            </a:r>
            <a:r>
              <a:rPr sz="1950" spc="-19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170" dirty="0">
                <a:solidFill>
                  <a:srgbClr val="999999"/>
                </a:solidFill>
                <a:latin typeface="Carlito"/>
                <a:cs typeface="Carlito"/>
              </a:rPr>
              <a:t>OUT</a:t>
            </a:r>
            <a:r>
              <a:rPr sz="1950" spc="30" dirty="0">
                <a:solidFill>
                  <a:srgbClr val="999999"/>
                </a:solidFill>
                <a:latin typeface="Carlito"/>
                <a:cs typeface="Carlito"/>
              </a:rPr>
              <a:t>  </a:t>
            </a:r>
            <a:r>
              <a:rPr sz="1950" spc="170" dirty="0">
                <a:solidFill>
                  <a:srgbClr val="999999"/>
                </a:solidFill>
                <a:latin typeface="Carlito"/>
                <a:cs typeface="Carlito"/>
              </a:rPr>
              <a:t>PROJ</a:t>
            </a:r>
            <a:r>
              <a:rPr sz="1950" spc="-18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120" dirty="0">
                <a:solidFill>
                  <a:srgbClr val="999999"/>
                </a:solidFill>
                <a:latin typeface="Carlito"/>
                <a:cs typeface="Carlito"/>
              </a:rPr>
              <a:t>EC</a:t>
            </a:r>
            <a:r>
              <a:rPr sz="1950" spc="-18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-50" dirty="0">
                <a:solidFill>
                  <a:srgbClr val="999999"/>
                </a:solidFill>
                <a:latin typeface="Carlito"/>
                <a:cs typeface="Carlito"/>
              </a:rPr>
              <a:t>T</a:t>
            </a:r>
            <a:endParaRPr sz="195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513718" y="3583767"/>
            <a:ext cx="15740380" cy="46576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360"/>
              </a:spcBef>
              <a:tabLst>
                <a:tab pos="2954020" algn="l"/>
                <a:tab pos="5973445" algn="l"/>
                <a:tab pos="7606030" algn="l"/>
                <a:tab pos="8368030" algn="l"/>
              </a:tabLst>
            </a:pPr>
            <a:r>
              <a:rPr lang="en-US" sz="6000" dirty="0" smtClean="0"/>
              <a:t>Customer </a:t>
            </a:r>
            <a:r>
              <a:rPr lang="en-US" sz="6000" dirty="0"/>
              <a:t>Personality Analysis using Segmentation and Exploratory Data Analysis is a comprehensive study that leverages data-driven techniques to gain insights into consumer behavior and preferences.</a:t>
            </a:r>
            <a:endParaRPr sz="545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441" y="860266"/>
            <a:ext cx="274960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solidFill>
                  <a:srgbClr val="999999"/>
                </a:solidFill>
                <a:latin typeface="Carlito"/>
                <a:cs typeface="Carlito"/>
              </a:rPr>
              <a:t>A</a:t>
            </a:r>
            <a:r>
              <a:rPr sz="1950" spc="-19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999999"/>
                </a:solidFill>
                <a:latin typeface="Carlito"/>
                <a:cs typeface="Carlito"/>
              </a:rPr>
              <a:t>B</a:t>
            </a:r>
            <a:r>
              <a:rPr sz="1950" spc="-19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170" dirty="0">
                <a:solidFill>
                  <a:srgbClr val="999999"/>
                </a:solidFill>
                <a:latin typeface="Carlito"/>
                <a:cs typeface="Carlito"/>
              </a:rPr>
              <a:t>OUT</a:t>
            </a:r>
            <a:r>
              <a:rPr sz="1950" spc="30" dirty="0">
                <a:solidFill>
                  <a:srgbClr val="999999"/>
                </a:solidFill>
                <a:latin typeface="Carlito"/>
                <a:cs typeface="Carlito"/>
              </a:rPr>
              <a:t>  </a:t>
            </a:r>
            <a:r>
              <a:rPr sz="1950" spc="170" dirty="0">
                <a:solidFill>
                  <a:srgbClr val="999999"/>
                </a:solidFill>
                <a:latin typeface="Carlito"/>
                <a:cs typeface="Carlito"/>
              </a:rPr>
              <a:t>PROJ</a:t>
            </a:r>
            <a:r>
              <a:rPr sz="1950" spc="-18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120" dirty="0">
                <a:solidFill>
                  <a:srgbClr val="999999"/>
                </a:solidFill>
                <a:latin typeface="Carlito"/>
                <a:cs typeface="Carlito"/>
              </a:rPr>
              <a:t>EC</a:t>
            </a:r>
            <a:r>
              <a:rPr sz="1950" spc="-18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-50" dirty="0">
                <a:solidFill>
                  <a:srgbClr val="999999"/>
                </a:solidFill>
                <a:latin typeface="Carlito"/>
                <a:cs typeface="Carlito"/>
              </a:rPr>
              <a:t>T</a:t>
            </a:r>
            <a:endParaRPr sz="195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5195" y="4444718"/>
            <a:ext cx="15461615" cy="251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568960" algn="l"/>
                <a:tab pos="10848340" algn="l"/>
              </a:tabLst>
            </a:pPr>
            <a:r>
              <a:rPr sz="5450" spc="-50" dirty="0">
                <a:solidFill>
                  <a:schemeClr val="tx1"/>
                </a:solidFill>
                <a:latin typeface="Carlito"/>
                <a:cs typeface="Carlito"/>
              </a:rPr>
              <a:t>A</a:t>
            </a:r>
            <a:r>
              <a:rPr sz="5450" dirty="0">
                <a:solidFill>
                  <a:schemeClr val="tx1"/>
                </a:solidFill>
                <a:latin typeface="Carlito"/>
                <a:cs typeface="Carlito"/>
              </a:rPr>
              <a:t>	case</a:t>
            </a:r>
            <a:r>
              <a:rPr sz="5450" spc="-1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5450" spc="-10" dirty="0">
                <a:solidFill>
                  <a:schemeClr val="tx1"/>
                </a:solidFill>
                <a:latin typeface="Carlito"/>
                <a:cs typeface="Carlito"/>
              </a:rPr>
              <a:t>requires</a:t>
            </a:r>
            <a:r>
              <a:rPr sz="5450" spc="-17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chemeClr val="tx1"/>
                </a:solidFill>
                <a:latin typeface="Carlito"/>
                <a:cs typeface="Carlito"/>
              </a:rPr>
              <a:t>to</a:t>
            </a:r>
            <a:r>
              <a:rPr sz="5450" spc="-1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chemeClr val="tx1"/>
                </a:solidFill>
                <a:latin typeface="Carlito"/>
                <a:cs typeface="Carlito"/>
              </a:rPr>
              <a:t>develop</a:t>
            </a:r>
            <a:r>
              <a:rPr sz="5450" spc="-18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chemeClr val="tx1"/>
                </a:solidFill>
                <a:latin typeface="Carlito"/>
                <a:cs typeface="Carlito"/>
              </a:rPr>
              <a:t>a</a:t>
            </a:r>
            <a:r>
              <a:rPr sz="5450" spc="-1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5450" spc="-10" dirty="0">
                <a:solidFill>
                  <a:schemeClr val="tx1"/>
                </a:solidFill>
                <a:latin typeface="Carlito"/>
                <a:cs typeface="Carlito"/>
              </a:rPr>
              <a:t>customer</a:t>
            </a:r>
            <a:r>
              <a:rPr sz="5450" dirty="0">
                <a:solidFill>
                  <a:schemeClr val="tx1"/>
                </a:solidFill>
                <a:latin typeface="Carlito"/>
                <a:cs typeface="Carlito"/>
              </a:rPr>
              <a:t>	</a:t>
            </a:r>
            <a:r>
              <a:rPr sz="5450" spc="-25" dirty="0">
                <a:solidFill>
                  <a:schemeClr val="tx1"/>
                </a:solidFill>
                <a:latin typeface="Carlito"/>
                <a:cs typeface="Carlito"/>
              </a:rPr>
              <a:t>segmentation</a:t>
            </a:r>
            <a:r>
              <a:rPr sz="5450" spc="-2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5450" spc="-25" dirty="0">
                <a:solidFill>
                  <a:schemeClr val="tx1"/>
                </a:solidFill>
                <a:latin typeface="Carlito"/>
                <a:cs typeface="Carlito"/>
              </a:rPr>
              <a:t>to </a:t>
            </a:r>
            <a:r>
              <a:rPr sz="5450" dirty="0">
                <a:solidFill>
                  <a:schemeClr val="tx1"/>
                </a:solidFill>
                <a:latin typeface="Carlito"/>
                <a:cs typeface="Carlito"/>
              </a:rPr>
              <a:t>give</a:t>
            </a:r>
            <a:r>
              <a:rPr sz="5450" spc="-18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5450" spc="-30" dirty="0">
                <a:solidFill>
                  <a:schemeClr val="tx1"/>
                </a:solidFill>
                <a:latin typeface="Carlito"/>
                <a:cs typeface="Carlito"/>
              </a:rPr>
              <a:t>recommendations</a:t>
            </a:r>
            <a:r>
              <a:rPr sz="5450" spc="-2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5450" dirty="0">
                <a:solidFill>
                  <a:schemeClr val="tx1"/>
                </a:solidFill>
                <a:latin typeface="Carlito"/>
                <a:cs typeface="Carlito"/>
              </a:rPr>
              <a:t>like</a:t>
            </a:r>
            <a:r>
              <a:rPr sz="5450" spc="-18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US" sz="5450" spc="-180" dirty="0" smtClean="0">
                <a:solidFill>
                  <a:schemeClr val="tx1"/>
                </a:solidFill>
                <a:latin typeface="Carlito"/>
                <a:cs typeface="Carlito"/>
              </a:rPr>
              <a:t>type of products with respect to </a:t>
            </a:r>
            <a:r>
              <a:rPr sz="5450" spc="-10" dirty="0" smtClean="0">
                <a:solidFill>
                  <a:schemeClr val="tx1"/>
                </a:solidFill>
                <a:latin typeface="Carlito"/>
                <a:cs typeface="Carlito"/>
              </a:rPr>
              <a:t>target</a:t>
            </a:r>
            <a:r>
              <a:rPr sz="5450" spc="-190" dirty="0" smtClean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5450" spc="-20" dirty="0">
                <a:solidFill>
                  <a:schemeClr val="tx1"/>
                </a:solidFill>
                <a:latin typeface="Carlito"/>
                <a:cs typeface="Carlito"/>
              </a:rPr>
              <a:t>customers</a:t>
            </a:r>
            <a:r>
              <a:rPr sz="5450" spc="-19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5450" spc="-10" dirty="0">
                <a:solidFill>
                  <a:schemeClr val="tx1"/>
                </a:solidFill>
                <a:latin typeface="Carlito"/>
                <a:cs typeface="Carlito"/>
              </a:rPr>
              <a:t>groups.</a:t>
            </a:r>
            <a:endParaRPr sz="545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441" y="860266"/>
            <a:ext cx="282580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solidFill>
                  <a:srgbClr val="999999"/>
                </a:solidFill>
                <a:latin typeface="Carlito"/>
                <a:cs typeface="Carlito"/>
              </a:rPr>
              <a:t>A</a:t>
            </a:r>
            <a:r>
              <a:rPr sz="1950" spc="-19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999999"/>
                </a:solidFill>
                <a:latin typeface="Carlito"/>
                <a:cs typeface="Carlito"/>
              </a:rPr>
              <a:t>B</a:t>
            </a:r>
            <a:r>
              <a:rPr sz="1950" spc="-19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170" dirty="0">
                <a:solidFill>
                  <a:srgbClr val="999999"/>
                </a:solidFill>
                <a:latin typeface="Carlito"/>
                <a:cs typeface="Carlito"/>
              </a:rPr>
              <a:t>OUT</a:t>
            </a:r>
            <a:r>
              <a:rPr sz="1950" spc="30" dirty="0">
                <a:solidFill>
                  <a:srgbClr val="999999"/>
                </a:solidFill>
                <a:latin typeface="Carlito"/>
                <a:cs typeface="Carlito"/>
              </a:rPr>
              <a:t>  </a:t>
            </a:r>
            <a:r>
              <a:rPr sz="1950" spc="170" dirty="0">
                <a:solidFill>
                  <a:srgbClr val="999999"/>
                </a:solidFill>
                <a:latin typeface="Carlito"/>
                <a:cs typeface="Carlito"/>
              </a:rPr>
              <a:t>PROJ</a:t>
            </a:r>
            <a:r>
              <a:rPr sz="1950" spc="-18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120" dirty="0">
                <a:solidFill>
                  <a:srgbClr val="999999"/>
                </a:solidFill>
                <a:latin typeface="Carlito"/>
                <a:cs typeface="Carlito"/>
              </a:rPr>
              <a:t>EC</a:t>
            </a:r>
            <a:r>
              <a:rPr sz="1950" spc="-18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1950" spc="-50" dirty="0">
                <a:solidFill>
                  <a:srgbClr val="999999"/>
                </a:solidFill>
                <a:latin typeface="Carlito"/>
                <a:cs typeface="Carlito"/>
              </a:rPr>
              <a:t>T</a:t>
            </a:r>
            <a:endParaRPr sz="195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5" t="2848" r="22182" b="3746"/>
          <a:stretch/>
        </p:blipFill>
        <p:spPr>
          <a:xfrm>
            <a:off x="6242050" y="2228849"/>
            <a:ext cx="8458200" cy="840181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93165" y="7867650"/>
            <a:ext cx="48006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70594" y="3371850"/>
            <a:ext cx="48006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680045" y="2914650"/>
            <a:ext cx="48006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547850" y="8042564"/>
            <a:ext cx="48006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5736" y="3600331"/>
            <a:ext cx="47780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WHATS THEIR EDUCATION LEVEL?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ARE THEY MARRIED?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HOW MANY KIDS DO THEY HAVE?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3165" y="8234630"/>
            <a:ext cx="4755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FROM WHERE DO THEY BUY THE PRODUCTS?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HOW MUCH DO THEY SPEND ON DIFFERENT PRODUCTS?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81250" y="337185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WHATS THEIR INCOME LEVEL?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WHATS THEIR AGE?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867082" y="8411895"/>
            <a:ext cx="4191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DID THEY ACCEPT ANY OF OUR CAMPAIGNS?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FOR HOW LONG ARE THEY OUR CUSTOMERS?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282" y="4783536"/>
            <a:ext cx="8505190" cy="1282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250" b="1" spc="-83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sz="8250" b="1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b="1" spc="-919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endParaRPr sz="82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52066"/>
            <a:ext cx="5099050" cy="6409055"/>
          </a:xfrm>
          <a:custGeom>
            <a:avLst/>
            <a:gdLst/>
            <a:ahLst/>
            <a:cxnLst/>
            <a:rect l="l" t="t" r="r" b="b"/>
            <a:pathLst>
              <a:path w="4195445" h="6409055">
                <a:moveTo>
                  <a:pt x="4195254" y="3199752"/>
                </a:moveTo>
                <a:lnTo>
                  <a:pt x="2346274" y="0"/>
                </a:lnTo>
                <a:lnTo>
                  <a:pt x="6083" y="0"/>
                </a:lnTo>
                <a:lnTo>
                  <a:pt x="5715" y="574357"/>
                </a:lnTo>
                <a:lnTo>
                  <a:pt x="0" y="574357"/>
                </a:lnTo>
                <a:lnTo>
                  <a:pt x="0" y="5733605"/>
                </a:lnTo>
                <a:lnTo>
                  <a:pt x="2527" y="5733605"/>
                </a:lnTo>
                <a:lnTo>
                  <a:pt x="0" y="6408521"/>
                </a:lnTo>
                <a:lnTo>
                  <a:pt x="815187" y="6408674"/>
                </a:lnTo>
                <a:lnTo>
                  <a:pt x="1990356" y="6406629"/>
                </a:lnTo>
                <a:lnTo>
                  <a:pt x="2346274" y="6407264"/>
                </a:lnTo>
                <a:lnTo>
                  <a:pt x="4195254" y="3199752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774" y="4720757"/>
            <a:ext cx="3378076" cy="168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0820">
              <a:lnSpc>
                <a:spcPct val="100000"/>
              </a:lnSpc>
              <a:spcBef>
                <a:spcPts val="95"/>
              </a:spcBef>
            </a:pPr>
            <a:r>
              <a:rPr sz="5450" spc="-10" dirty="0">
                <a:solidFill>
                  <a:srgbClr val="FFFFFF"/>
                </a:solidFill>
                <a:latin typeface="Carlito"/>
                <a:cs typeface="Carlito"/>
              </a:rPr>
              <a:t>ABOUT </a:t>
            </a:r>
            <a:r>
              <a:rPr sz="5450" spc="-150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54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0703" y="984377"/>
            <a:ext cx="12883515" cy="256416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950" b="1" spc="-340" dirty="0">
                <a:solidFill>
                  <a:srgbClr val="363D47"/>
                </a:solidFill>
                <a:latin typeface="Verdana"/>
                <a:cs typeface="Verdana"/>
              </a:rPr>
              <a:t>Dataset</a:t>
            </a:r>
            <a:endParaRPr sz="2950" dirty="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  <a:spcBef>
                <a:spcPts val="630"/>
              </a:spcBef>
            </a:pP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The</a:t>
            </a:r>
            <a:r>
              <a:rPr sz="2950" spc="-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sample</a:t>
            </a:r>
            <a:r>
              <a:rPr sz="295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Dataset</a:t>
            </a:r>
            <a:r>
              <a:rPr sz="295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summarizes</a:t>
            </a:r>
            <a:r>
              <a:rPr sz="295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the</a:t>
            </a:r>
            <a:r>
              <a:rPr sz="295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lang="en-US" sz="2950" dirty="0" smtClean="0">
                <a:solidFill>
                  <a:srgbClr val="999999"/>
                </a:solidFill>
                <a:latin typeface="Carlito"/>
                <a:cs typeface="Carlito"/>
              </a:rPr>
              <a:t>purchase</a:t>
            </a:r>
            <a:r>
              <a:rPr sz="2950" spc="-35" dirty="0" smtClean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behavior</a:t>
            </a:r>
            <a:r>
              <a:rPr sz="295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of</a:t>
            </a:r>
            <a:r>
              <a:rPr sz="295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about</a:t>
            </a:r>
            <a:r>
              <a:rPr sz="295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lang="en-US" sz="2950" dirty="0" smtClean="0">
                <a:solidFill>
                  <a:srgbClr val="999999"/>
                </a:solidFill>
                <a:latin typeface="Carlito"/>
                <a:cs typeface="Carlito"/>
              </a:rPr>
              <a:t>2240</a:t>
            </a:r>
            <a:r>
              <a:rPr sz="2950" spc="-25" dirty="0" smtClean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active</a:t>
            </a:r>
            <a:r>
              <a:rPr sz="295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lang="en-US" sz="2950" spc="-35" dirty="0" smtClean="0">
                <a:solidFill>
                  <a:srgbClr val="999999"/>
                </a:solidFill>
                <a:latin typeface="Carlito"/>
                <a:cs typeface="Carlito"/>
              </a:rPr>
              <a:t>customers</a:t>
            </a:r>
            <a:r>
              <a:rPr sz="2950" dirty="0" smtClean="0">
                <a:solidFill>
                  <a:srgbClr val="999999"/>
                </a:solidFill>
                <a:latin typeface="Carlito"/>
                <a:cs typeface="Carlito"/>
              </a:rPr>
              <a:t>.</a:t>
            </a:r>
            <a:r>
              <a:rPr sz="2950" spc="-20" dirty="0" smtClean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The</a:t>
            </a:r>
            <a:r>
              <a:rPr sz="295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file</a:t>
            </a:r>
            <a:r>
              <a:rPr sz="295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950" spc="-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at</a:t>
            </a:r>
            <a:r>
              <a:rPr sz="295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a</a:t>
            </a:r>
            <a:r>
              <a:rPr sz="2950" spc="-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customer</a:t>
            </a:r>
            <a:r>
              <a:rPr sz="295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level</a:t>
            </a:r>
            <a:r>
              <a:rPr sz="295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dirty="0">
                <a:solidFill>
                  <a:srgbClr val="999999"/>
                </a:solidFill>
                <a:latin typeface="Carlito"/>
                <a:cs typeface="Carlito"/>
              </a:rPr>
              <a:t>with</a:t>
            </a:r>
            <a:r>
              <a:rPr sz="2950" spc="-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lang="en-US" sz="2950" dirty="0">
                <a:solidFill>
                  <a:srgbClr val="999999"/>
                </a:solidFill>
                <a:latin typeface="Carlito"/>
                <a:cs typeface="Carlito"/>
              </a:rPr>
              <a:t>9</a:t>
            </a:r>
            <a:r>
              <a:rPr sz="2950" spc="-20" dirty="0" smtClean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950" spc="-10" dirty="0">
                <a:solidFill>
                  <a:srgbClr val="999999"/>
                </a:solidFill>
                <a:latin typeface="Carlito"/>
                <a:cs typeface="Carlito"/>
              </a:rPr>
              <a:t>behavioral variables.</a:t>
            </a:r>
            <a:endParaRPr sz="29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2950" dirty="0">
              <a:latin typeface="Carlito"/>
              <a:cs typeface="Carlito"/>
            </a:endParaRPr>
          </a:p>
          <a:p>
            <a:pPr marL="3902710">
              <a:lnSpc>
                <a:spcPct val="100000"/>
              </a:lnSpc>
              <a:spcBef>
                <a:spcPts val="5"/>
              </a:spcBef>
            </a:pPr>
            <a:r>
              <a:rPr sz="2950" b="1" spc="-315" dirty="0">
                <a:solidFill>
                  <a:srgbClr val="363D47"/>
                </a:solidFill>
                <a:latin typeface="Verdana"/>
                <a:cs typeface="Verdana"/>
              </a:rPr>
              <a:t>Variables</a:t>
            </a:r>
            <a:r>
              <a:rPr sz="2950" b="1" spc="-145" dirty="0">
                <a:solidFill>
                  <a:srgbClr val="363D47"/>
                </a:solidFill>
                <a:latin typeface="Verdana"/>
                <a:cs typeface="Verdana"/>
              </a:rPr>
              <a:t> </a:t>
            </a:r>
            <a:r>
              <a:rPr sz="2950" b="1" spc="-175" dirty="0">
                <a:solidFill>
                  <a:srgbClr val="363D47"/>
                </a:solidFill>
                <a:latin typeface="Verdana"/>
                <a:cs typeface="Verdana"/>
              </a:rPr>
              <a:t>of</a:t>
            </a:r>
            <a:r>
              <a:rPr sz="2950" b="1" spc="-190" dirty="0">
                <a:solidFill>
                  <a:srgbClr val="363D47"/>
                </a:solidFill>
                <a:latin typeface="Verdana"/>
                <a:cs typeface="Verdana"/>
              </a:rPr>
              <a:t> </a:t>
            </a:r>
            <a:r>
              <a:rPr sz="2950" b="1" spc="-340" dirty="0">
                <a:solidFill>
                  <a:srgbClr val="363D47"/>
                </a:solidFill>
                <a:latin typeface="Verdana"/>
                <a:cs typeface="Verdana"/>
              </a:rPr>
              <a:t>Dataset</a:t>
            </a:r>
            <a:endParaRPr sz="2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0703" y="4238390"/>
            <a:ext cx="5674995" cy="617605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83870" indent="-471170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2950" spc="-10" dirty="0" smtClean="0">
                <a:solidFill>
                  <a:srgbClr val="999999"/>
                </a:solidFill>
                <a:latin typeface="Carlito"/>
                <a:cs typeface="Carlito"/>
              </a:rPr>
              <a:t>Education</a:t>
            </a:r>
            <a:endParaRPr sz="2950" dirty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2950" spc="-10" dirty="0" smtClean="0">
                <a:solidFill>
                  <a:srgbClr val="999999"/>
                </a:solidFill>
                <a:latin typeface="Carlito"/>
                <a:cs typeface="Carlito"/>
              </a:rPr>
              <a:t>Marita</a:t>
            </a:r>
            <a:r>
              <a:rPr lang="en-US" sz="2950" spc="-10" dirty="0" smtClean="0">
                <a:solidFill>
                  <a:srgbClr val="999999"/>
                </a:solidFill>
                <a:latin typeface="Carlito"/>
                <a:cs typeface="Carlito"/>
              </a:rPr>
              <a:t>l Status</a:t>
            </a: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2950" dirty="0" smtClean="0">
                <a:solidFill>
                  <a:srgbClr val="999999"/>
                </a:solidFill>
                <a:latin typeface="Carlito"/>
                <a:cs typeface="Carlito"/>
              </a:rPr>
              <a:t>Income</a:t>
            </a:r>
            <a:endParaRPr sz="2950" dirty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2950" dirty="0" smtClean="0">
                <a:solidFill>
                  <a:srgbClr val="999999"/>
                </a:solidFill>
                <a:latin typeface="Carlito"/>
                <a:cs typeface="Carlito"/>
              </a:rPr>
              <a:t>Kids</a:t>
            </a:r>
            <a:endParaRPr sz="2950" dirty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2950" dirty="0" smtClean="0">
                <a:solidFill>
                  <a:srgbClr val="999999"/>
                </a:solidFill>
                <a:latin typeface="Carlito"/>
                <a:cs typeface="Carlito"/>
              </a:rPr>
              <a:t>Expense</a:t>
            </a:r>
            <a:endParaRPr sz="2950" dirty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2950" dirty="0" smtClean="0">
                <a:solidFill>
                  <a:srgbClr val="999999"/>
                </a:solidFill>
                <a:latin typeface="Carlito"/>
                <a:cs typeface="Carlito"/>
              </a:rPr>
              <a:t>Total accepted campaign</a:t>
            </a:r>
            <a:endParaRPr sz="2950" dirty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2950" dirty="0" smtClean="0">
                <a:solidFill>
                  <a:srgbClr val="999999"/>
                </a:solidFill>
                <a:latin typeface="Carlito"/>
                <a:cs typeface="Carlito"/>
              </a:rPr>
              <a:t>Total purchases</a:t>
            </a:r>
            <a:endParaRPr sz="2950" dirty="0">
              <a:latin typeface="Carlito"/>
              <a:cs typeface="Carlito"/>
            </a:endParaRPr>
          </a:p>
          <a:p>
            <a:pPr marL="483870" indent="-47117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2950" dirty="0" smtClean="0">
                <a:solidFill>
                  <a:srgbClr val="999999"/>
                </a:solidFill>
                <a:latin typeface="Carlito"/>
                <a:cs typeface="Carlito"/>
              </a:rPr>
              <a:t>Age</a:t>
            </a:r>
          </a:p>
          <a:p>
            <a:pPr marL="483870" indent="-471170">
              <a:spcBef>
                <a:spcPts val="1805"/>
              </a:spcBef>
              <a:buFont typeface="Wingdings"/>
              <a:buChar char=""/>
              <a:tabLst>
                <a:tab pos="483870" algn="l"/>
              </a:tabLst>
            </a:pPr>
            <a:r>
              <a:rPr lang="en-US" sz="2950" dirty="0" smtClean="0">
                <a:solidFill>
                  <a:srgbClr val="999999"/>
                </a:solidFill>
                <a:latin typeface="Carlito"/>
                <a:cs typeface="Carlito"/>
              </a:rPr>
              <a:t>Customer for</a:t>
            </a:r>
            <a:endParaRPr lang="en-US" sz="2950" dirty="0" smtClean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282" y="5217977"/>
            <a:ext cx="848995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40" dirty="0">
                <a:solidFill>
                  <a:srgbClr val="FFFFFF"/>
                </a:solidFill>
                <a:latin typeface="Verdana"/>
                <a:cs typeface="Verdana"/>
              </a:rPr>
              <a:t>TOOLKIT</a:t>
            </a:r>
            <a:r>
              <a:rPr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b="1" spc="-409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b="1" spc="-565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5"/>
              </a:spcBef>
            </a:pPr>
            <a:r>
              <a:rPr dirty="0"/>
              <a:t>TECH</a:t>
            </a:r>
            <a:r>
              <a:rPr spc="-110" dirty="0"/>
              <a:t> </a:t>
            </a:r>
            <a:r>
              <a:rPr dirty="0"/>
              <a:t>TOOLKITS</a:t>
            </a:r>
            <a:r>
              <a:rPr spc="-135" dirty="0"/>
              <a:t> </a:t>
            </a:r>
            <a:r>
              <a:rPr spc="14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440" y="860266"/>
            <a:ext cx="5448281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950" spc="135" dirty="0" smtClean="0">
                <a:solidFill>
                  <a:srgbClr val="999999"/>
                </a:solidFill>
                <a:latin typeface="Carlito"/>
                <a:cs typeface="Carlito"/>
              </a:rPr>
              <a:t>CUSTOMER PERSONALITY ANALYSIS</a:t>
            </a:r>
            <a:endParaRPr sz="195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762092" y="4548433"/>
            <a:ext cx="10546080" cy="3947795"/>
            <a:chOff x="4762092" y="4548433"/>
            <a:chExt cx="10546080" cy="3947795"/>
          </a:xfrm>
        </p:grpSpPr>
        <p:sp>
          <p:nvSpPr>
            <p:cNvPr id="6" name="object 6"/>
            <p:cNvSpPr/>
            <p:nvPr/>
          </p:nvSpPr>
          <p:spPr>
            <a:xfrm>
              <a:off x="11370454" y="6526668"/>
              <a:ext cx="3937635" cy="1969770"/>
            </a:xfrm>
            <a:custGeom>
              <a:avLst/>
              <a:gdLst/>
              <a:ahLst/>
              <a:cxnLst/>
              <a:rect l="l" t="t" r="r" b="b"/>
              <a:pathLst>
                <a:path w="3937634" h="1969770">
                  <a:moveTo>
                    <a:pt x="3937618" y="0"/>
                  </a:moveTo>
                  <a:lnTo>
                    <a:pt x="3302609" y="0"/>
                  </a:lnTo>
                  <a:lnTo>
                    <a:pt x="3302609" y="471412"/>
                  </a:lnTo>
                  <a:lnTo>
                    <a:pt x="1971008" y="1242471"/>
                  </a:lnTo>
                  <a:lnTo>
                    <a:pt x="635008" y="471412"/>
                  </a:lnTo>
                  <a:lnTo>
                    <a:pt x="635008" y="0"/>
                  </a:lnTo>
                  <a:lnTo>
                    <a:pt x="0" y="0"/>
                  </a:lnTo>
                  <a:lnTo>
                    <a:pt x="0" y="841546"/>
                  </a:lnTo>
                  <a:lnTo>
                    <a:pt x="1971008" y="1969437"/>
                  </a:lnTo>
                  <a:lnTo>
                    <a:pt x="3937618" y="841546"/>
                  </a:lnTo>
                  <a:lnTo>
                    <a:pt x="3937618" y="0"/>
                  </a:lnTo>
                  <a:close/>
                </a:path>
              </a:pathLst>
            </a:custGeom>
            <a:solidFill>
              <a:srgbClr val="D21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2092" y="6526668"/>
              <a:ext cx="3937635" cy="1969770"/>
            </a:xfrm>
            <a:custGeom>
              <a:avLst/>
              <a:gdLst/>
              <a:ahLst/>
              <a:cxnLst/>
              <a:rect l="l" t="t" r="r" b="b"/>
              <a:pathLst>
                <a:path w="3937634" h="1969770">
                  <a:moveTo>
                    <a:pt x="3937618" y="0"/>
                  </a:moveTo>
                  <a:lnTo>
                    <a:pt x="3302609" y="0"/>
                  </a:lnTo>
                  <a:lnTo>
                    <a:pt x="3302609" y="471412"/>
                  </a:lnTo>
                  <a:lnTo>
                    <a:pt x="1971008" y="1238072"/>
                  </a:lnTo>
                  <a:lnTo>
                    <a:pt x="630504" y="471412"/>
                  </a:lnTo>
                  <a:lnTo>
                    <a:pt x="630504" y="0"/>
                  </a:lnTo>
                  <a:lnTo>
                    <a:pt x="0" y="0"/>
                  </a:lnTo>
                  <a:lnTo>
                    <a:pt x="0" y="832748"/>
                  </a:lnTo>
                  <a:lnTo>
                    <a:pt x="1971008" y="1969437"/>
                  </a:lnTo>
                  <a:lnTo>
                    <a:pt x="3937618" y="832748"/>
                  </a:lnTo>
                  <a:lnTo>
                    <a:pt x="3937618" y="0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8787" y="4548433"/>
              <a:ext cx="3934460" cy="1973580"/>
            </a:xfrm>
            <a:custGeom>
              <a:avLst/>
              <a:gdLst/>
              <a:ahLst/>
              <a:cxnLst/>
              <a:rect l="l" t="t" r="r" b="b"/>
              <a:pathLst>
                <a:path w="3934459" h="1973579">
                  <a:moveTo>
                    <a:pt x="1966924" y="0"/>
                  </a:moveTo>
                  <a:lnTo>
                    <a:pt x="0" y="1136375"/>
                  </a:lnTo>
                  <a:lnTo>
                    <a:pt x="0" y="1973208"/>
                  </a:lnTo>
                  <a:lnTo>
                    <a:pt x="635008" y="1973208"/>
                  </a:lnTo>
                  <a:lnTo>
                    <a:pt x="635008" y="1501900"/>
                  </a:lnTo>
                  <a:lnTo>
                    <a:pt x="1966924" y="731155"/>
                  </a:lnTo>
                  <a:lnTo>
                    <a:pt x="3298734" y="1501900"/>
                  </a:lnTo>
                  <a:lnTo>
                    <a:pt x="3298734" y="1973208"/>
                  </a:lnTo>
                  <a:lnTo>
                    <a:pt x="3933848" y="1973208"/>
                  </a:lnTo>
                  <a:lnTo>
                    <a:pt x="3933848" y="1136375"/>
                  </a:lnTo>
                  <a:lnTo>
                    <a:pt x="1966924" y="0"/>
                  </a:lnTo>
                  <a:close/>
                </a:path>
              </a:pathLst>
            </a:custGeom>
            <a:solidFill>
              <a:srgbClr val="01A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31560" y="7626386"/>
              <a:ext cx="608330" cy="370840"/>
            </a:xfrm>
            <a:custGeom>
              <a:avLst/>
              <a:gdLst/>
              <a:ahLst/>
              <a:cxnLst/>
              <a:rect l="l" t="t" r="r" b="b"/>
              <a:pathLst>
                <a:path w="608329" h="370840">
                  <a:moveTo>
                    <a:pt x="608301" y="0"/>
                  </a:moveTo>
                  <a:lnTo>
                    <a:pt x="304150" y="177002"/>
                  </a:lnTo>
                  <a:lnTo>
                    <a:pt x="0" y="0"/>
                  </a:lnTo>
                  <a:lnTo>
                    <a:pt x="0" y="193759"/>
                  </a:lnTo>
                  <a:lnTo>
                    <a:pt x="304150" y="370762"/>
                  </a:lnTo>
                  <a:lnTo>
                    <a:pt x="608301" y="193759"/>
                  </a:lnTo>
                  <a:lnTo>
                    <a:pt x="60830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3034485" y="5002145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609600" h="368300">
                <a:moveTo>
                  <a:pt x="305721" y="0"/>
                </a:moveTo>
                <a:lnTo>
                  <a:pt x="0" y="176688"/>
                </a:lnTo>
                <a:lnTo>
                  <a:pt x="0" y="368248"/>
                </a:lnTo>
                <a:lnTo>
                  <a:pt x="305721" y="191560"/>
                </a:lnTo>
                <a:lnTo>
                  <a:pt x="609557" y="368248"/>
                </a:lnTo>
                <a:lnTo>
                  <a:pt x="609557" y="176688"/>
                </a:lnTo>
                <a:lnTo>
                  <a:pt x="305721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6122" y="5002145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609600" h="368300">
                <a:moveTo>
                  <a:pt x="305721" y="0"/>
                </a:moveTo>
                <a:lnTo>
                  <a:pt x="0" y="176688"/>
                </a:lnTo>
                <a:lnTo>
                  <a:pt x="0" y="368248"/>
                </a:lnTo>
                <a:lnTo>
                  <a:pt x="305721" y="191560"/>
                </a:lnTo>
                <a:lnTo>
                  <a:pt x="609557" y="368248"/>
                </a:lnTo>
                <a:lnTo>
                  <a:pt x="609557" y="176688"/>
                </a:lnTo>
                <a:lnTo>
                  <a:pt x="305721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86625" y="7929596"/>
            <a:ext cx="4904105" cy="2066289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R="278130" algn="ctr">
              <a:lnSpc>
                <a:spcPct val="100000"/>
              </a:lnSpc>
              <a:spcBef>
                <a:spcPts val="1610"/>
              </a:spcBef>
            </a:pPr>
            <a:r>
              <a:rPr sz="2950" spc="-85" dirty="0">
                <a:solidFill>
                  <a:srgbClr val="363D47"/>
                </a:solidFill>
                <a:latin typeface="Trebuchet MS"/>
                <a:cs typeface="Trebuchet MS"/>
              </a:rPr>
              <a:t>Jupyter </a:t>
            </a:r>
            <a:r>
              <a:rPr sz="2950" spc="60" dirty="0">
                <a:solidFill>
                  <a:srgbClr val="363D47"/>
                </a:solidFill>
                <a:latin typeface="Trebuchet MS"/>
                <a:cs typeface="Trebuchet MS"/>
              </a:rPr>
              <a:t>Notebook</a:t>
            </a:r>
            <a:endParaRPr sz="2950">
              <a:latin typeface="Trebuchet MS"/>
              <a:cs typeface="Trebuchet MS"/>
            </a:endParaRPr>
          </a:p>
          <a:p>
            <a:pPr marL="12065" marR="5080" indent="635" algn="ctr">
              <a:lnSpc>
                <a:spcPct val="128400"/>
              </a:lnSpc>
              <a:spcBef>
                <a:spcPts val="380"/>
              </a:spcBef>
            </a:pP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Jupyter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notebook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the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effective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IDE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used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for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coding in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Python.</a:t>
            </a:r>
            <a:r>
              <a:rPr sz="2300" spc="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It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very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easy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to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use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and</a:t>
            </a:r>
            <a:r>
              <a:rPr sz="2300" spc="-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widely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used</a:t>
            </a:r>
            <a:r>
              <a:rPr sz="2300" spc="-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over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the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industry.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45137" y="2233999"/>
            <a:ext cx="5387340" cy="255651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1785"/>
              </a:spcBef>
            </a:pPr>
            <a:r>
              <a:rPr sz="2950" spc="-10" dirty="0">
                <a:solidFill>
                  <a:srgbClr val="363D47"/>
                </a:solidFill>
                <a:latin typeface="Trebuchet MS"/>
                <a:cs typeface="Trebuchet MS"/>
              </a:rPr>
              <a:t>Streamlit</a:t>
            </a:r>
            <a:endParaRPr sz="2950" dirty="0">
              <a:latin typeface="Trebuchet MS"/>
              <a:cs typeface="Trebuchet MS"/>
            </a:endParaRPr>
          </a:p>
          <a:p>
            <a:pPr marL="12700" marR="5080" indent="3810" algn="ctr">
              <a:lnSpc>
                <a:spcPct val="128499"/>
              </a:lnSpc>
              <a:spcBef>
                <a:spcPts val="515"/>
              </a:spcBef>
            </a:pP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Streamlit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an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open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source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framework</a:t>
            </a:r>
            <a:r>
              <a:rPr sz="2300" spc="-5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for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Machine</a:t>
            </a:r>
            <a:r>
              <a:rPr sz="2300" spc="-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learning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and</a:t>
            </a:r>
            <a:r>
              <a:rPr sz="2300" spc="-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Data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Science.</a:t>
            </a:r>
            <a:r>
              <a:rPr sz="2300" spc="-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It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300" spc="-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used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for</a:t>
            </a:r>
            <a:r>
              <a:rPr sz="2300" spc="-6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prototype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and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deployment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purpose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of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the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models.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6474" y="2414219"/>
            <a:ext cx="4185285" cy="2404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950" spc="-10" dirty="0">
                <a:solidFill>
                  <a:srgbClr val="363D47"/>
                </a:solidFill>
                <a:latin typeface="Trebuchet MS"/>
                <a:cs typeface="Trebuchet MS"/>
              </a:rPr>
              <a:t>Python</a:t>
            </a:r>
            <a:endParaRPr sz="2950">
              <a:latin typeface="Trebuchet MS"/>
              <a:cs typeface="Trebuchet MS"/>
            </a:endParaRPr>
          </a:p>
          <a:p>
            <a:pPr marL="12065" marR="5080" indent="-3175" algn="ctr">
              <a:lnSpc>
                <a:spcPct val="128499"/>
              </a:lnSpc>
              <a:spcBef>
                <a:spcPts val="990"/>
              </a:spcBef>
            </a:pP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Python</a:t>
            </a:r>
            <a:r>
              <a:rPr sz="2300" spc="-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300" spc="-3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the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programming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language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which</a:t>
            </a:r>
            <a:r>
              <a:rPr sz="2300" spc="-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is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used</a:t>
            </a:r>
            <a:r>
              <a:rPr sz="2300" spc="-1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to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code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25" dirty="0">
                <a:solidFill>
                  <a:srgbClr val="999999"/>
                </a:solidFill>
                <a:latin typeface="Carlito"/>
                <a:cs typeface="Carlito"/>
              </a:rPr>
              <a:t>the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project.</a:t>
            </a:r>
            <a:r>
              <a:rPr sz="2300" spc="-4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Various</a:t>
            </a:r>
            <a:r>
              <a:rPr sz="2300" spc="-5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algorithms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20" dirty="0">
                <a:solidFill>
                  <a:srgbClr val="999999"/>
                </a:solidFill>
                <a:latin typeface="Carlito"/>
                <a:cs typeface="Carlito"/>
              </a:rPr>
              <a:t>used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are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coded</a:t>
            </a:r>
            <a:r>
              <a:rPr sz="2300" spc="-30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999999"/>
                </a:solidFill>
                <a:latin typeface="Carlito"/>
                <a:cs typeface="Carlito"/>
              </a:rPr>
              <a:t>in</a:t>
            </a:r>
            <a:r>
              <a:rPr sz="2300" spc="-45" dirty="0">
                <a:solidFill>
                  <a:srgbClr val="999999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999999"/>
                </a:solidFill>
                <a:latin typeface="Carlito"/>
                <a:cs typeface="Carlito"/>
              </a:rPr>
              <a:t>Python</a:t>
            </a:r>
            <a:endParaRPr sz="23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55526" y="5590337"/>
            <a:ext cx="8297545" cy="1783714"/>
            <a:chOff x="5855526" y="5590337"/>
            <a:chExt cx="8297545" cy="1783714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8996" y="5748696"/>
              <a:ext cx="1625068" cy="16250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5526" y="5721046"/>
              <a:ext cx="1625068" cy="16250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6729" y="5590337"/>
              <a:ext cx="1626325" cy="16263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598</Words>
  <Application>Microsoft Office PowerPoint</Application>
  <PresentationFormat>Custom</PresentationFormat>
  <Paragraphs>116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ABOUT PROJECT</vt:lpstr>
      <vt:lpstr>WHAT IS CUSTOMER PERSONALITY ANALYSIS?</vt:lpstr>
      <vt:lpstr>OBJECTIVE</vt:lpstr>
      <vt:lpstr>OBJECTIVE</vt:lpstr>
      <vt:lpstr>ABOUT DATASET</vt:lpstr>
      <vt:lpstr>PowerPoint Presentation</vt:lpstr>
      <vt:lpstr>TOOLKIT AND ALGORITHMS</vt:lpstr>
      <vt:lpstr>TECH TOOLKITS USED</vt:lpstr>
      <vt:lpstr>STEPS AND PROCESS</vt:lpstr>
      <vt:lpstr>PowerPoint Presentation</vt:lpstr>
      <vt:lpstr>Algorithms used in the project</vt:lpstr>
      <vt:lpstr>INSIGHTS GENERATED</vt:lpstr>
      <vt:lpstr>OUTPUT SCREEN</vt:lpstr>
      <vt:lpstr>INPUTS</vt:lpstr>
      <vt:lpstr>OUTPUTS</vt:lpstr>
      <vt:lpstr>DEPLOYMENT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lastModifiedBy>HP</cp:lastModifiedBy>
  <cp:revision>11</cp:revision>
  <dcterms:created xsi:type="dcterms:W3CDTF">2024-04-05T05:54:53Z</dcterms:created>
  <dcterms:modified xsi:type="dcterms:W3CDTF">2024-04-05T15:31:29Z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2024-04-05T00:00:00Z</vt:filetime>
  </property>
  <property fmtid="{D5CDD505-2E9C-101B-9397-08002B2CF9AE}" pid="5" name="Producer">
    <vt:lpwstr>3-Heights(TM) PDF Security Shell 4.8.25.2 (http://www.pdf-tools.com)</vt:lpwstr>
  </property>
</Properties>
</file>