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7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641992326" name="邓恒" initials="邓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144" y="288"/>
      </p:cViewPr>
      <p:guideLst>
        <p:guide pos="416"/>
        <p:guide pos="7256"/>
        <p:guide orient="horz" pos="647"/>
        <p:guide orient="horz" pos="712"/>
        <p:guide orient="horz" pos="3928"/>
        <p:guide orient="horz" pos="3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41992326" dt="2025-04-10T18:22:42.586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4-10T18:58:1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398.000 251.000,'-0.011'-0.007,"-0.016"-0.011,-0.018-0.012,-0.018-0.012,-0.016-0.011,-0.013-0.009,-0.010-0.007,-0.008-0.005,-0.006-0.004,-0.004-0.003,-0.002-0.002,-0.001-0.001,-0.000-0.000,0.000 0.000,0.000 0.000,0.000 0.000,0.001 0.000,0.001 0.000,0.000 0.000,0.000 0.000,0.000 0.000,0.000 0.000,0.000 0.000,0.000 0.000,0.000 0.000,-0.078-0.037,-0.119-0.057,0.043 0.020,-0.062-0.027,0.023 0.003,-0.011-0.027,-0.585-0.328,0.099 0.101,-0.118-0.046,0.649 0.337,-1.067-0.481,0.997 0.463,-1.727-0.785,1.200 0.562,-1.709-0.566,2.062 0.761,-2.473-0.811,1.096 0.384,-0.043 0.004,1.293 0.408,-2.714-0.811,1.260 0.403,-0.024 0.015,-0.357-0.098,0.069 0.026,0.381 0.127,0.069 0.039,-1.163-0.211,1.301 0.331,0.075 0.047,0.092 0.046,0.103 0.043,-0.148 0.014,0.127 0.049,-0.440 0.012,1.626 0.134,-1.435-0.154,0.316 0.015,1.244 0.142,-0.735-0.078,0.078 0.015,0.083 0.015,0.226 0.028,0.016 0.008,-0.012 0.007,-0.006 0.007,-0.028 0.006,-0.018 0.005,-0.124 0.003,0.000 0.005,-0.427 0.005,-0.002 0.005,-0.040 0.003,-0.154 0.003,0.021 0.001,-0.032 0.000,0.414 0.034,0.009 0.025,-0.415 0.136,0.540-0.062,-0.010 0.011,-0.144 0.068,0.021 0.024,0.143-0.028,0.009-0.000,-0.327 0.077,0.026 0.005,0.073 0.005,-0.007 0.037,0.031 0.010,0.056-0.009,0.261-0.072,0.014 0.004,-0.317 0.186,0.063 0.037,0.098 0.017,-0.129 0.056,0.434-0.235,0.038-0.001,-0.102 0.118,0.086 0.007,-0.040 0.088,0.071-0.057,0.199-0.164,0.043-0.007,-0.036 0.176,0.157-0.188,0.027 0.012,0.091-0.212,-0.093 0.224,0.003 0.014,-0.147 0.307,0.077-0.177,0.002 0.015,-0.070 0.271,0.097-0.219,0.018 0.006,0.023-0.090,-0.009-0.021,-0.054 0.206,0.005 0.028,0.013 0.004,0.018 0.034,0.020 0.006,0.021-0.013,0.029-0.173,-0.012-0.012,-0.027 0.109,-0.002 0.012,0.021-0.088,0.005 0.001,-0.053 0.477,0.072-0.374,0.009 0.025,-0.016 0.380,0.018 0.013,0.017-0.032,0.014 0.089,0.014-0.020,0.011-0.065,0.009-0.091,0.034-0.305,0.023 0.007,0.044 0.260,0.017 0.002,0.007-0.026,-0.028-0.244,-0.002-0.020,0.009-0.033,0.018-0.041,0.011-0.034,0.006-0.027,0.001-0.021,-0.002-0.016,0.032 0.043,0.021-0.043,0.112 0.170,0.021-0.062,0.009-0.081,0.001-0.088,-0.005-0.015,-0.043-0.001,-0.049 0.023,-0.070-0.062,-0.033-0.005,-0.029-0.008,-0.025-0.010,0.055 0.077,0.030-0.005,0.030 0.000,0.025-0.009,0.019-0.015,0.032 0.057,-0.025 0.006,-0.061-0.068,-0.028-0.004,-0.028-0.004,0.074 0.028,0.104-0.055,-0.029-0.041,0.001 0.055,0.084 0.058,0.009 0.058,-0.125-0.167,0.009 0.017,0.293 0.316,0.007 0.027,-0.443-0.531,0.224 0.245,0.023-0.000,0.009 0.004,-0.003 0.006,0.277 0.234,-0.180-0.189,0.008-0.003,-0.060-0.071,0.007-0.019,-0.005-0.010,-0.015-0.003,-0.008 0.003,-0.003 0.007,0.027 0.010,0.024 0.013,0.047 0.001,0.038-0.008,0.214 0.131,0.013-0.008,-0.010-0.027,0.329 0.086,-0.016-0.091,-0.105-0.116,-0.401-0.123,0.261 0.083,-0.036-0.023,-0.055-0.030,-0.064-0.033,-0.120-0.047,-0.043-0.025,-0.038-0.023,0.045-0.010,-0.068-0.026,-0.065-0.021,-0.058-0.015,-0.050-0.011,-0.040-0.007,-0.032-0.004,-0.024-0.002,0.001 0.002,0.062 0.000,0.088-0.018,0.012-0.025,-0.013-0.030,-0.028-0.031,-0.007-0.014,0.003 0.000,0.011 0.009,0.016 0.014,0.018 0.016,0.036 0.010,-0.019 0.019,-0.029 0.017,-0.032 0.014,-0.032 0.011,-0.029 0.008,-0.024 0.006,-0.019 0.004,0.200 0.002,0.131 0.001,-0.008-0.001,0.058-0.000,0.028-0.000,-0.141-0.001,0.029-0.000,0.063 0.013,0.036 0.023,0.053 0.044,0.039 0.032,0.053 0.049,0.036 0.034,0.115 0.061,0.068 0.054,1.134 0.450,-0.472-0.144,0.068 0.041,-0.149-0.049,0.041 0.032,0.084 0.035,0.036 0.009,0.090 0.029,0.024 0.017,-1.185-0.489,2.690 1.013,-0.876-0.374,0.012-0.029,1.025 0.258,-1.378-0.499,-0.042-0.059,-0.047-0.034,-0.076-0.041,-0.070-0.018,-0.090-0.026,0.221 0.029,-0.104-0.049,0.380 0.032,-0.205-0.085,-0.739-0.129,0.841 0.151,-0.287-0.060,-1.518-0.266,0.670 0.120,-0.001 0.001,-0.014 0.022,-0.024 0.012,0.811 0.153,-0.523-0.119,-0.021-0.016,-0.179-0.048,-0.018-0.017,0.025-0.017,0.005-0.018,0.198-0.002,-0.011-0.022,0.645 0.004,-0.741-0.057,-0.005-0.011,-0.021-0.010,-0.033-0.009,0.011-0.007,-0.007-0.006,0.154-0.005,-0.049-0.005,0.572-0.009,-1.419 0.007,1.056-0.009,-0.046-0.001,-0.050-0.000,-0.082 0.000,-0.101 0.001,-0.109 0.001,-0.300-0.010,-0.054-0.023,-0.033-0.030,-0.043-0.035,0.234-0.099,-0.047-0.024,-0.057-0.004,0.079-0.096,-0.309 0.100,0.009-0.019,0.316-0.212,-0.071-0.021,-0.100-0.003,-0.006-0.014,0.031-0.042,-0.106 0.068,0.030-0.040,0.330-0.389,-0.251 0.231,-0.005-0.023,0.451-0.428,-0.895 0.893,0.725-0.731,-0.009-0.006,-0.051 0.025,-0.200 0.203,0.013-0.018,0.517-0.486,-0.188 0.168,-0.056 0.043,-0.074 0.068,-0.326 0.331,-0.053 0.031,-0.042 0.027,-0.033 0.023,-0.037 0.019,-0.040 0.016,0.169-0.353,-0.132 0.113,-0.116 0.124,-0.096 0.120,-0.075 0.107,-0.056 0.090,-0.040 0.071,-0.026 0.053,-0.011 0.022,-0.007-0.037,-0.003-0.054,-0.001-0.041,0.001-0.029,0.002-0.020,0.004 0.015,0.003-0.007,0.003-0.004,0.002-0.002,0.002-0.001,0.002 0.000,0.001-0.101,0.002 0.168,0.000-0.015,0.000-0.044,0.000-0.039,0.000-0.034,0.000-0.029,-0.073-0.398,0.002 0.232,-0.013-0.011,-0.030-0.144,-0.000 0.026,0.006 0.040,0.025 0.246,-0.018 0.037,-0.076-0.252,-0.006-0.005,0.007 0.022,0.015 0.038,0.049 0.218,-0.014 0.009,-0.102-0.161,-0.032-0.013,-0.011 0.001,0.038 0.072,0.011 0.001,-0.061-0.243,0.102 0.289,-0.004-0.003,-0.047-0.061,-0.021 0.027,-0.122-0.211,0.019 0.035,0.038 0.060,0.048 0.071,0.051 0.074,0.049 0.069,0.044 0.062,0.021 0.107,-0.046-0.001,-0.059-0.037,-0.017-0.009,-0.001-0.010,-0.035-0.037,0.008 0.024,0.011 0.034,0.012 0.038,0.013 0.039,0.012 0.036,-0.022-0.011,0.009-0.017,0.007-0.031,0.006-0.037,0.004-0.037,0.011 0.029,-0.022 0.016,-0.027 0.025,-0.028 0.030,-0.027 0.031,0.099 0.048,-0.018-0.013,-0.021-0.034,-0.024-0.023,-0.059-0.063,-0.000-0.038,-0.262-0.148,0.206 0.150,-0.024-0.016,-0.075-0.032,-0.059-0.017,-0.045-0.005,-0.034 0.005,-0.116-0.054,0.016-0.006,-0.302-0.143,0.380 0.186,-0.003-0.021,-0.025-0.007,-0.016 0.004,-0.509-0.204,0.246 0.153,0.027 0.048,-0.205-0.010,0.469 0.150,0.021 0.007,0.020-0.015,0.018-0.006,0.017 0.002,0.015 0.007,-0.266-0.075,0.015 0.034,0.036 0.038,0.175 0.069,0.023 0.025,-0.242-0.084,-0.011-0.001,0.133 0.041,0.035 0.018,0.042 0.021,-0.109-0.091,0.055-0.012,0.264 0.094,0.011 0.010,0.060 0.029,-0.002 0.010,-0.046-0.020,0.022-0.017,-0.179-0.096,0.020 0.010,0.129 0.063,0.016 0.020,0.013 0.021,-0.033-0.000,0.042 0.014,0.045 0.008,0.044 0.004,0.040 0.001,0.034-0.001,0.028-0.002,0.022-0.003,0.016-0.003,-0.029 0.016,-0.080 0.008,-0.149-0.070,0.123 0.048,-0.031-0.006,-0.315-0.073,0.167 0.040,0.004-0.023,0.037 0.014,-0.023-0.003,-0.080-0.040,0.011-0.023,-0.231-0.110,0.053 0.051,-0.011 0.021,0.011 0.028,-0.117 0.008,0.319 0.074,0.003-0.005,-0.195-0.064,0.026 0.011,0.034 0.019,0.198 0.039,0.008-0.009,-0.101-0.070,0.045-0.020,0.053-0.019,-0.006-0.001,-0.001 0.011,0.002 0.020,0.099 0.071,-0.007 0.015,-0.163-0.036,0.008 0.034,0.018 0.032,0.024 0.028,0.064 0.028,0.013 0.016,0.010 0.013,-1.227 0.094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1D0E-10F6-4137-B26A-2488F795B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EF561-E8F4-4ABC-8CA9-F039C49965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c3894245-6542-4d14-b7e7-f6095abedb6c"/>
          <p:cNvSpPr>
            <a:spLocks noGrp="1"/>
          </p:cNvSpPr>
          <p:nvPr>
            <p:ph type="ctrTitle" hasCustomPrompt="1"/>
          </p:nvPr>
        </p:nvSpPr>
        <p:spPr>
          <a:xfrm>
            <a:off x="874875" y="1144587"/>
            <a:ext cx="5860956" cy="15065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副标题 2" descr="fd629030-354f-4018-a2a4-1e77ac4b8ed0"/>
          <p:cNvSpPr>
            <a:spLocks noGrp="1"/>
          </p:cNvSpPr>
          <p:nvPr>
            <p:ph type="subTitle" idx="1" hasCustomPrompt="1"/>
          </p:nvPr>
        </p:nvSpPr>
        <p:spPr>
          <a:xfrm>
            <a:off x="874874" y="2666999"/>
            <a:ext cx="4079780" cy="98425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4" name="文本占位符 3" descr="02506d28-119a-4b90-9766-45f3fd1a5df2"/>
          <p:cNvSpPr>
            <a:spLocks noGrp="1"/>
          </p:cNvSpPr>
          <p:nvPr>
            <p:ph type="body" sz="quarter" idx="13" hasCustomPrompt="1"/>
          </p:nvPr>
        </p:nvSpPr>
        <p:spPr>
          <a:xfrm>
            <a:off x="874874" y="4509686"/>
            <a:ext cx="2846294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 descr="bad2ce5e-6acd-4462-b4bb-c83c05cf012c"/>
          <p:cNvSpPr>
            <a:spLocks noGrp="1"/>
          </p:cNvSpPr>
          <p:nvPr>
            <p:ph type="body" sz="quarter" idx="14" hasCustomPrompt="1"/>
          </p:nvPr>
        </p:nvSpPr>
        <p:spPr>
          <a:xfrm>
            <a:off x="874874" y="4784006"/>
            <a:ext cx="2846294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grpSp>
        <p:nvGrpSpPr>
          <p:cNvPr id="6" name="组合 5" descr="c6ef2329-cdab-4192-a2b0-5d7ceee6a1af"/>
          <p:cNvGrpSpPr/>
          <p:nvPr/>
        </p:nvGrpSpPr>
        <p:grpSpPr>
          <a:xfrm>
            <a:off x="3787843" y="2232025"/>
            <a:ext cx="8335962" cy="3906838"/>
            <a:chOff x="3638551" y="2232025"/>
            <a:chExt cx="8335962" cy="3906838"/>
          </a:xfrm>
        </p:grpSpPr>
        <p:sp>
          <p:nvSpPr>
            <p:cNvPr id="7" name="任意多边形: 形状 6" descr="c11c23f4-8f56-4764-b2ee-9327b071ef63"/>
            <p:cNvSpPr/>
            <p:nvPr/>
          </p:nvSpPr>
          <p:spPr bwMode="auto">
            <a:xfrm>
              <a:off x="4878388" y="2660650"/>
              <a:ext cx="6911975" cy="2052638"/>
            </a:xfrm>
            <a:custGeom>
              <a:avLst/>
              <a:gdLst>
                <a:gd name="T0" fmla="*/ 1434 w 3491"/>
                <a:gd name="T1" fmla="*/ 0 h 1037"/>
                <a:gd name="T2" fmla="*/ 499 w 3491"/>
                <a:gd name="T3" fmla="*/ 0 h 1037"/>
                <a:gd name="T4" fmla="*/ 410 w 3491"/>
                <a:gd name="T5" fmla="*/ 131 h 1037"/>
                <a:gd name="T6" fmla="*/ 499 w 3491"/>
                <a:gd name="T7" fmla="*/ 261 h 1037"/>
                <a:gd name="T8" fmla="*/ 710 w 3491"/>
                <a:gd name="T9" fmla="*/ 261 h 1037"/>
                <a:gd name="T10" fmla="*/ 764 w 3491"/>
                <a:gd name="T11" fmla="*/ 340 h 1037"/>
                <a:gd name="T12" fmla="*/ 710 w 3491"/>
                <a:gd name="T13" fmla="*/ 418 h 1037"/>
                <a:gd name="T14" fmla="*/ 79 w 3491"/>
                <a:gd name="T15" fmla="*/ 418 h 1037"/>
                <a:gd name="T16" fmla="*/ 0 w 3491"/>
                <a:gd name="T17" fmla="*/ 535 h 1037"/>
                <a:gd name="T18" fmla="*/ 0 w 3491"/>
                <a:gd name="T19" fmla="*/ 535 h 1037"/>
                <a:gd name="T20" fmla="*/ 79 w 3491"/>
                <a:gd name="T21" fmla="*/ 651 h 1037"/>
                <a:gd name="T22" fmla="*/ 888 w 3491"/>
                <a:gd name="T23" fmla="*/ 651 h 1037"/>
                <a:gd name="T24" fmla="*/ 950 w 3491"/>
                <a:gd name="T25" fmla="*/ 744 h 1037"/>
                <a:gd name="T26" fmla="*/ 888 w 3491"/>
                <a:gd name="T27" fmla="*/ 836 h 1037"/>
                <a:gd name="T28" fmla="*/ 335 w 3491"/>
                <a:gd name="T29" fmla="*/ 836 h 1037"/>
                <a:gd name="T30" fmla="*/ 271 w 3491"/>
                <a:gd name="T31" fmla="*/ 930 h 1037"/>
                <a:gd name="T32" fmla="*/ 271 w 3491"/>
                <a:gd name="T33" fmla="*/ 943 h 1037"/>
                <a:gd name="T34" fmla="*/ 335 w 3491"/>
                <a:gd name="T35" fmla="*/ 1037 h 1037"/>
                <a:gd name="T36" fmla="*/ 3400 w 3491"/>
                <a:gd name="T37" fmla="*/ 1037 h 1037"/>
                <a:gd name="T38" fmla="*/ 3491 w 3491"/>
                <a:gd name="T39" fmla="*/ 905 h 1037"/>
                <a:gd name="T40" fmla="*/ 3400 w 3491"/>
                <a:gd name="T41" fmla="*/ 773 h 1037"/>
                <a:gd name="T42" fmla="*/ 2993 w 3491"/>
                <a:gd name="T43" fmla="*/ 773 h 1037"/>
                <a:gd name="T44" fmla="*/ 2928 w 3491"/>
                <a:gd name="T45" fmla="*/ 678 h 1037"/>
                <a:gd name="T46" fmla="*/ 2993 w 3491"/>
                <a:gd name="T47" fmla="*/ 583 h 1037"/>
                <a:gd name="T48" fmla="*/ 3219 w 3491"/>
                <a:gd name="T49" fmla="*/ 583 h 1037"/>
                <a:gd name="T50" fmla="*/ 3301 w 3491"/>
                <a:gd name="T51" fmla="*/ 463 h 1037"/>
                <a:gd name="T52" fmla="*/ 3219 w 3491"/>
                <a:gd name="T53" fmla="*/ 343 h 1037"/>
                <a:gd name="T54" fmla="*/ 2481 w 3491"/>
                <a:gd name="T55" fmla="*/ 343 h 1037"/>
                <a:gd name="T56" fmla="*/ 2428 w 3491"/>
                <a:gd name="T57" fmla="*/ 266 h 1037"/>
                <a:gd name="T58" fmla="*/ 2481 w 3491"/>
                <a:gd name="T59" fmla="*/ 189 h 1037"/>
                <a:gd name="T60" fmla="*/ 3120 w 3491"/>
                <a:gd name="T61" fmla="*/ 189 h 1037"/>
                <a:gd name="T62" fmla="*/ 3185 w 3491"/>
                <a:gd name="T63" fmla="*/ 94 h 1037"/>
                <a:gd name="T64" fmla="*/ 3120 w 3491"/>
                <a:gd name="T65" fmla="*/ 0 h 1037"/>
                <a:gd name="T66" fmla="*/ 1434 w 3491"/>
                <a:gd name="T6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91" h="1037">
                  <a:moveTo>
                    <a:pt x="1434" y="0"/>
                  </a:moveTo>
                  <a:cubicBezTo>
                    <a:pt x="499" y="0"/>
                    <a:pt x="499" y="0"/>
                    <a:pt x="499" y="0"/>
                  </a:cubicBezTo>
                  <a:cubicBezTo>
                    <a:pt x="450" y="0"/>
                    <a:pt x="410" y="58"/>
                    <a:pt x="410" y="131"/>
                  </a:cubicBezTo>
                  <a:cubicBezTo>
                    <a:pt x="410" y="203"/>
                    <a:pt x="450" y="261"/>
                    <a:pt x="499" y="261"/>
                  </a:cubicBezTo>
                  <a:cubicBezTo>
                    <a:pt x="710" y="261"/>
                    <a:pt x="710" y="261"/>
                    <a:pt x="710" y="261"/>
                  </a:cubicBezTo>
                  <a:cubicBezTo>
                    <a:pt x="740" y="261"/>
                    <a:pt x="764" y="296"/>
                    <a:pt x="764" y="340"/>
                  </a:cubicBezTo>
                  <a:cubicBezTo>
                    <a:pt x="764" y="383"/>
                    <a:pt x="740" y="418"/>
                    <a:pt x="710" y="418"/>
                  </a:cubicBezTo>
                  <a:cubicBezTo>
                    <a:pt x="79" y="418"/>
                    <a:pt x="79" y="418"/>
                    <a:pt x="79" y="418"/>
                  </a:cubicBezTo>
                  <a:cubicBezTo>
                    <a:pt x="35" y="418"/>
                    <a:pt x="0" y="470"/>
                    <a:pt x="0" y="535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99"/>
                    <a:pt x="35" y="651"/>
                    <a:pt x="79" y="651"/>
                  </a:cubicBezTo>
                  <a:cubicBezTo>
                    <a:pt x="888" y="651"/>
                    <a:pt x="888" y="651"/>
                    <a:pt x="888" y="651"/>
                  </a:cubicBezTo>
                  <a:cubicBezTo>
                    <a:pt x="922" y="651"/>
                    <a:pt x="951" y="693"/>
                    <a:pt x="950" y="744"/>
                  </a:cubicBezTo>
                  <a:cubicBezTo>
                    <a:pt x="950" y="795"/>
                    <a:pt x="922" y="836"/>
                    <a:pt x="888" y="836"/>
                  </a:cubicBezTo>
                  <a:cubicBezTo>
                    <a:pt x="335" y="836"/>
                    <a:pt x="335" y="836"/>
                    <a:pt x="335" y="836"/>
                  </a:cubicBezTo>
                  <a:cubicBezTo>
                    <a:pt x="300" y="836"/>
                    <a:pt x="271" y="878"/>
                    <a:pt x="271" y="930"/>
                  </a:cubicBezTo>
                  <a:cubicBezTo>
                    <a:pt x="271" y="943"/>
                    <a:pt x="271" y="943"/>
                    <a:pt x="271" y="943"/>
                  </a:cubicBezTo>
                  <a:cubicBezTo>
                    <a:pt x="271" y="995"/>
                    <a:pt x="300" y="1037"/>
                    <a:pt x="335" y="1037"/>
                  </a:cubicBezTo>
                  <a:cubicBezTo>
                    <a:pt x="3400" y="1037"/>
                    <a:pt x="3400" y="1037"/>
                    <a:pt x="3400" y="1037"/>
                  </a:cubicBezTo>
                  <a:cubicBezTo>
                    <a:pt x="3450" y="1037"/>
                    <a:pt x="3491" y="978"/>
                    <a:pt x="3491" y="905"/>
                  </a:cubicBezTo>
                  <a:cubicBezTo>
                    <a:pt x="3491" y="832"/>
                    <a:pt x="3450" y="773"/>
                    <a:pt x="3400" y="773"/>
                  </a:cubicBezTo>
                  <a:cubicBezTo>
                    <a:pt x="2993" y="773"/>
                    <a:pt x="2993" y="773"/>
                    <a:pt x="2993" y="773"/>
                  </a:cubicBezTo>
                  <a:cubicBezTo>
                    <a:pt x="2957" y="773"/>
                    <a:pt x="2928" y="730"/>
                    <a:pt x="2928" y="678"/>
                  </a:cubicBezTo>
                  <a:cubicBezTo>
                    <a:pt x="2928" y="625"/>
                    <a:pt x="2957" y="583"/>
                    <a:pt x="2993" y="583"/>
                  </a:cubicBezTo>
                  <a:cubicBezTo>
                    <a:pt x="3219" y="583"/>
                    <a:pt x="3219" y="583"/>
                    <a:pt x="3219" y="583"/>
                  </a:cubicBezTo>
                  <a:cubicBezTo>
                    <a:pt x="3264" y="583"/>
                    <a:pt x="3301" y="529"/>
                    <a:pt x="3301" y="463"/>
                  </a:cubicBezTo>
                  <a:cubicBezTo>
                    <a:pt x="3301" y="397"/>
                    <a:pt x="3264" y="343"/>
                    <a:pt x="3219" y="343"/>
                  </a:cubicBezTo>
                  <a:cubicBezTo>
                    <a:pt x="2481" y="343"/>
                    <a:pt x="2481" y="343"/>
                    <a:pt x="2481" y="343"/>
                  </a:cubicBezTo>
                  <a:cubicBezTo>
                    <a:pt x="2452" y="343"/>
                    <a:pt x="2428" y="308"/>
                    <a:pt x="2428" y="266"/>
                  </a:cubicBezTo>
                  <a:cubicBezTo>
                    <a:pt x="2428" y="223"/>
                    <a:pt x="2452" y="189"/>
                    <a:pt x="2481" y="189"/>
                  </a:cubicBezTo>
                  <a:cubicBezTo>
                    <a:pt x="3120" y="189"/>
                    <a:pt x="3120" y="189"/>
                    <a:pt x="3120" y="189"/>
                  </a:cubicBezTo>
                  <a:cubicBezTo>
                    <a:pt x="3156" y="189"/>
                    <a:pt x="3185" y="146"/>
                    <a:pt x="3185" y="94"/>
                  </a:cubicBezTo>
                  <a:cubicBezTo>
                    <a:pt x="3185" y="42"/>
                    <a:pt x="3156" y="0"/>
                    <a:pt x="3120" y="0"/>
                  </a:cubicBezTo>
                  <a:cubicBezTo>
                    <a:pt x="1434" y="0"/>
                    <a:pt x="1434" y="0"/>
                    <a:pt x="1434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任意多边形: 形状 7" descr="e001be68-a029-47bc-9737-4c9d3ac8bf68"/>
            <p:cNvSpPr/>
            <p:nvPr/>
          </p:nvSpPr>
          <p:spPr bwMode="auto">
            <a:xfrm>
              <a:off x="3638551" y="4946650"/>
              <a:ext cx="1562100" cy="460375"/>
            </a:xfrm>
            <a:custGeom>
              <a:avLst/>
              <a:gdLst>
                <a:gd name="T0" fmla="*/ 680 w 789"/>
                <a:gd name="T1" fmla="*/ 233 h 233"/>
                <a:gd name="T2" fmla="*/ 108 w 789"/>
                <a:gd name="T3" fmla="*/ 233 h 233"/>
                <a:gd name="T4" fmla="*/ 0 w 789"/>
                <a:gd name="T5" fmla="*/ 116 h 233"/>
                <a:gd name="T6" fmla="*/ 108 w 789"/>
                <a:gd name="T7" fmla="*/ 0 h 233"/>
                <a:gd name="T8" fmla="*/ 680 w 789"/>
                <a:gd name="T9" fmla="*/ 0 h 233"/>
                <a:gd name="T10" fmla="*/ 789 w 789"/>
                <a:gd name="T11" fmla="*/ 116 h 233"/>
                <a:gd name="T12" fmla="*/ 680 w 789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233">
                  <a:moveTo>
                    <a:pt x="680" y="233"/>
                  </a:moveTo>
                  <a:cubicBezTo>
                    <a:pt x="108" y="233"/>
                    <a:pt x="108" y="233"/>
                    <a:pt x="108" y="233"/>
                  </a:cubicBezTo>
                  <a:cubicBezTo>
                    <a:pt x="48" y="233"/>
                    <a:pt x="0" y="181"/>
                    <a:pt x="0" y="116"/>
                  </a:cubicBezTo>
                  <a:cubicBezTo>
                    <a:pt x="0" y="52"/>
                    <a:pt x="48" y="0"/>
                    <a:pt x="10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740" y="0"/>
                    <a:pt x="789" y="52"/>
                    <a:pt x="789" y="116"/>
                  </a:cubicBezTo>
                  <a:cubicBezTo>
                    <a:pt x="789" y="181"/>
                    <a:pt x="740" y="233"/>
                    <a:pt x="680" y="23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椭圆 8" descr="cb193fc3-8672-464e-bdc1-8fd7f567a5ac"/>
            <p:cNvSpPr>
              <a:spLocks noChangeArrowheads="1"/>
            </p:cNvSpPr>
            <p:nvPr/>
          </p:nvSpPr>
          <p:spPr bwMode="auto">
            <a:xfrm>
              <a:off x="4606926" y="4511675"/>
              <a:ext cx="44450" cy="49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椭圆 9" descr="8bf7b8ae-d55f-4f81-addb-952d36122adf"/>
            <p:cNvSpPr>
              <a:spLocks noChangeArrowheads="1"/>
            </p:cNvSpPr>
            <p:nvPr/>
          </p:nvSpPr>
          <p:spPr bwMode="auto">
            <a:xfrm>
              <a:off x="11576051" y="2941638"/>
              <a:ext cx="80963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椭圆 10" descr="739981ab-35a1-409b-afd9-8653dd3131e7"/>
            <p:cNvSpPr>
              <a:spLocks noChangeArrowheads="1"/>
            </p:cNvSpPr>
            <p:nvPr/>
          </p:nvSpPr>
          <p:spPr bwMode="auto">
            <a:xfrm>
              <a:off x="7227888" y="2667000"/>
              <a:ext cx="46038" cy="49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椭圆 11" descr="8b62558d-f074-444d-baf9-54d8aff84e11"/>
            <p:cNvSpPr>
              <a:spLocks noChangeArrowheads="1"/>
            </p:cNvSpPr>
            <p:nvPr/>
          </p:nvSpPr>
          <p:spPr bwMode="auto">
            <a:xfrm>
              <a:off x="5738813" y="2860675"/>
              <a:ext cx="61913" cy="65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 descr="db97f444-f6b4-4618-b104-ce4c37a05513"/>
            <p:cNvSpPr/>
            <p:nvPr/>
          </p:nvSpPr>
          <p:spPr bwMode="auto">
            <a:xfrm>
              <a:off x="7127876" y="2247900"/>
              <a:ext cx="117475" cy="127000"/>
            </a:xfrm>
            <a:custGeom>
              <a:avLst/>
              <a:gdLst>
                <a:gd name="T0" fmla="*/ 60 w 60"/>
                <a:gd name="T1" fmla="*/ 32 h 64"/>
                <a:gd name="T2" fmla="*/ 30 w 60"/>
                <a:gd name="T3" fmla="*/ 64 h 64"/>
                <a:gd name="T4" fmla="*/ 0 w 60"/>
                <a:gd name="T5" fmla="*/ 32 h 64"/>
                <a:gd name="T6" fmla="*/ 30 w 60"/>
                <a:gd name="T7" fmla="*/ 0 h 64"/>
                <a:gd name="T8" fmla="*/ 60 w 60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60" y="32"/>
                  </a:moveTo>
                  <a:cubicBezTo>
                    <a:pt x="39" y="37"/>
                    <a:pt x="35" y="42"/>
                    <a:pt x="30" y="64"/>
                  </a:cubicBezTo>
                  <a:cubicBezTo>
                    <a:pt x="24" y="42"/>
                    <a:pt x="20" y="37"/>
                    <a:pt x="0" y="32"/>
                  </a:cubicBezTo>
                  <a:cubicBezTo>
                    <a:pt x="20" y="26"/>
                    <a:pt x="24" y="21"/>
                    <a:pt x="30" y="0"/>
                  </a:cubicBezTo>
                  <a:cubicBezTo>
                    <a:pt x="35" y="21"/>
                    <a:pt x="39" y="26"/>
                    <a:pt x="6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任意多边形: 形状 13" descr="3266f879-ec97-4d96-9b9d-9d24b5d4e00c"/>
            <p:cNvSpPr/>
            <p:nvPr/>
          </p:nvSpPr>
          <p:spPr bwMode="auto">
            <a:xfrm>
              <a:off x="5192713" y="3324225"/>
              <a:ext cx="111125" cy="119063"/>
            </a:xfrm>
            <a:custGeom>
              <a:avLst/>
              <a:gdLst>
                <a:gd name="T0" fmla="*/ 56 w 56"/>
                <a:gd name="T1" fmla="*/ 30 h 60"/>
                <a:gd name="T2" fmla="*/ 28 w 56"/>
                <a:gd name="T3" fmla="*/ 60 h 60"/>
                <a:gd name="T4" fmla="*/ 0 w 56"/>
                <a:gd name="T5" fmla="*/ 30 h 60"/>
                <a:gd name="T6" fmla="*/ 28 w 56"/>
                <a:gd name="T7" fmla="*/ 0 h 60"/>
                <a:gd name="T8" fmla="*/ 56 w 5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6" y="30"/>
                  </a:moveTo>
                  <a:cubicBezTo>
                    <a:pt x="37" y="36"/>
                    <a:pt x="33" y="40"/>
                    <a:pt x="28" y="60"/>
                  </a:cubicBezTo>
                  <a:cubicBezTo>
                    <a:pt x="23" y="40"/>
                    <a:pt x="19" y="36"/>
                    <a:pt x="0" y="30"/>
                  </a:cubicBezTo>
                  <a:cubicBezTo>
                    <a:pt x="19" y="25"/>
                    <a:pt x="23" y="21"/>
                    <a:pt x="28" y="0"/>
                  </a:cubicBezTo>
                  <a:cubicBezTo>
                    <a:pt x="33" y="21"/>
                    <a:pt x="37" y="25"/>
                    <a:pt x="5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: 形状 14" descr="bdd05b70-c634-4e93-9104-275cfce89b64"/>
            <p:cNvSpPr/>
            <p:nvPr/>
          </p:nvSpPr>
          <p:spPr bwMode="auto">
            <a:xfrm>
              <a:off x="10860088" y="2263775"/>
              <a:ext cx="111125" cy="119063"/>
            </a:xfrm>
            <a:custGeom>
              <a:avLst/>
              <a:gdLst>
                <a:gd name="T0" fmla="*/ 56 w 56"/>
                <a:gd name="T1" fmla="*/ 30 h 60"/>
                <a:gd name="T2" fmla="*/ 28 w 56"/>
                <a:gd name="T3" fmla="*/ 60 h 60"/>
                <a:gd name="T4" fmla="*/ 0 w 56"/>
                <a:gd name="T5" fmla="*/ 30 h 60"/>
                <a:gd name="T6" fmla="*/ 28 w 56"/>
                <a:gd name="T7" fmla="*/ 0 h 60"/>
                <a:gd name="T8" fmla="*/ 56 w 5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6" y="30"/>
                  </a:moveTo>
                  <a:cubicBezTo>
                    <a:pt x="37" y="35"/>
                    <a:pt x="33" y="39"/>
                    <a:pt x="28" y="60"/>
                  </a:cubicBezTo>
                  <a:cubicBezTo>
                    <a:pt x="23" y="39"/>
                    <a:pt x="19" y="35"/>
                    <a:pt x="0" y="30"/>
                  </a:cubicBezTo>
                  <a:cubicBezTo>
                    <a:pt x="19" y="24"/>
                    <a:pt x="23" y="20"/>
                    <a:pt x="28" y="0"/>
                  </a:cubicBezTo>
                  <a:cubicBezTo>
                    <a:pt x="33" y="20"/>
                    <a:pt x="37" y="24"/>
                    <a:pt x="5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: 形状 15" descr="81aade4b-f71f-48ea-a146-eea1fadfbeea"/>
            <p:cNvSpPr/>
            <p:nvPr/>
          </p:nvSpPr>
          <p:spPr bwMode="auto">
            <a:xfrm>
              <a:off x="8458201" y="3019425"/>
              <a:ext cx="184150" cy="195263"/>
            </a:xfrm>
            <a:custGeom>
              <a:avLst/>
              <a:gdLst>
                <a:gd name="T0" fmla="*/ 93 w 93"/>
                <a:gd name="T1" fmla="*/ 49 h 99"/>
                <a:gd name="T2" fmla="*/ 47 w 93"/>
                <a:gd name="T3" fmla="*/ 99 h 99"/>
                <a:gd name="T4" fmla="*/ 0 w 93"/>
                <a:gd name="T5" fmla="*/ 49 h 99"/>
                <a:gd name="T6" fmla="*/ 47 w 93"/>
                <a:gd name="T7" fmla="*/ 0 h 99"/>
                <a:gd name="T8" fmla="*/ 93 w 93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93" y="49"/>
                  </a:moveTo>
                  <a:cubicBezTo>
                    <a:pt x="61" y="58"/>
                    <a:pt x="55" y="65"/>
                    <a:pt x="47" y="99"/>
                  </a:cubicBezTo>
                  <a:cubicBezTo>
                    <a:pt x="38" y="65"/>
                    <a:pt x="32" y="58"/>
                    <a:pt x="0" y="49"/>
                  </a:cubicBezTo>
                  <a:cubicBezTo>
                    <a:pt x="32" y="41"/>
                    <a:pt x="38" y="33"/>
                    <a:pt x="47" y="0"/>
                  </a:cubicBezTo>
                  <a:cubicBezTo>
                    <a:pt x="55" y="33"/>
                    <a:pt x="61" y="41"/>
                    <a:pt x="9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椭圆 16" descr="4f995cf5-c2af-4451-8f55-075df291d94f"/>
            <p:cNvSpPr>
              <a:spLocks noChangeArrowheads="1"/>
            </p:cNvSpPr>
            <p:nvPr/>
          </p:nvSpPr>
          <p:spPr bwMode="auto">
            <a:xfrm>
              <a:off x="4470401" y="5626100"/>
              <a:ext cx="80963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椭圆 17" descr="cc7c3709-0f77-4f25-b943-87932ae3d052"/>
            <p:cNvSpPr>
              <a:spLocks noChangeArrowheads="1"/>
            </p:cNvSpPr>
            <p:nvPr/>
          </p:nvSpPr>
          <p:spPr bwMode="auto">
            <a:xfrm>
              <a:off x="8458201" y="2508250"/>
              <a:ext cx="8890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椭圆 18" descr="bd2a7e28-1993-4d2f-8b71-640e7fbbe6b9"/>
            <p:cNvSpPr>
              <a:spLocks noChangeArrowheads="1"/>
            </p:cNvSpPr>
            <p:nvPr/>
          </p:nvSpPr>
          <p:spPr bwMode="auto">
            <a:xfrm>
              <a:off x="4216401" y="3829050"/>
              <a:ext cx="77788" cy="80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 descr="7f271d0b-bebe-4bcc-83f8-49b5bab9ab2a"/>
            <p:cNvSpPr/>
            <p:nvPr/>
          </p:nvSpPr>
          <p:spPr bwMode="auto">
            <a:xfrm>
              <a:off x="6130926" y="2817813"/>
              <a:ext cx="119063" cy="127000"/>
            </a:xfrm>
            <a:custGeom>
              <a:avLst/>
              <a:gdLst>
                <a:gd name="T0" fmla="*/ 60 w 60"/>
                <a:gd name="T1" fmla="*/ 32 h 64"/>
                <a:gd name="T2" fmla="*/ 30 w 60"/>
                <a:gd name="T3" fmla="*/ 64 h 64"/>
                <a:gd name="T4" fmla="*/ 0 w 60"/>
                <a:gd name="T5" fmla="*/ 32 h 64"/>
                <a:gd name="T6" fmla="*/ 30 w 60"/>
                <a:gd name="T7" fmla="*/ 0 h 64"/>
                <a:gd name="T8" fmla="*/ 60 w 60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60" y="32"/>
                  </a:moveTo>
                  <a:cubicBezTo>
                    <a:pt x="40" y="38"/>
                    <a:pt x="35" y="42"/>
                    <a:pt x="30" y="64"/>
                  </a:cubicBezTo>
                  <a:cubicBezTo>
                    <a:pt x="25" y="42"/>
                    <a:pt x="20" y="38"/>
                    <a:pt x="0" y="32"/>
                  </a:cubicBezTo>
                  <a:cubicBezTo>
                    <a:pt x="20" y="26"/>
                    <a:pt x="25" y="22"/>
                    <a:pt x="30" y="0"/>
                  </a:cubicBezTo>
                  <a:cubicBezTo>
                    <a:pt x="35" y="22"/>
                    <a:pt x="40" y="26"/>
                    <a:pt x="6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任意多边形: 形状 20" descr="329ee949-6e63-4d4b-9f81-d856dd1a70e0"/>
            <p:cNvSpPr/>
            <p:nvPr/>
          </p:nvSpPr>
          <p:spPr bwMode="auto">
            <a:xfrm>
              <a:off x="11168063" y="2892425"/>
              <a:ext cx="120650" cy="128588"/>
            </a:xfrm>
            <a:custGeom>
              <a:avLst/>
              <a:gdLst>
                <a:gd name="T0" fmla="*/ 61 w 61"/>
                <a:gd name="T1" fmla="*/ 33 h 65"/>
                <a:gd name="T2" fmla="*/ 31 w 61"/>
                <a:gd name="T3" fmla="*/ 65 h 65"/>
                <a:gd name="T4" fmla="*/ 0 w 61"/>
                <a:gd name="T5" fmla="*/ 33 h 65"/>
                <a:gd name="T6" fmla="*/ 31 w 61"/>
                <a:gd name="T7" fmla="*/ 0 h 65"/>
                <a:gd name="T8" fmla="*/ 61 w 61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5">
                  <a:moveTo>
                    <a:pt x="61" y="33"/>
                  </a:moveTo>
                  <a:cubicBezTo>
                    <a:pt x="40" y="39"/>
                    <a:pt x="36" y="43"/>
                    <a:pt x="31" y="65"/>
                  </a:cubicBezTo>
                  <a:cubicBezTo>
                    <a:pt x="25" y="43"/>
                    <a:pt x="21" y="39"/>
                    <a:pt x="0" y="33"/>
                  </a:cubicBezTo>
                  <a:cubicBezTo>
                    <a:pt x="21" y="27"/>
                    <a:pt x="25" y="22"/>
                    <a:pt x="31" y="0"/>
                  </a:cubicBezTo>
                  <a:cubicBezTo>
                    <a:pt x="36" y="22"/>
                    <a:pt x="40" y="27"/>
                    <a:pt x="61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任意多边形: 形状 21" descr="8bbd5fce-5e4f-4b2a-91b1-8a050e6d211e"/>
            <p:cNvSpPr/>
            <p:nvPr/>
          </p:nvSpPr>
          <p:spPr bwMode="auto">
            <a:xfrm>
              <a:off x="6559551" y="3073400"/>
              <a:ext cx="2171700" cy="1068388"/>
            </a:xfrm>
            <a:custGeom>
              <a:avLst/>
              <a:gdLst>
                <a:gd name="T0" fmla="*/ 986 w 1097"/>
                <a:gd name="T1" fmla="*/ 293 h 540"/>
                <a:gd name="T2" fmla="*/ 982 w 1097"/>
                <a:gd name="T3" fmla="*/ 293 h 540"/>
                <a:gd name="T4" fmla="*/ 829 w 1097"/>
                <a:gd name="T5" fmla="*/ 170 h 540"/>
                <a:gd name="T6" fmla="*/ 744 w 1097"/>
                <a:gd name="T7" fmla="*/ 197 h 540"/>
                <a:gd name="T8" fmla="*/ 529 w 1097"/>
                <a:gd name="T9" fmla="*/ 0 h 540"/>
                <a:gd name="T10" fmla="*/ 322 w 1097"/>
                <a:gd name="T11" fmla="*/ 164 h 540"/>
                <a:gd name="T12" fmla="*/ 283 w 1097"/>
                <a:gd name="T13" fmla="*/ 158 h 540"/>
                <a:gd name="T14" fmla="*/ 136 w 1097"/>
                <a:gd name="T15" fmla="*/ 293 h 540"/>
                <a:gd name="T16" fmla="*/ 111 w 1097"/>
                <a:gd name="T17" fmla="*/ 293 h 540"/>
                <a:gd name="T18" fmla="*/ 0 w 1097"/>
                <a:gd name="T19" fmla="*/ 412 h 540"/>
                <a:gd name="T20" fmla="*/ 0 w 1097"/>
                <a:gd name="T21" fmla="*/ 420 h 540"/>
                <a:gd name="T22" fmla="*/ 111 w 1097"/>
                <a:gd name="T23" fmla="*/ 540 h 540"/>
                <a:gd name="T24" fmla="*/ 986 w 1097"/>
                <a:gd name="T25" fmla="*/ 540 h 540"/>
                <a:gd name="T26" fmla="*/ 1097 w 1097"/>
                <a:gd name="T27" fmla="*/ 420 h 540"/>
                <a:gd name="T28" fmla="*/ 1097 w 1097"/>
                <a:gd name="T29" fmla="*/ 412 h 540"/>
                <a:gd name="T30" fmla="*/ 986 w 1097"/>
                <a:gd name="T31" fmla="*/ 293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7" h="540">
                  <a:moveTo>
                    <a:pt x="986" y="293"/>
                  </a:moveTo>
                  <a:cubicBezTo>
                    <a:pt x="982" y="293"/>
                    <a:pt x="982" y="293"/>
                    <a:pt x="982" y="293"/>
                  </a:cubicBezTo>
                  <a:cubicBezTo>
                    <a:pt x="962" y="222"/>
                    <a:pt x="902" y="170"/>
                    <a:pt x="829" y="170"/>
                  </a:cubicBezTo>
                  <a:cubicBezTo>
                    <a:pt x="798" y="170"/>
                    <a:pt x="768" y="180"/>
                    <a:pt x="744" y="197"/>
                  </a:cubicBezTo>
                  <a:cubicBezTo>
                    <a:pt x="728" y="86"/>
                    <a:pt x="638" y="0"/>
                    <a:pt x="529" y="0"/>
                  </a:cubicBezTo>
                  <a:cubicBezTo>
                    <a:pt x="432" y="0"/>
                    <a:pt x="349" y="69"/>
                    <a:pt x="322" y="164"/>
                  </a:cubicBezTo>
                  <a:cubicBezTo>
                    <a:pt x="309" y="160"/>
                    <a:pt x="296" y="158"/>
                    <a:pt x="283" y="158"/>
                  </a:cubicBezTo>
                  <a:cubicBezTo>
                    <a:pt x="209" y="158"/>
                    <a:pt x="147" y="216"/>
                    <a:pt x="136" y="293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50" y="293"/>
                    <a:pt x="0" y="346"/>
                    <a:pt x="0" y="412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86"/>
                    <a:pt x="50" y="540"/>
                    <a:pt x="111" y="540"/>
                  </a:cubicBezTo>
                  <a:cubicBezTo>
                    <a:pt x="986" y="540"/>
                    <a:pt x="986" y="540"/>
                    <a:pt x="986" y="540"/>
                  </a:cubicBezTo>
                  <a:cubicBezTo>
                    <a:pt x="1047" y="540"/>
                    <a:pt x="1097" y="486"/>
                    <a:pt x="1097" y="420"/>
                  </a:cubicBezTo>
                  <a:cubicBezTo>
                    <a:pt x="1097" y="412"/>
                    <a:pt x="1097" y="412"/>
                    <a:pt x="1097" y="412"/>
                  </a:cubicBezTo>
                  <a:cubicBezTo>
                    <a:pt x="1097" y="346"/>
                    <a:pt x="1047" y="293"/>
                    <a:pt x="986" y="29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任意多边形: 形状 22" descr="81b6f43e-4b70-47bd-854b-cb67fcf057a0"/>
            <p:cNvSpPr/>
            <p:nvPr/>
          </p:nvSpPr>
          <p:spPr bwMode="auto">
            <a:xfrm>
              <a:off x="6586538" y="3198813"/>
              <a:ext cx="1917700" cy="942975"/>
            </a:xfrm>
            <a:custGeom>
              <a:avLst/>
              <a:gdLst>
                <a:gd name="T0" fmla="*/ 870 w 968"/>
                <a:gd name="T1" fmla="*/ 258 h 476"/>
                <a:gd name="T2" fmla="*/ 866 w 968"/>
                <a:gd name="T3" fmla="*/ 258 h 476"/>
                <a:gd name="T4" fmla="*/ 731 w 968"/>
                <a:gd name="T5" fmla="*/ 150 h 476"/>
                <a:gd name="T6" fmla="*/ 656 w 968"/>
                <a:gd name="T7" fmla="*/ 174 h 476"/>
                <a:gd name="T8" fmla="*/ 467 w 968"/>
                <a:gd name="T9" fmla="*/ 0 h 476"/>
                <a:gd name="T10" fmla="*/ 284 w 968"/>
                <a:gd name="T11" fmla="*/ 144 h 476"/>
                <a:gd name="T12" fmla="*/ 250 w 968"/>
                <a:gd name="T13" fmla="*/ 139 h 476"/>
                <a:gd name="T14" fmla="*/ 120 w 968"/>
                <a:gd name="T15" fmla="*/ 258 h 476"/>
                <a:gd name="T16" fmla="*/ 99 w 968"/>
                <a:gd name="T17" fmla="*/ 258 h 476"/>
                <a:gd name="T18" fmla="*/ 0 w 968"/>
                <a:gd name="T19" fmla="*/ 363 h 476"/>
                <a:gd name="T20" fmla="*/ 0 w 968"/>
                <a:gd name="T21" fmla="*/ 371 h 476"/>
                <a:gd name="T22" fmla="*/ 99 w 968"/>
                <a:gd name="T23" fmla="*/ 476 h 476"/>
                <a:gd name="T24" fmla="*/ 870 w 968"/>
                <a:gd name="T25" fmla="*/ 476 h 476"/>
                <a:gd name="T26" fmla="*/ 968 w 968"/>
                <a:gd name="T27" fmla="*/ 371 h 476"/>
                <a:gd name="T28" fmla="*/ 968 w 968"/>
                <a:gd name="T29" fmla="*/ 363 h 476"/>
                <a:gd name="T30" fmla="*/ 870 w 968"/>
                <a:gd name="T31" fmla="*/ 25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7" h="476">
                  <a:moveTo>
                    <a:pt x="870" y="258"/>
                  </a:moveTo>
                  <a:cubicBezTo>
                    <a:pt x="866" y="258"/>
                    <a:pt x="866" y="258"/>
                    <a:pt x="866" y="258"/>
                  </a:cubicBezTo>
                  <a:cubicBezTo>
                    <a:pt x="849" y="196"/>
                    <a:pt x="795" y="150"/>
                    <a:pt x="731" y="150"/>
                  </a:cubicBezTo>
                  <a:cubicBezTo>
                    <a:pt x="704" y="150"/>
                    <a:pt x="678" y="159"/>
                    <a:pt x="656" y="174"/>
                  </a:cubicBezTo>
                  <a:cubicBezTo>
                    <a:pt x="642" y="75"/>
                    <a:pt x="563" y="0"/>
                    <a:pt x="467" y="0"/>
                  </a:cubicBezTo>
                  <a:cubicBezTo>
                    <a:pt x="381" y="0"/>
                    <a:pt x="308" y="61"/>
                    <a:pt x="284" y="144"/>
                  </a:cubicBezTo>
                  <a:cubicBezTo>
                    <a:pt x="273" y="141"/>
                    <a:pt x="262" y="139"/>
                    <a:pt x="250" y="139"/>
                  </a:cubicBezTo>
                  <a:cubicBezTo>
                    <a:pt x="184" y="139"/>
                    <a:pt x="130" y="191"/>
                    <a:pt x="120" y="258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45" y="258"/>
                    <a:pt x="0" y="305"/>
                    <a:pt x="0" y="363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428"/>
                    <a:pt x="45" y="476"/>
                    <a:pt x="99" y="476"/>
                  </a:cubicBezTo>
                  <a:cubicBezTo>
                    <a:pt x="870" y="476"/>
                    <a:pt x="870" y="476"/>
                    <a:pt x="870" y="476"/>
                  </a:cubicBezTo>
                  <a:cubicBezTo>
                    <a:pt x="924" y="476"/>
                    <a:pt x="968" y="428"/>
                    <a:pt x="968" y="371"/>
                  </a:cubicBezTo>
                  <a:cubicBezTo>
                    <a:pt x="968" y="363"/>
                    <a:pt x="968" y="363"/>
                    <a:pt x="968" y="363"/>
                  </a:cubicBezTo>
                  <a:cubicBezTo>
                    <a:pt x="968" y="305"/>
                    <a:pt x="924" y="258"/>
                    <a:pt x="870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任意多边形: 形状 23" descr="33ac6d26-39fc-4729-8e8d-1caa6c51858b"/>
            <p:cNvSpPr/>
            <p:nvPr/>
          </p:nvSpPr>
          <p:spPr bwMode="auto">
            <a:xfrm>
              <a:off x="7392988" y="3230563"/>
              <a:ext cx="511175" cy="206375"/>
            </a:xfrm>
            <a:custGeom>
              <a:avLst/>
              <a:gdLst>
                <a:gd name="T0" fmla="*/ 258 w 258"/>
                <a:gd name="T1" fmla="*/ 93 h 104"/>
                <a:gd name="T2" fmla="*/ 191 w 258"/>
                <a:gd name="T3" fmla="*/ 26 h 104"/>
                <a:gd name="T4" fmla="*/ 98 w 258"/>
                <a:gd name="T5" fmla="*/ 0 h 104"/>
                <a:gd name="T6" fmla="*/ 0 w 258"/>
                <a:gd name="T7" fmla="*/ 28 h 104"/>
                <a:gd name="T8" fmla="*/ 11 w 258"/>
                <a:gd name="T9" fmla="*/ 46 h 104"/>
                <a:gd name="T10" fmla="*/ 98 w 258"/>
                <a:gd name="T11" fmla="*/ 20 h 104"/>
                <a:gd name="T12" fmla="*/ 180 w 258"/>
                <a:gd name="T13" fmla="*/ 43 h 104"/>
                <a:gd name="T14" fmla="*/ 241 w 258"/>
                <a:gd name="T15" fmla="*/ 104 h 104"/>
                <a:gd name="T16" fmla="*/ 258 w 258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04">
                  <a:moveTo>
                    <a:pt x="258" y="93"/>
                  </a:moveTo>
                  <a:cubicBezTo>
                    <a:pt x="241" y="65"/>
                    <a:pt x="218" y="42"/>
                    <a:pt x="191" y="26"/>
                  </a:cubicBezTo>
                  <a:cubicBezTo>
                    <a:pt x="163" y="9"/>
                    <a:pt x="132" y="0"/>
                    <a:pt x="98" y="0"/>
                  </a:cubicBezTo>
                  <a:cubicBezTo>
                    <a:pt x="62" y="0"/>
                    <a:pt x="29" y="10"/>
                    <a:pt x="0" y="2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37" y="29"/>
                    <a:pt x="66" y="20"/>
                    <a:pt x="98" y="20"/>
                  </a:cubicBezTo>
                  <a:cubicBezTo>
                    <a:pt x="128" y="20"/>
                    <a:pt x="156" y="28"/>
                    <a:pt x="180" y="43"/>
                  </a:cubicBezTo>
                  <a:cubicBezTo>
                    <a:pt x="205" y="57"/>
                    <a:pt x="226" y="78"/>
                    <a:pt x="241" y="104"/>
                  </a:cubicBezTo>
                  <a:cubicBezTo>
                    <a:pt x="258" y="93"/>
                    <a:pt x="258" y="93"/>
                    <a:pt x="25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: 形状 24" descr="45d7a867-6f10-4ef4-8a25-a9f2526c270f"/>
            <p:cNvSpPr/>
            <p:nvPr/>
          </p:nvSpPr>
          <p:spPr bwMode="auto">
            <a:xfrm>
              <a:off x="6538913" y="3052763"/>
              <a:ext cx="2214563" cy="1108075"/>
            </a:xfrm>
            <a:custGeom>
              <a:avLst/>
              <a:gdLst>
                <a:gd name="T0" fmla="*/ 996 w 1118"/>
                <a:gd name="T1" fmla="*/ 560 h 560"/>
                <a:gd name="T2" fmla="*/ 1118 w 1118"/>
                <a:gd name="T3" fmla="*/ 430 h 560"/>
                <a:gd name="T4" fmla="*/ 1082 w 1118"/>
                <a:gd name="T5" fmla="*/ 331 h 560"/>
                <a:gd name="T6" fmla="*/ 992 w 1118"/>
                <a:gd name="T7" fmla="*/ 292 h 560"/>
                <a:gd name="T8" fmla="*/ 1001 w 1118"/>
                <a:gd name="T9" fmla="*/ 300 h 560"/>
                <a:gd name="T10" fmla="*/ 839 w 1118"/>
                <a:gd name="T11" fmla="*/ 170 h 560"/>
                <a:gd name="T12" fmla="*/ 754 w 1118"/>
                <a:gd name="T13" fmla="*/ 207 h 560"/>
                <a:gd name="T14" fmla="*/ 688 w 1118"/>
                <a:gd name="T15" fmla="*/ 60 h 560"/>
                <a:gd name="T16" fmla="*/ 365 w 1118"/>
                <a:gd name="T17" fmla="*/ 87 h 560"/>
                <a:gd name="T18" fmla="*/ 322 w 1118"/>
                <a:gd name="T19" fmla="*/ 171 h 560"/>
                <a:gd name="T20" fmla="*/ 335 w 1118"/>
                <a:gd name="T21" fmla="*/ 164 h 560"/>
                <a:gd name="T22" fmla="*/ 189 w 1118"/>
                <a:gd name="T23" fmla="*/ 199 h 560"/>
                <a:gd name="T24" fmla="*/ 146 w 1118"/>
                <a:gd name="T25" fmla="*/ 303 h 560"/>
                <a:gd name="T26" fmla="*/ 121 w 1118"/>
                <a:gd name="T27" fmla="*/ 292 h 560"/>
                <a:gd name="T28" fmla="*/ 0 w 1118"/>
                <a:gd name="T29" fmla="*/ 422 h 560"/>
                <a:gd name="T30" fmla="*/ 35 w 1118"/>
                <a:gd name="T31" fmla="*/ 522 h 560"/>
                <a:gd name="T32" fmla="*/ 610 w 1118"/>
                <a:gd name="T33" fmla="*/ 560 h 560"/>
                <a:gd name="T34" fmla="*/ 121 w 1118"/>
                <a:gd name="T35" fmla="*/ 539 h 560"/>
                <a:gd name="T36" fmla="*/ 20 w 1118"/>
                <a:gd name="T37" fmla="*/ 430 h 560"/>
                <a:gd name="T38" fmla="*/ 50 w 1118"/>
                <a:gd name="T39" fmla="*/ 344 h 560"/>
                <a:gd name="T40" fmla="*/ 155 w 1118"/>
                <a:gd name="T41" fmla="*/ 313 h 560"/>
                <a:gd name="T42" fmla="*/ 203 w 1118"/>
                <a:gd name="T43" fmla="*/ 214 h 560"/>
                <a:gd name="T44" fmla="*/ 329 w 1118"/>
                <a:gd name="T45" fmla="*/ 183 h 560"/>
                <a:gd name="T46" fmla="*/ 341 w 1118"/>
                <a:gd name="T47" fmla="*/ 177 h 560"/>
                <a:gd name="T48" fmla="*/ 381 w 1118"/>
                <a:gd name="T49" fmla="*/ 99 h 560"/>
                <a:gd name="T50" fmla="*/ 674 w 1118"/>
                <a:gd name="T51" fmla="*/ 74 h 560"/>
                <a:gd name="T52" fmla="*/ 746 w 1118"/>
                <a:gd name="T53" fmla="*/ 225 h 560"/>
                <a:gd name="T54" fmla="*/ 839 w 1118"/>
                <a:gd name="T55" fmla="*/ 190 h 560"/>
                <a:gd name="T56" fmla="*/ 982 w 1118"/>
                <a:gd name="T57" fmla="*/ 305 h 560"/>
                <a:gd name="T58" fmla="*/ 996 w 1118"/>
                <a:gd name="T59" fmla="*/ 313 h 560"/>
                <a:gd name="T60" fmla="*/ 1097 w 1118"/>
                <a:gd name="T61" fmla="*/ 422 h 560"/>
                <a:gd name="T62" fmla="*/ 1067 w 1118"/>
                <a:gd name="T63" fmla="*/ 508 h 560"/>
                <a:gd name="T64" fmla="*/ 863 w 1118"/>
                <a:gd name="T65" fmla="*/ 53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8" h="560">
                  <a:moveTo>
                    <a:pt x="863" y="560"/>
                  </a:moveTo>
                  <a:cubicBezTo>
                    <a:pt x="996" y="560"/>
                    <a:pt x="996" y="560"/>
                    <a:pt x="996" y="560"/>
                  </a:cubicBezTo>
                  <a:cubicBezTo>
                    <a:pt x="1030" y="560"/>
                    <a:pt x="1060" y="545"/>
                    <a:pt x="1082" y="522"/>
                  </a:cubicBezTo>
                  <a:cubicBezTo>
                    <a:pt x="1104" y="498"/>
                    <a:pt x="1118" y="466"/>
                    <a:pt x="1118" y="430"/>
                  </a:cubicBezTo>
                  <a:cubicBezTo>
                    <a:pt x="1118" y="422"/>
                    <a:pt x="1118" y="422"/>
                    <a:pt x="1118" y="422"/>
                  </a:cubicBezTo>
                  <a:cubicBezTo>
                    <a:pt x="1118" y="386"/>
                    <a:pt x="1104" y="354"/>
                    <a:pt x="1082" y="331"/>
                  </a:cubicBezTo>
                  <a:cubicBezTo>
                    <a:pt x="1060" y="307"/>
                    <a:pt x="1030" y="292"/>
                    <a:pt x="996" y="292"/>
                  </a:cubicBezTo>
                  <a:cubicBezTo>
                    <a:pt x="992" y="292"/>
                    <a:pt x="992" y="292"/>
                    <a:pt x="992" y="292"/>
                  </a:cubicBezTo>
                  <a:cubicBezTo>
                    <a:pt x="992" y="303"/>
                    <a:pt x="992" y="303"/>
                    <a:pt x="992" y="303"/>
                  </a:cubicBezTo>
                  <a:cubicBezTo>
                    <a:pt x="1001" y="300"/>
                    <a:pt x="1001" y="300"/>
                    <a:pt x="1001" y="300"/>
                  </a:cubicBezTo>
                  <a:cubicBezTo>
                    <a:pt x="991" y="263"/>
                    <a:pt x="970" y="230"/>
                    <a:pt x="942" y="207"/>
                  </a:cubicBezTo>
                  <a:cubicBezTo>
                    <a:pt x="913" y="184"/>
                    <a:pt x="878" y="170"/>
                    <a:pt x="839" y="170"/>
                  </a:cubicBezTo>
                  <a:cubicBezTo>
                    <a:pt x="806" y="170"/>
                    <a:pt x="774" y="181"/>
                    <a:pt x="748" y="199"/>
                  </a:cubicBezTo>
                  <a:cubicBezTo>
                    <a:pt x="754" y="207"/>
                    <a:pt x="754" y="207"/>
                    <a:pt x="754" y="207"/>
                  </a:cubicBezTo>
                  <a:cubicBezTo>
                    <a:pt x="764" y="206"/>
                    <a:pt x="764" y="206"/>
                    <a:pt x="764" y="206"/>
                  </a:cubicBezTo>
                  <a:cubicBezTo>
                    <a:pt x="755" y="148"/>
                    <a:pt x="728" y="96"/>
                    <a:pt x="688" y="60"/>
                  </a:cubicBezTo>
                  <a:cubicBezTo>
                    <a:pt x="648" y="23"/>
                    <a:pt x="596" y="0"/>
                    <a:pt x="539" y="0"/>
                  </a:cubicBezTo>
                  <a:cubicBezTo>
                    <a:pt x="469" y="0"/>
                    <a:pt x="407" y="34"/>
                    <a:pt x="365" y="87"/>
                  </a:cubicBezTo>
                  <a:cubicBezTo>
                    <a:pt x="356" y="98"/>
                    <a:pt x="348" y="111"/>
                    <a:pt x="341" y="125"/>
                  </a:cubicBezTo>
                  <a:cubicBezTo>
                    <a:pt x="333" y="139"/>
                    <a:pt x="327" y="155"/>
                    <a:pt x="322" y="171"/>
                  </a:cubicBezTo>
                  <a:cubicBezTo>
                    <a:pt x="332" y="174"/>
                    <a:pt x="332" y="174"/>
                    <a:pt x="332" y="174"/>
                  </a:cubicBezTo>
                  <a:cubicBezTo>
                    <a:pt x="335" y="164"/>
                    <a:pt x="335" y="164"/>
                    <a:pt x="335" y="164"/>
                  </a:cubicBezTo>
                  <a:cubicBezTo>
                    <a:pt x="321" y="160"/>
                    <a:pt x="307" y="158"/>
                    <a:pt x="293" y="158"/>
                  </a:cubicBezTo>
                  <a:cubicBezTo>
                    <a:pt x="253" y="158"/>
                    <a:pt x="217" y="174"/>
                    <a:pt x="189" y="199"/>
                  </a:cubicBezTo>
                  <a:cubicBezTo>
                    <a:pt x="161" y="225"/>
                    <a:pt x="142" y="261"/>
                    <a:pt x="136" y="301"/>
                  </a:cubicBezTo>
                  <a:cubicBezTo>
                    <a:pt x="146" y="303"/>
                    <a:pt x="146" y="303"/>
                    <a:pt x="146" y="303"/>
                  </a:cubicBezTo>
                  <a:cubicBezTo>
                    <a:pt x="146" y="292"/>
                    <a:pt x="146" y="292"/>
                    <a:pt x="146" y="292"/>
                  </a:cubicBezTo>
                  <a:cubicBezTo>
                    <a:pt x="121" y="292"/>
                    <a:pt x="121" y="292"/>
                    <a:pt x="121" y="292"/>
                  </a:cubicBezTo>
                  <a:cubicBezTo>
                    <a:pt x="88" y="292"/>
                    <a:pt x="57" y="307"/>
                    <a:pt x="35" y="331"/>
                  </a:cubicBezTo>
                  <a:cubicBezTo>
                    <a:pt x="13" y="354"/>
                    <a:pt x="0" y="386"/>
                    <a:pt x="0" y="422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0" y="466"/>
                    <a:pt x="13" y="498"/>
                    <a:pt x="35" y="522"/>
                  </a:cubicBezTo>
                  <a:cubicBezTo>
                    <a:pt x="57" y="545"/>
                    <a:pt x="88" y="560"/>
                    <a:pt x="121" y="560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0" y="539"/>
                    <a:pt x="610" y="539"/>
                    <a:pt x="610" y="539"/>
                  </a:cubicBezTo>
                  <a:cubicBezTo>
                    <a:pt x="121" y="539"/>
                    <a:pt x="121" y="539"/>
                    <a:pt x="121" y="539"/>
                  </a:cubicBezTo>
                  <a:cubicBezTo>
                    <a:pt x="94" y="539"/>
                    <a:pt x="69" y="527"/>
                    <a:pt x="50" y="508"/>
                  </a:cubicBezTo>
                  <a:cubicBezTo>
                    <a:pt x="32" y="488"/>
                    <a:pt x="20" y="461"/>
                    <a:pt x="20" y="430"/>
                  </a:cubicBezTo>
                  <a:cubicBezTo>
                    <a:pt x="20" y="422"/>
                    <a:pt x="20" y="422"/>
                    <a:pt x="20" y="422"/>
                  </a:cubicBezTo>
                  <a:cubicBezTo>
                    <a:pt x="20" y="392"/>
                    <a:pt x="32" y="364"/>
                    <a:pt x="50" y="344"/>
                  </a:cubicBezTo>
                  <a:cubicBezTo>
                    <a:pt x="69" y="325"/>
                    <a:pt x="94" y="313"/>
                    <a:pt x="121" y="313"/>
                  </a:cubicBezTo>
                  <a:cubicBezTo>
                    <a:pt x="155" y="313"/>
                    <a:pt x="155" y="313"/>
                    <a:pt x="155" y="313"/>
                  </a:cubicBezTo>
                  <a:cubicBezTo>
                    <a:pt x="156" y="304"/>
                    <a:pt x="156" y="304"/>
                    <a:pt x="156" y="304"/>
                  </a:cubicBezTo>
                  <a:cubicBezTo>
                    <a:pt x="161" y="268"/>
                    <a:pt x="178" y="237"/>
                    <a:pt x="203" y="214"/>
                  </a:cubicBezTo>
                  <a:cubicBezTo>
                    <a:pt x="227" y="192"/>
                    <a:pt x="258" y="178"/>
                    <a:pt x="293" y="178"/>
                  </a:cubicBezTo>
                  <a:cubicBezTo>
                    <a:pt x="305" y="178"/>
                    <a:pt x="317" y="180"/>
                    <a:pt x="329" y="183"/>
                  </a:cubicBezTo>
                  <a:cubicBezTo>
                    <a:pt x="339" y="186"/>
                    <a:pt x="339" y="186"/>
                    <a:pt x="339" y="186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46" y="162"/>
                    <a:pt x="352" y="147"/>
                    <a:pt x="359" y="134"/>
                  </a:cubicBezTo>
                  <a:cubicBezTo>
                    <a:pt x="365" y="122"/>
                    <a:pt x="373" y="110"/>
                    <a:pt x="381" y="99"/>
                  </a:cubicBezTo>
                  <a:cubicBezTo>
                    <a:pt x="419" y="51"/>
                    <a:pt x="476" y="20"/>
                    <a:pt x="539" y="20"/>
                  </a:cubicBezTo>
                  <a:cubicBezTo>
                    <a:pt x="591" y="20"/>
                    <a:pt x="638" y="41"/>
                    <a:pt x="674" y="74"/>
                  </a:cubicBezTo>
                  <a:cubicBezTo>
                    <a:pt x="711" y="108"/>
                    <a:pt x="736" y="155"/>
                    <a:pt x="744" y="209"/>
                  </a:cubicBezTo>
                  <a:cubicBezTo>
                    <a:pt x="746" y="225"/>
                    <a:pt x="746" y="225"/>
                    <a:pt x="746" y="225"/>
                  </a:cubicBezTo>
                  <a:cubicBezTo>
                    <a:pt x="759" y="215"/>
                    <a:pt x="759" y="215"/>
                    <a:pt x="759" y="215"/>
                  </a:cubicBezTo>
                  <a:cubicBezTo>
                    <a:pt x="783" y="200"/>
                    <a:pt x="810" y="190"/>
                    <a:pt x="839" y="190"/>
                  </a:cubicBezTo>
                  <a:cubicBezTo>
                    <a:pt x="873" y="190"/>
                    <a:pt x="904" y="202"/>
                    <a:pt x="929" y="223"/>
                  </a:cubicBezTo>
                  <a:cubicBezTo>
                    <a:pt x="954" y="243"/>
                    <a:pt x="973" y="272"/>
                    <a:pt x="982" y="305"/>
                  </a:cubicBezTo>
                  <a:cubicBezTo>
                    <a:pt x="984" y="313"/>
                    <a:pt x="984" y="313"/>
                    <a:pt x="984" y="313"/>
                  </a:cubicBezTo>
                  <a:cubicBezTo>
                    <a:pt x="996" y="313"/>
                    <a:pt x="996" y="313"/>
                    <a:pt x="996" y="313"/>
                  </a:cubicBezTo>
                  <a:cubicBezTo>
                    <a:pt x="1024" y="313"/>
                    <a:pt x="1049" y="325"/>
                    <a:pt x="1067" y="344"/>
                  </a:cubicBezTo>
                  <a:cubicBezTo>
                    <a:pt x="1086" y="364"/>
                    <a:pt x="1097" y="392"/>
                    <a:pt x="1097" y="422"/>
                  </a:cubicBezTo>
                  <a:cubicBezTo>
                    <a:pt x="1097" y="430"/>
                    <a:pt x="1097" y="430"/>
                    <a:pt x="1097" y="430"/>
                  </a:cubicBezTo>
                  <a:cubicBezTo>
                    <a:pt x="1097" y="461"/>
                    <a:pt x="1086" y="488"/>
                    <a:pt x="1067" y="508"/>
                  </a:cubicBezTo>
                  <a:cubicBezTo>
                    <a:pt x="1049" y="527"/>
                    <a:pt x="1024" y="539"/>
                    <a:pt x="996" y="539"/>
                  </a:cubicBezTo>
                  <a:cubicBezTo>
                    <a:pt x="863" y="539"/>
                    <a:pt x="863" y="539"/>
                    <a:pt x="863" y="539"/>
                  </a:cubicBezTo>
                  <a:cubicBezTo>
                    <a:pt x="863" y="560"/>
                    <a:pt x="863" y="560"/>
                    <a:pt x="863" y="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 descr="a5e1c04a-3e2e-4c93-960b-10e9701d0f7b"/>
            <p:cNvSpPr/>
            <p:nvPr/>
          </p:nvSpPr>
          <p:spPr bwMode="auto">
            <a:xfrm>
              <a:off x="7124701" y="3363913"/>
              <a:ext cx="173038" cy="184150"/>
            </a:xfrm>
            <a:custGeom>
              <a:avLst/>
              <a:gdLst>
                <a:gd name="T0" fmla="*/ 0 w 87"/>
                <a:gd name="T1" fmla="*/ 20 h 93"/>
                <a:gd name="T2" fmla="*/ 47 w 87"/>
                <a:gd name="T3" fmla="*/ 42 h 93"/>
                <a:gd name="T4" fmla="*/ 67 w 87"/>
                <a:gd name="T5" fmla="*/ 93 h 93"/>
                <a:gd name="T6" fmla="*/ 87 w 87"/>
                <a:gd name="T7" fmla="*/ 93 h 93"/>
                <a:gd name="T8" fmla="*/ 62 w 87"/>
                <a:gd name="T9" fmla="*/ 28 h 93"/>
                <a:gd name="T10" fmla="*/ 0 w 87"/>
                <a:gd name="T11" fmla="*/ 0 h 93"/>
                <a:gd name="T12" fmla="*/ 0 w 87"/>
                <a:gd name="T1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3">
                  <a:moveTo>
                    <a:pt x="0" y="20"/>
                  </a:moveTo>
                  <a:cubicBezTo>
                    <a:pt x="18" y="21"/>
                    <a:pt x="35" y="28"/>
                    <a:pt x="47" y="42"/>
                  </a:cubicBezTo>
                  <a:cubicBezTo>
                    <a:pt x="59" y="55"/>
                    <a:pt x="67" y="73"/>
                    <a:pt x="6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68"/>
                    <a:pt x="78" y="44"/>
                    <a:pt x="62" y="28"/>
                  </a:cubicBezTo>
                  <a:cubicBezTo>
                    <a:pt x="46" y="11"/>
                    <a:pt x="24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任意多边形: 形状 26" descr="69e6c982-a31c-4a08-ad68-99df634b2ba6"/>
            <p:cNvSpPr/>
            <p:nvPr/>
          </p:nvSpPr>
          <p:spPr bwMode="auto">
            <a:xfrm>
              <a:off x="5380038" y="4356100"/>
              <a:ext cx="1547813" cy="760413"/>
            </a:xfrm>
            <a:custGeom>
              <a:avLst/>
              <a:gdLst>
                <a:gd name="T0" fmla="*/ 702 w 781"/>
                <a:gd name="T1" fmla="*/ 208 h 384"/>
                <a:gd name="T2" fmla="*/ 699 w 781"/>
                <a:gd name="T3" fmla="*/ 208 h 384"/>
                <a:gd name="T4" fmla="*/ 590 w 781"/>
                <a:gd name="T5" fmla="*/ 121 h 384"/>
                <a:gd name="T6" fmla="*/ 529 w 781"/>
                <a:gd name="T7" fmla="*/ 141 h 384"/>
                <a:gd name="T8" fmla="*/ 377 w 781"/>
                <a:gd name="T9" fmla="*/ 0 h 384"/>
                <a:gd name="T10" fmla="*/ 229 w 781"/>
                <a:gd name="T11" fmla="*/ 117 h 384"/>
                <a:gd name="T12" fmla="*/ 201 w 781"/>
                <a:gd name="T13" fmla="*/ 113 h 384"/>
                <a:gd name="T14" fmla="*/ 97 w 781"/>
                <a:gd name="T15" fmla="*/ 208 h 384"/>
                <a:gd name="T16" fmla="*/ 79 w 781"/>
                <a:gd name="T17" fmla="*/ 208 h 384"/>
                <a:gd name="T18" fmla="*/ 0 w 781"/>
                <a:gd name="T19" fmla="*/ 293 h 384"/>
                <a:gd name="T20" fmla="*/ 0 w 781"/>
                <a:gd name="T21" fmla="*/ 300 h 384"/>
                <a:gd name="T22" fmla="*/ 79 w 781"/>
                <a:gd name="T23" fmla="*/ 384 h 384"/>
                <a:gd name="T24" fmla="*/ 702 w 781"/>
                <a:gd name="T25" fmla="*/ 384 h 384"/>
                <a:gd name="T26" fmla="*/ 781 w 781"/>
                <a:gd name="T27" fmla="*/ 300 h 384"/>
                <a:gd name="T28" fmla="*/ 781 w 781"/>
                <a:gd name="T29" fmla="*/ 293 h 384"/>
                <a:gd name="T30" fmla="*/ 702 w 781"/>
                <a:gd name="T31" fmla="*/ 2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1" h="384">
                  <a:moveTo>
                    <a:pt x="702" y="208"/>
                  </a:moveTo>
                  <a:cubicBezTo>
                    <a:pt x="699" y="208"/>
                    <a:pt x="699" y="208"/>
                    <a:pt x="699" y="208"/>
                  </a:cubicBezTo>
                  <a:cubicBezTo>
                    <a:pt x="685" y="158"/>
                    <a:pt x="642" y="121"/>
                    <a:pt x="590" y="121"/>
                  </a:cubicBezTo>
                  <a:cubicBezTo>
                    <a:pt x="568" y="121"/>
                    <a:pt x="547" y="128"/>
                    <a:pt x="529" y="141"/>
                  </a:cubicBezTo>
                  <a:cubicBezTo>
                    <a:pt x="518" y="61"/>
                    <a:pt x="454" y="0"/>
                    <a:pt x="377" y="0"/>
                  </a:cubicBezTo>
                  <a:cubicBezTo>
                    <a:pt x="307" y="0"/>
                    <a:pt x="248" y="49"/>
                    <a:pt x="229" y="117"/>
                  </a:cubicBezTo>
                  <a:cubicBezTo>
                    <a:pt x="220" y="114"/>
                    <a:pt x="211" y="113"/>
                    <a:pt x="201" y="113"/>
                  </a:cubicBezTo>
                  <a:cubicBezTo>
                    <a:pt x="148" y="113"/>
                    <a:pt x="105" y="154"/>
                    <a:pt x="97" y="208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36" y="208"/>
                    <a:pt x="0" y="247"/>
                    <a:pt x="0" y="293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46"/>
                    <a:pt x="36" y="384"/>
                    <a:pt x="79" y="384"/>
                  </a:cubicBezTo>
                  <a:cubicBezTo>
                    <a:pt x="702" y="384"/>
                    <a:pt x="702" y="384"/>
                    <a:pt x="702" y="384"/>
                  </a:cubicBezTo>
                  <a:cubicBezTo>
                    <a:pt x="745" y="384"/>
                    <a:pt x="781" y="346"/>
                    <a:pt x="781" y="300"/>
                  </a:cubicBezTo>
                  <a:cubicBezTo>
                    <a:pt x="781" y="293"/>
                    <a:pt x="781" y="293"/>
                    <a:pt x="781" y="293"/>
                  </a:cubicBezTo>
                  <a:cubicBezTo>
                    <a:pt x="781" y="247"/>
                    <a:pt x="745" y="208"/>
                    <a:pt x="702" y="2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 descr="3907130d-fc6c-4078-95b5-47960c5b8130"/>
            <p:cNvSpPr/>
            <p:nvPr/>
          </p:nvSpPr>
          <p:spPr bwMode="auto">
            <a:xfrm>
              <a:off x="5400676" y="4448175"/>
              <a:ext cx="1363663" cy="668338"/>
            </a:xfrm>
            <a:custGeom>
              <a:avLst/>
              <a:gdLst>
                <a:gd name="T0" fmla="*/ 619 w 689"/>
                <a:gd name="T1" fmla="*/ 183 h 338"/>
                <a:gd name="T2" fmla="*/ 616 w 689"/>
                <a:gd name="T3" fmla="*/ 183 h 338"/>
                <a:gd name="T4" fmla="*/ 520 w 689"/>
                <a:gd name="T5" fmla="*/ 107 h 338"/>
                <a:gd name="T6" fmla="*/ 467 w 689"/>
                <a:gd name="T7" fmla="*/ 123 h 338"/>
                <a:gd name="T8" fmla="*/ 332 w 689"/>
                <a:gd name="T9" fmla="*/ 0 h 338"/>
                <a:gd name="T10" fmla="*/ 202 w 689"/>
                <a:gd name="T11" fmla="*/ 102 h 338"/>
                <a:gd name="T12" fmla="*/ 178 w 689"/>
                <a:gd name="T13" fmla="*/ 99 h 338"/>
                <a:gd name="T14" fmla="*/ 85 w 689"/>
                <a:gd name="T15" fmla="*/ 183 h 338"/>
                <a:gd name="T16" fmla="*/ 70 w 689"/>
                <a:gd name="T17" fmla="*/ 183 h 338"/>
                <a:gd name="T18" fmla="*/ 0 w 689"/>
                <a:gd name="T19" fmla="*/ 258 h 338"/>
                <a:gd name="T20" fmla="*/ 0 w 689"/>
                <a:gd name="T21" fmla="*/ 264 h 338"/>
                <a:gd name="T22" fmla="*/ 70 w 689"/>
                <a:gd name="T23" fmla="*/ 338 h 338"/>
                <a:gd name="T24" fmla="*/ 619 w 689"/>
                <a:gd name="T25" fmla="*/ 338 h 338"/>
                <a:gd name="T26" fmla="*/ 689 w 689"/>
                <a:gd name="T27" fmla="*/ 264 h 338"/>
                <a:gd name="T28" fmla="*/ 689 w 689"/>
                <a:gd name="T29" fmla="*/ 258 h 338"/>
                <a:gd name="T30" fmla="*/ 619 w 689"/>
                <a:gd name="T31" fmla="*/ 18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338">
                  <a:moveTo>
                    <a:pt x="619" y="183"/>
                  </a:moveTo>
                  <a:cubicBezTo>
                    <a:pt x="616" y="183"/>
                    <a:pt x="616" y="183"/>
                    <a:pt x="616" y="183"/>
                  </a:cubicBezTo>
                  <a:cubicBezTo>
                    <a:pt x="604" y="139"/>
                    <a:pt x="566" y="107"/>
                    <a:pt x="520" y="107"/>
                  </a:cubicBezTo>
                  <a:cubicBezTo>
                    <a:pt x="501" y="107"/>
                    <a:pt x="482" y="113"/>
                    <a:pt x="467" y="123"/>
                  </a:cubicBezTo>
                  <a:cubicBezTo>
                    <a:pt x="457" y="54"/>
                    <a:pt x="400" y="0"/>
                    <a:pt x="332" y="0"/>
                  </a:cubicBezTo>
                  <a:cubicBezTo>
                    <a:pt x="271" y="0"/>
                    <a:pt x="219" y="43"/>
                    <a:pt x="202" y="102"/>
                  </a:cubicBezTo>
                  <a:cubicBezTo>
                    <a:pt x="194" y="100"/>
                    <a:pt x="186" y="99"/>
                    <a:pt x="178" y="99"/>
                  </a:cubicBezTo>
                  <a:cubicBezTo>
                    <a:pt x="131" y="99"/>
                    <a:pt x="92" y="136"/>
                    <a:pt x="85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32" y="183"/>
                    <a:pt x="0" y="217"/>
                    <a:pt x="0" y="25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305"/>
                    <a:pt x="32" y="338"/>
                    <a:pt x="70" y="338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57" y="338"/>
                    <a:pt x="689" y="305"/>
                    <a:pt x="689" y="264"/>
                  </a:cubicBezTo>
                  <a:cubicBezTo>
                    <a:pt x="689" y="258"/>
                    <a:pt x="689" y="258"/>
                    <a:pt x="689" y="258"/>
                  </a:cubicBezTo>
                  <a:cubicBezTo>
                    <a:pt x="689" y="217"/>
                    <a:pt x="657" y="183"/>
                    <a:pt x="619" y="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任意多边形: 形状 28" descr="68adbb61-d805-484b-b043-7236a9d87fd2"/>
            <p:cNvSpPr/>
            <p:nvPr/>
          </p:nvSpPr>
          <p:spPr bwMode="auto">
            <a:xfrm>
              <a:off x="5970588" y="4464050"/>
              <a:ext cx="373063" cy="153988"/>
            </a:xfrm>
            <a:custGeom>
              <a:avLst/>
              <a:gdLst>
                <a:gd name="T0" fmla="*/ 188 w 188"/>
                <a:gd name="T1" fmla="*/ 68 h 78"/>
                <a:gd name="T2" fmla="*/ 139 w 188"/>
                <a:gd name="T3" fmla="*/ 19 h 78"/>
                <a:gd name="T4" fmla="*/ 71 w 188"/>
                <a:gd name="T5" fmla="*/ 0 h 78"/>
                <a:gd name="T6" fmla="*/ 0 w 188"/>
                <a:gd name="T7" fmla="*/ 21 h 78"/>
                <a:gd name="T8" fmla="*/ 11 w 188"/>
                <a:gd name="T9" fmla="*/ 38 h 78"/>
                <a:gd name="T10" fmla="*/ 71 w 188"/>
                <a:gd name="T11" fmla="*/ 20 h 78"/>
                <a:gd name="T12" fmla="*/ 129 w 188"/>
                <a:gd name="T13" fmla="*/ 36 h 78"/>
                <a:gd name="T14" fmla="*/ 171 w 188"/>
                <a:gd name="T15" fmla="*/ 78 h 78"/>
                <a:gd name="T16" fmla="*/ 188 w 188"/>
                <a:gd name="T1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78">
                  <a:moveTo>
                    <a:pt x="188" y="68"/>
                  </a:moveTo>
                  <a:cubicBezTo>
                    <a:pt x="176" y="48"/>
                    <a:pt x="159" y="31"/>
                    <a:pt x="139" y="19"/>
                  </a:cubicBezTo>
                  <a:cubicBezTo>
                    <a:pt x="119" y="7"/>
                    <a:pt x="96" y="0"/>
                    <a:pt x="71" y="0"/>
                  </a:cubicBezTo>
                  <a:cubicBezTo>
                    <a:pt x="45" y="0"/>
                    <a:pt x="21" y="8"/>
                    <a:pt x="0" y="2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9" y="27"/>
                    <a:pt x="49" y="20"/>
                    <a:pt x="71" y="20"/>
                  </a:cubicBezTo>
                  <a:cubicBezTo>
                    <a:pt x="92" y="20"/>
                    <a:pt x="112" y="26"/>
                    <a:pt x="129" y="36"/>
                  </a:cubicBezTo>
                  <a:cubicBezTo>
                    <a:pt x="146" y="46"/>
                    <a:pt x="160" y="61"/>
                    <a:pt x="171" y="78"/>
                  </a:cubicBezTo>
                  <a:cubicBezTo>
                    <a:pt x="188" y="68"/>
                    <a:pt x="188" y="68"/>
                    <a:pt x="18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任意多边形: 形状 29" descr="57bc5a42-ca69-4253-8134-9a6934cfeeaa"/>
            <p:cNvSpPr/>
            <p:nvPr/>
          </p:nvSpPr>
          <p:spPr bwMode="auto">
            <a:xfrm>
              <a:off x="5360988" y="4337050"/>
              <a:ext cx="1585913" cy="798513"/>
            </a:xfrm>
            <a:custGeom>
              <a:avLst/>
              <a:gdLst>
                <a:gd name="T0" fmla="*/ 712 w 801"/>
                <a:gd name="T1" fmla="*/ 404 h 404"/>
                <a:gd name="T2" fmla="*/ 801 w 801"/>
                <a:gd name="T3" fmla="*/ 310 h 404"/>
                <a:gd name="T4" fmla="*/ 775 w 801"/>
                <a:gd name="T5" fmla="*/ 236 h 404"/>
                <a:gd name="T6" fmla="*/ 709 w 801"/>
                <a:gd name="T7" fmla="*/ 208 h 404"/>
                <a:gd name="T8" fmla="*/ 718 w 801"/>
                <a:gd name="T9" fmla="*/ 216 h 404"/>
                <a:gd name="T10" fmla="*/ 600 w 801"/>
                <a:gd name="T11" fmla="*/ 121 h 404"/>
                <a:gd name="T12" fmla="*/ 539 w 801"/>
                <a:gd name="T13" fmla="*/ 151 h 404"/>
                <a:gd name="T14" fmla="*/ 495 w 801"/>
                <a:gd name="T15" fmla="*/ 43 h 404"/>
                <a:gd name="T16" fmla="*/ 260 w 801"/>
                <a:gd name="T17" fmla="*/ 63 h 404"/>
                <a:gd name="T18" fmla="*/ 229 w 801"/>
                <a:gd name="T19" fmla="*/ 124 h 404"/>
                <a:gd name="T20" fmla="*/ 242 w 801"/>
                <a:gd name="T21" fmla="*/ 117 h 404"/>
                <a:gd name="T22" fmla="*/ 135 w 801"/>
                <a:gd name="T23" fmla="*/ 143 h 404"/>
                <a:gd name="T24" fmla="*/ 107 w 801"/>
                <a:gd name="T25" fmla="*/ 218 h 404"/>
                <a:gd name="T26" fmla="*/ 89 w 801"/>
                <a:gd name="T27" fmla="*/ 208 h 404"/>
                <a:gd name="T28" fmla="*/ 0 w 801"/>
                <a:gd name="T29" fmla="*/ 303 h 404"/>
                <a:gd name="T30" fmla="*/ 26 w 801"/>
                <a:gd name="T31" fmla="*/ 376 h 404"/>
                <a:gd name="T32" fmla="*/ 343 w 801"/>
                <a:gd name="T33" fmla="*/ 404 h 404"/>
                <a:gd name="T34" fmla="*/ 89 w 801"/>
                <a:gd name="T35" fmla="*/ 384 h 404"/>
                <a:gd name="T36" fmla="*/ 20 w 801"/>
                <a:gd name="T37" fmla="*/ 310 h 404"/>
                <a:gd name="T38" fmla="*/ 41 w 801"/>
                <a:gd name="T39" fmla="*/ 250 h 404"/>
                <a:gd name="T40" fmla="*/ 115 w 801"/>
                <a:gd name="T41" fmla="*/ 229 h 404"/>
                <a:gd name="T42" fmla="*/ 149 w 801"/>
                <a:gd name="T43" fmla="*/ 158 h 404"/>
                <a:gd name="T44" fmla="*/ 236 w 801"/>
                <a:gd name="T45" fmla="*/ 136 h 404"/>
                <a:gd name="T46" fmla="*/ 249 w 801"/>
                <a:gd name="T47" fmla="*/ 130 h 404"/>
                <a:gd name="T48" fmla="*/ 276 w 801"/>
                <a:gd name="T49" fmla="*/ 76 h 404"/>
                <a:gd name="T50" fmla="*/ 481 w 801"/>
                <a:gd name="T51" fmla="*/ 58 h 404"/>
                <a:gd name="T52" fmla="*/ 532 w 801"/>
                <a:gd name="T53" fmla="*/ 168 h 404"/>
                <a:gd name="T54" fmla="*/ 600 w 801"/>
                <a:gd name="T55" fmla="*/ 141 h 404"/>
                <a:gd name="T56" fmla="*/ 699 w 801"/>
                <a:gd name="T57" fmla="*/ 221 h 404"/>
                <a:gd name="T58" fmla="*/ 712 w 801"/>
                <a:gd name="T59" fmla="*/ 229 h 404"/>
                <a:gd name="T60" fmla="*/ 781 w 801"/>
                <a:gd name="T61" fmla="*/ 303 h 404"/>
                <a:gd name="T62" fmla="*/ 760 w 801"/>
                <a:gd name="T63" fmla="*/ 363 h 404"/>
                <a:gd name="T64" fmla="*/ 617 w 801"/>
                <a:gd name="T65" fmla="*/ 38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1" h="403">
                  <a:moveTo>
                    <a:pt x="617" y="404"/>
                  </a:moveTo>
                  <a:cubicBezTo>
                    <a:pt x="712" y="404"/>
                    <a:pt x="712" y="404"/>
                    <a:pt x="712" y="404"/>
                  </a:cubicBezTo>
                  <a:cubicBezTo>
                    <a:pt x="737" y="404"/>
                    <a:pt x="759" y="394"/>
                    <a:pt x="775" y="376"/>
                  </a:cubicBezTo>
                  <a:cubicBezTo>
                    <a:pt x="791" y="359"/>
                    <a:pt x="801" y="335"/>
                    <a:pt x="801" y="310"/>
                  </a:cubicBezTo>
                  <a:cubicBezTo>
                    <a:pt x="801" y="303"/>
                    <a:pt x="801" y="303"/>
                    <a:pt x="801" y="303"/>
                  </a:cubicBezTo>
                  <a:cubicBezTo>
                    <a:pt x="801" y="277"/>
                    <a:pt x="791" y="254"/>
                    <a:pt x="775" y="236"/>
                  </a:cubicBezTo>
                  <a:cubicBezTo>
                    <a:pt x="759" y="219"/>
                    <a:pt x="737" y="208"/>
                    <a:pt x="712" y="208"/>
                  </a:cubicBezTo>
                  <a:cubicBezTo>
                    <a:pt x="709" y="208"/>
                    <a:pt x="709" y="208"/>
                    <a:pt x="709" y="208"/>
                  </a:cubicBezTo>
                  <a:cubicBezTo>
                    <a:pt x="709" y="218"/>
                    <a:pt x="709" y="218"/>
                    <a:pt x="709" y="218"/>
                  </a:cubicBezTo>
                  <a:cubicBezTo>
                    <a:pt x="718" y="216"/>
                    <a:pt x="718" y="216"/>
                    <a:pt x="718" y="216"/>
                  </a:cubicBezTo>
                  <a:cubicBezTo>
                    <a:pt x="711" y="189"/>
                    <a:pt x="696" y="165"/>
                    <a:pt x="675" y="148"/>
                  </a:cubicBezTo>
                  <a:cubicBezTo>
                    <a:pt x="654" y="131"/>
                    <a:pt x="628" y="121"/>
                    <a:pt x="600" y="121"/>
                  </a:cubicBezTo>
                  <a:cubicBezTo>
                    <a:pt x="576" y="121"/>
                    <a:pt x="553" y="129"/>
                    <a:pt x="534" y="142"/>
                  </a:cubicBezTo>
                  <a:cubicBezTo>
                    <a:pt x="539" y="151"/>
                    <a:pt x="539" y="151"/>
                    <a:pt x="539" y="151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3" y="107"/>
                    <a:pt x="523" y="70"/>
                    <a:pt x="495" y="43"/>
                  </a:cubicBezTo>
                  <a:cubicBezTo>
                    <a:pt x="466" y="17"/>
                    <a:pt x="428" y="0"/>
                    <a:pt x="387" y="0"/>
                  </a:cubicBezTo>
                  <a:cubicBezTo>
                    <a:pt x="336" y="0"/>
                    <a:pt x="290" y="25"/>
                    <a:pt x="260" y="63"/>
                  </a:cubicBezTo>
                  <a:cubicBezTo>
                    <a:pt x="254" y="72"/>
                    <a:pt x="248" y="81"/>
                    <a:pt x="243" y="90"/>
                  </a:cubicBezTo>
                  <a:cubicBezTo>
                    <a:pt x="237" y="101"/>
                    <a:pt x="233" y="112"/>
                    <a:pt x="229" y="124"/>
                  </a:cubicBezTo>
                  <a:cubicBezTo>
                    <a:pt x="239" y="127"/>
                    <a:pt x="239" y="127"/>
                    <a:pt x="239" y="12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32" y="114"/>
                    <a:pt x="222" y="113"/>
                    <a:pt x="211" y="113"/>
                  </a:cubicBezTo>
                  <a:cubicBezTo>
                    <a:pt x="182" y="113"/>
                    <a:pt x="155" y="124"/>
                    <a:pt x="135" y="143"/>
                  </a:cubicBezTo>
                  <a:cubicBezTo>
                    <a:pt x="115" y="162"/>
                    <a:pt x="101" y="188"/>
                    <a:pt x="97" y="217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7" y="208"/>
                    <a:pt x="107" y="208"/>
                    <a:pt x="107" y="208"/>
                  </a:cubicBezTo>
                  <a:cubicBezTo>
                    <a:pt x="89" y="208"/>
                    <a:pt x="89" y="208"/>
                    <a:pt x="89" y="208"/>
                  </a:cubicBezTo>
                  <a:cubicBezTo>
                    <a:pt x="64" y="208"/>
                    <a:pt x="42" y="219"/>
                    <a:pt x="26" y="236"/>
                  </a:cubicBezTo>
                  <a:cubicBezTo>
                    <a:pt x="10" y="254"/>
                    <a:pt x="0" y="277"/>
                    <a:pt x="0" y="303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5"/>
                    <a:pt x="10" y="359"/>
                    <a:pt x="26" y="376"/>
                  </a:cubicBezTo>
                  <a:cubicBezTo>
                    <a:pt x="42" y="394"/>
                    <a:pt x="64" y="404"/>
                    <a:pt x="89" y="404"/>
                  </a:cubicBezTo>
                  <a:cubicBezTo>
                    <a:pt x="343" y="404"/>
                    <a:pt x="343" y="404"/>
                    <a:pt x="343" y="404"/>
                  </a:cubicBezTo>
                  <a:cubicBezTo>
                    <a:pt x="343" y="384"/>
                    <a:pt x="343" y="384"/>
                    <a:pt x="343" y="384"/>
                  </a:cubicBezTo>
                  <a:cubicBezTo>
                    <a:pt x="89" y="384"/>
                    <a:pt x="89" y="384"/>
                    <a:pt x="89" y="384"/>
                  </a:cubicBezTo>
                  <a:cubicBezTo>
                    <a:pt x="70" y="384"/>
                    <a:pt x="53" y="376"/>
                    <a:pt x="41" y="363"/>
                  </a:cubicBezTo>
                  <a:cubicBezTo>
                    <a:pt x="28" y="349"/>
                    <a:pt x="20" y="330"/>
                    <a:pt x="20" y="310"/>
                  </a:cubicBezTo>
                  <a:cubicBezTo>
                    <a:pt x="20" y="303"/>
                    <a:pt x="20" y="303"/>
                    <a:pt x="20" y="303"/>
                  </a:cubicBezTo>
                  <a:cubicBezTo>
                    <a:pt x="20" y="283"/>
                    <a:pt x="28" y="264"/>
                    <a:pt x="41" y="250"/>
                  </a:cubicBezTo>
                  <a:cubicBezTo>
                    <a:pt x="53" y="237"/>
                    <a:pt x="70" y="229"/>
                    <a:pt x="89" y="229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20" y="195"/>
                    <a:pt x="132" y="173"/>
                    <a:pt x="149" y="158"/>
                  </a:cubicBezTo>
                  <a:cubicBezTo>
                    <a:pt x="166" y="142"/>
                    <a:pt x="188" y="133"/>
                    <a:pt x="211" y="133"/>
                  </a:cubicBezTo>
                  <a:cubicBezTo>
                    <a:pt x="220" y="133"/>
                    <a:pt x="228" y="134"/>
                    <a:pt x="236" y="136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52" y="119"/>
                    <a:pt x="256" y="109"/>
                    <a:pt x="261" y="100"/>
                  </a:cubicBezTo>
                  <a:cubicBezTo>
                    <a:pt x="265" y="91"/>
                    <a:pt x="270" y="83"/>
                    <a:pt x="276" y="76"/>
                  </a:cubicBezTo>
                  <a:cubicBezTo>
                    <a:pt x="303" y="42"/>
                    <a:pt x="342" y="21"/>
                    <a:pt x="387" y="21"/>
                  </a:cubicBezTo>
                  <a:cubicBezTo>
                    <a:pt x="423" y="21"/>
                    <a:pt x="455" y="35"/>
                    <a:pt x="481" y="58"/>
                  </a:cubicBezTo>
                  <a:cubicBezTo>
                    <a:pt x="506" y="82"/>
                    <a:pt x="524" y="115"/>
                    <a:pt x="529" y="152"/>
                  </a:cubicBezTo>
                  <a:cubicBezTo>
                    <a:pt x="532" y="168"/>
                    <a:pt x="532" y="168"/>
                    <a:pt x="532" y="168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561" y="148"/>
                    <a:pt x="580" y="142"/>
                    <a:pt x="600" y="141"/>
                  </a:cubicBezTo>
                  <a:cubicBezTo>
                    <a:pt x="623" y="142"/>
                    <a:pt x="645" y="150"/>
                    <a:pt x="662" y="164"/>
                  </a:cubicBezTo>
                  <a:cubicBezTo>
                    <a:pt x="679" y="178"/>
                    <a:pt x="693" y="198"/>
                    <a:pt x="699" y="221"/>
                  </a:cubicBezTo>
                  <a:cubicBezTo>
                    <a:pt x="701" y="229"/>
                    <a:pt x="701" y="229"/>
                    <a:pt x="701" y="229"/>
                  </a:cubicBezTo>
                  <a:cubicBezTo>
                    <a:pt x="712" y="229"/>
                    <a:pt x="712" y="229"/>
                    <a:pt x="712" y="229"/>
                  </a:cubicBezTo>
                  <a:cubicBezTo>
                    <a:pt x="731" y="229"/>
                    <a:pt x="748" y="237"/>
                    <a:pt x="760" y="250"/>
                  </a:cubicBezTo>
                  <a:cubicBezTo>
                    <a:pt x="773" y="264"/>
                    <a:pt x="781" y="283"/>
                    <a:pt x="781" y="303"/>
                  </a:cubicBezTo>
                  <a:cubicBezTo>
                    <a:pt x="781" y="310"/>
                    <a:pt x="781" y="310"/>
                    <a:pt x="781" y="310"/>
                  </a:cubicBezTo>
                  <a:cubicBezTo>
                    <a:pt x="781" y="330"/>
                    <a:pt x="773" y="349"/>
                    <a:pt x="760" y="363"/>
                  </a:cubicBezTo>
                  <a:cubicBezTo>
                    <a:pt x="748" y="376"/>
                    <a:pt x="731" y="384"/>
                    <a:pt x="712" y="384"/>
                  </a:cubicBezTo>
                  <a:cubicBezTo>
                    <a:pt x="617" y="384"/>
                    <a:pt x="617" y="384"/>
                    <a:pt x="617" y="384"/>
                  </a:cubicBezTo>
                  <a:cubicBezTo>
                    <a:pt x="617" y="404"/>
                    <a:pt x="617" y="404"/>
                    <a:pt x="617" y="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任意多边形: 形状 30" descr="c7930098-3a9f-427b-ace7-5db70d6494c1"/>
            <p:cNvSpPr/>
            <p:nvPr/>
          </p:nvSpPr>
          <p:spPr bwMode="auto">
            <a:xfrm>
              <a:off x="5783263" y="4559300"/>
              <a:ext cx="128588" cy="134938"/>
            </a:xfrm>
            <a:custGeom>
              <a:avLst/>
              <a:gdLst>
                <a:gd name="T0" fmla="*/ 0 w 65"/>
                <a:gd name="T1" fmla="*/ 20 h 69"/>
                <a:gd name="T2" fmla="*/ 32 w 65"/>
                <a:gd name="T3" fmla="*/ 34 h 69"/>
                <a:gd name="T4" fmla="*/ 45 w 65"/>
                <a:gd name="T5" fmla="*/ 69 h 69"/>
                <a:gd name="T6" fmla="*/ 65 w 65"/>
                <a:gd name="T7" fmla="*/ 69 h 69"/>
                <a:gd name="T8" fmla="*/ 47 w 65"/>
                <a:gd name="T9" fmla="*/ 21 h 69"/>
                <a:gd name="T10" fmla="*/ 0 w 65"/>
                <a:gd name="T11" fmla="*/ 0 h 69"/>
                <a:gd name="T12" fmla="*/ 0 w 65"/>
                <a:gd name="T13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9">
                  <a:moveTo>
                    <a:pt x="0" y="20"/>
                  </a:moveTo>
                  <a:cubicBezTo>
                    <a:pt x="13" y="20"/>
                    <a:pt x="24" y="26"/>
                    <a:pt x="32" y="34"/>
                  </a:cubicBezTo>
                  <a:cubicBezTo>
                    <a:pt x="40" y="43"/>
                    <a:pt x="45" y="55"/>
                    <a:pt x="4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50"/>
                    <a:pt x="58" y="33"/>
                    <a:pt x="47" y="21"/>
                  </a:cubicBezTo>
                  <a:cubicBezTo>
                    <a:pt x="35" y="8"/>
                    <a:pt x="18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任意多边形: 形状 31" descr="5429e14c-c862-46ef-bd36-a2432d4e9f3c"/>
            <p:cNvSpPr/>
            <p:nvPr/>
          </p:nvSpPr>
          <p:spPr bwMode="auto">
            <a:xfrm>
              <a:off x="8802688" y="2251075"/>
              <a:ext cx="1882775" cy="923925"/>
            </a:xfrm>
            <a:custGeom>
              <a:avLst/>
              <a:gdLst>
                <a:gd name="T0" fmla="*/ 854 w 951"/>
                <a:gd name="T1" fmla="*/ 253 h 467"/>
                <a:gd name="T2" fmla="*/ 850 w 951"/>
                <a:gd name="T3" fmla="*/ 253 h 467"/>
                <a:gd name="T4" fmla="*/ 718 w 951"/>
                <a:gd name="T5" fmla="*/ 147 h 467"/>
                <a:gd name="T6" fmla="*/ 644 w 951"/>
                <a:gd name="T7" fmla="*/ 170 h 467"/>
                <a:gd name="T8" fmla="*/ 458 w 951"/>
                <a:gd name="T9" fmla="*/ 0 h 467"/>
                <a:gd name="T10" fmla="*/ 278 w 951"/>
                <a:gd name="T11" fmla="*/ 141 h 467"/>
                <a:gd name="T12" fmla="*/ 245 w 951"/>
                <a:gd name="T13" fmla="*/ 136 h 467"/>
                <a:gd name="T14" fmla="*/ 117 w 951"/>
                <a:gd name="T15" fmla="*/ 253 h 467"/>
                <a:gd name="T16" fmla="*/ 96 w 951"/>
                <a:gd name="T17" fmla="*/ 253 h 467"/>
                <a:gd name="T18" fmla="*/ 0 w 951"/>
                <a:gd name="T19" fmla="*/ 356 h 467"/>
                <a:gd name="T20" fmla="*/ 0 w 951"/>
                <a:gd name="T21" fmla="*/ 364 h 467"/>
                <a:gd name="T22" fmla="*/ 96 w 951"/>
                <a:gd name="T23" fmla="*/ 467 h 467"/>
                <a:gd name="T24" fmla="*/ 854 w 951"/>
                <a:gd name="T25" fmla="*/ 467 h 467"/>
                <a:gd name="T26" fmla="*/ 951 w 951"/>
                <a:gd name="T27" fmla="*/ 364 h 467"/>
                <a:gd name="T28" fmla="*/ 951 w 951"/>
                <a:gd name="T29" fmla="*/ 356 h 467"/>
                <a:gd name="T30" fmla="*/ 854 w 951"/>
                <a:gd name="T31" fmla="*/ 25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1" h="467">
                  <a:moveTo>
                    <a:pt x="854" y="253"/>
                  </a:moveTo>
                  <a:cubicBezTo>
                    <a:pt x="850" y="253"/>
                    <a:pt x="850" y="253"/>
                    <a:pt x="850" y="253"/>
                  </a:cubicBezTo>
                  <a:cubicBezTo>
                    <a:pt x="834" y="192"/>
                    <a:pt x="781" y="147"/>
                    <a:pt x="718" y="147"/>
                  </a:cubicBezTo>
                  <a:cubicBezTo>
                    <a:pt x="691" y="147"/>
                    <a:pt x="666" y="156"/>
                    <a:pt x="644" y="170"/>
                  </a:cubicBezTo>
                  <a:cubicBezTo>
                    <a:pt x="630" y="74"/>
                    <a:pt x="552" y="0"/>
                    <a:pt x="458" y="0"/>
                  </a:cubicBezTo>
                  <a:cubicBezTo>
                    <a:pt x="374" y="0"/>
                    <a:pt x="302" y="59"/>
                    <a:pt x="278" y="141"/>
                  </a:cubicBezTo>
                  <a:cubicBezTo>
                    <a:pt x="268" y="138"/>
                    <a:pt x="257" y="136"/>
                    <a:pt x="245" y="136"/>
                  </a:cubicBezTo>
                  <a:cubicBezTo>
                    <a:pt x="180" y="136"/>
                    <a:pt x="127" y="187"/>
                    <a:pt x="117" y="253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43" y="253"/>
                    <a:pt x="0" y="299"/>
                    <a:pt x="0" y="35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421"/>
                    <a:pt x="43" y="467"/>
                    <a:pt x="96" y="467"/>
                  </a:cubicBezTo>
                  <a:cubicBezTo>
                    <a:pt x="854" y="467"/>
                    <a:pt x="854" y="467"/>
                    <a:pt x="854" y="467"/>
                  </a:cubicBezTo>
                  <a:cubicBezTo>
                    <a:pt x="907" y="467"/>
                    <a:pt x="951" y="421"/>
                    <a:pt x="951" y="364"/>
                  </a:cubicBezTo>
                  <a:cubicBezTo>
                    <a:pt x="951" y="356"/>
                    <a:pt x="951" y="356"/>
                    <a:pt x="951" y="356"/>
                  </a:cubicBezTo>
                  <a:cubicBezTo>
                    <a:pt x="951" y="299"/>
                    <a:pt x="907" y="253"/>
                    <a:pt x="854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任意多边形: 形状 32" descr="adab313b-7e92-4ef5-a8dc-2a0b9ad175cd"/>
            <p:cNvSpPr/>
            <p:nvPr/>
          </p:nvSpPr>
          <p:spPr bwMode="auto">
            <a:xfrm>
              <a:off x="8782051" y="2232025"/>
              <a:ext cx="1924050" cy="963613"/>
            </a:xfrm>
            <a:custGeom>
              <a:avLst/>
              <a:gdLst>
                <a:gd name="T0" fmla="*/ 864 w 971"/>
                <a:gd name="T1" fmla="*/ 487 h 487"/>
                <a:gd name="T2" fmla="*/ 971 w 971"/>
                <a:gd name="T3" fmla="*/ 374 h 487"/>
                <a:gd name="T4" fmla="*/ 940 w 971"/>
                <a:gd name="T5" fmla="*/ 286 h 487"/>
                <a:gd name="T6" fmla="*/ 860 w 971"/>
                <a:gd name="T7" fmla="*/ 253 h 487"/>
                <a:gd name="T8" fmla="*/ 870 w 971"/>
                <a:gd name="T9" fmla="*/ 260 h 487"/>
                <a:gd name="T10" fmla="*/ 728 w 971"/>
                <a:gd name="T11" fmla="*/ 147 h 487"/>
                <a:gd name="T12" fmla="*/ 654 w 971"/>
                <a:gd name="T13" fmla="*/ 180 h 487"/>
                <a:gd name="T14" fmla="*/ 598 w 971"/>
                <a:gd name="T15" fmla="*/ 51 h 487"/>
                <a:gd name="T16" fmla="*/ 349 w 971"/>
                <a:gd name="T17" fmla="*/ 42 h 487"/>
                <a:gd name="T18" fmla="*/ 288 w 971"/>
                <a:gd name="T19" fmla="*/ 151 h 487"/>
                <a:gd name="T20" fmla="*/ 255 w 971"/>
                <a:gd name="T21" fmla="*/ 136 h 487"/>
                <a:gd name="T22" fmla="*/ 117 w 971"/>
                <a:gd name="T23" fmla="*/ 262 h 487"/>
                <a:gd name="T24" fmla="*/ 127 w 971"/>
                <a:gd name="T25" fmla="*/ 253 h 487"/>
                <a:gd name="T26" fmla="*/ 31 w 971"/>
                <a:gd name="T27" fmla="*/ 286 h 487"/>
                <a:gd name="T28" fmla="*/ 0 w 971"/>
                <a:gd name="T29" fmla="*/ 374 h 487"/>
                <a:gd name="T30" fmla="*/ 106 w 971"/>
                <a:gd name="T31" fmla="*/ 487 h 487"/>
                <a:gd name="T32" fmla="*/ 242 w 971"/>
                <a:gd name="T33" fmla="*/ 467 h 487"/>
                <a:gd name="T34" fmla="*/ 45 w 971"/>
                <a:gd name="T35" fmla="*/ 440 h 487"/>
                <a:gd name="T36" fmla="*/ 20 w 971"/>
                <a:gd name="T37" fmla="*/ 366 h 487"/>
                <a:gd name="T38" fmla="*/ 106 w 971"/>
                <a:gd name="T39" fmla="*/ 273 h 487"/>
                <a:gd name="T40" fmla="*/ 137 w 971"/>
                <a:gd name="T41" fmla="*/ 264 h 487"/>
                <a:gd name="T42" fmla="*/ 255 w 971"/>
                <a:gd name="T43" fmla="*/ 157 h 487"/>
                <a:gd name="T44" fmla="*/ 295 w 971"/>
                <a:gd name="T45" fmla="*/ 164 h 487"/>
                <a:gd name="T46" fmla="*/ 362 w 971"/>
                <a:gd name="T47" fmla="*/ 58 h 487"/>
                <a:gd name="T48" fmla="*/ 584 w 971"/>
                <a:gd name="T49" fmla="*/ 66 h 487"/>
                <a:gd name="T50" fmla="*/ 646 w 971"/>
                <a:gd name="T51" fmla="*/ 198 h 487"/>
                <a:gd name="T52" fmla="*/ 728 w 971"/>
                <a:gd name="T53" fmla="*/ 167 h 487"/>
                <a:gd name="T54" fmla="*/ 851 w 971"/>
                <a:gd name="T55" fmla="*/ 266 h 487"/>
                <a:gd name="T56" fmla="*/ 864 w 971"/>
                <a:gd name="T57" fmla="*/ 273 h 487"/>
                <a:gd name="T58" fmla="*/ 951 w 971"/>
                <a:gd name="T59" fmla="*/ 366 h 487"/>
                <a:gd name="T60" fmla="*/ 925 w 971"/>
                <a:gd name="T61" fmla="*/ 440 h 487"/>
                <a:gd name="T62" fmla="*/ 718 w 971"/>
                <a:gd name="T63" fmla="*/ 46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487">
                  <a:moveTo>
                    <a:pt x="718" y="487"/>
                  </a:moveTo>
                  <a:cubicBezTo>
                    <a:pt x="864" y="487"/>
                    <a:pt x="864" y="487"/>
                    <a:pt x="864" y="487"/>
                  </a:cubicBezTo>
                  <a:cubicBezTo>
                    <a:pt x="894" y="487"/>
                    <a:pt x="920" y="474"/>
                    <a:pt x="940" y="454"/>
                  </a:cubicBezTo>
                  <a:cubicBezTo>
                    <a:pt x="959" y="433"/>
                    <a:pt x="971" y="405"/>
                    <a:pt x="971" y="374"/>
                  </a:cubicBezTo>
                  <a:cubicBezTo>
                    <a:pt x="971" y="366"/>
                    <a:pt x="971" y="366"/>
                    <a:pt x="971" y="366"/>
                  </a:cubicBezTo>
                  <a:cubicBezTo>
                    <a:pt x="971" y="335"/>
                    <a:pt x="959" y="307"/>
                    <a:pt x="940" y="286"/>
                  </a:cubicBezTo>
                  <a:cubicBezTo>
                    <a:pt x="920" y="266"/>
                    <a:pt x="894" y="253"/>
                    <a:pt x="864" y="253"/>
                  </a:cubicBezTo>
                  <a:cubicBezTo>
                    <a:pt x="860" y="253"/>
                    <a:pt x="860" y="253"/>
                    <a:pt x="860" y="253"/>
                  </a:cubicBezTo>
                  <a:cubicBezTo>
                    <a:pt x="860" y="263"/>
                    <a:pt x="860" y="263"/>
                    <a:pt x="860" y="263"/>
                  </a:cubicBezTo>
                  <a:cubicBezTo>
                    <a:pt x="870" y="260"/>
                    <a:pt x="870" y="260"/>
                    <a:pt x="870" y="260"/>
                  </a:cubicBezTo>
                  <a:cubicBezTo>
                    <a:pt x="861" y="228"/>
                    <a:pt x="843" y="199"/>
                    <a:pt x="818" y="179"/>
                  </a:cubicBezTo>
                  <a:cubicBezTo>
                    <a:pt x="793" y="159"/>
                    <a:pt x="762" y="147"/>
                    <a:pt x="728" y="147"/>
                  </a:cubicBezTo>
                  <a:cubicBezTo>
                    <a:pt x="699" y="147"/>
                    <a:pt x="671" y="156"/>
                    <a:pt x="648" y="172"/>
                  </a:cubicBezTo>
                  <a:cubicBezTo>
                    <a:pt x="654" y="180"/>
                    <a:pt x="654" y="180"/>
                    <a:pt x="654" y="180"/>
                  </a:cubicBezTo>
                  <a:cubicBezTo>
                    <a:pt x="664" y="179"/>
                    <a:pt x="664" y="179"/>
                    <a:pt x="664" y="179"/>
                  </a:cubicBezTo>
                  <a:cubicBezTo>
                    <a:pt x="657" y="128"/>
                    <a:pt x="633" y="84"/>
                    <a:pt x="598" y="51"/>
                  </a:cubicBezTo>
                  <a:cubicBezTo>
                    <a:pt x="564" y="19"/>
                    <a:pt x="518" y="0"/>
                    <a:pt x="468" y="0"/>
                  </a:cubicBezTo>
                  <a:cubicBezTo>
                    <a:pt x="424" y="0"/>
                    <a:pt x="382" y="15"/>
                    <a:pt x="349" y="42"/>
                  </a:cubicBezTo>
                  <a:cubicBezTo>
                    <a:pt x="316" y="68"/>
                    <a:pt x="291" y="106"/>
                    <a:pt x="279" y="148"/>
                  </a:cubicBezTo>
                  <a:cubicBezTo>
                    <a:pt x="288" y="151"/>
                    <a:pt x="288" y="151"/>
                    <a:pt x="288" y="151"/>
                  </a:cubicBezTo>
                  <a:cubicBezTo>
                    <a:pt x="291" y="142"/>
                    <a:pt x="291" y="142"/>
                    <a:pt x="291" y="142"/>
                  </a:cubicBezTo>
                  <a:cubicBezTo>
                    <a:pt x="280" y="138"/>
                    <a:pt x="268" y="136"/>
                    <a:pt x="255" y="136"/>
                  </a:cubicBezTo>
                  <a:cubicBezTo>
                    <a:pt x="220" y="136"/>
                    <a:pt x="188" y="150"/>
                    <a:pt x="164" y="173"/>
                  </a:cubicBezTo>
                  <a:cubicBezTo>
                    <a:pt x="139" y="195"/>
                    <a:pt x="123" y="226"/>
                    <a:pt x="117" y="262"/>
                  </a:cubicBezTo>
                  <a:cubicBezTo>
                    <a:pt x="127" y="263"/>
                    <a:pt x="127" y="263"/>
                    <a:pt x="127" y="263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77" y="253"/>
                    <a:pt x="50" y="266"/>
                    <a:pt x="31" y="286"/>
                  </a:cubicBezTo>
                  <a:cubicBezTo>
                    <a:pt x="11" y="307"/>
                    <a:pt x="0" y="335"/>
                    <a:pt x="0" y="366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05"/>
                    <a:pt x="11" y="433"/>
                    <a:pt x="31" y="454"/>
                  </a:cubicBezTo>
                  <a:cubicBezTo>
                    <a:pt x="50" y="474"/>
                    <a:pt x="77" y="487"/>
                    <a:pt x="106" y="487"/>
                  </a:cubicBezTo>
                  <a:cubicBezTo>
                    <a:pt x="242" y="487"/>
                    <a:pt x="242" y="487"/>
                    <a:pt x="242" y="487"/>
                  </a:cubicBezTo>
                  <a:cubicBezTo>
                    <a:pt x="242" y="467"/>
                    <a:pt x="242" y="467"/>
                    <a:pt x="242" y="467"/>
                  </a:cubicBezTo>
                  <a:cubicBezTo>
                    <a:pt x="106" y="467"/>
                    <a:pt x="106" y="467"/>
                    <a:pt x="106" y="467"/>
                  </a:cubicBezTo>
                  <a:cubicBezTo>
                    <a:pt x="83" y="467"/>
                    <a:pt x="61" y="457"/>
                    <a:pt x="45" y="440"/>
                  </a:cubicBezTo>
                  <a:cubicBezTo>
                    <a:pt x="30" y="423"/>
                    <a:pt x="20" y="400"/>
                    <a:pt x="20" y="374"/>
                  </a:cubicBezTo>
                  <a:cubicBezTo>
                    <a:pt x="20" y="366"/>
                    <a:pt x="20" y="366"/>
                    <a:pt x="20" y="366"/>
                  </a:cubicBezTo>
                  <a:cubicBezTo>
                    <a:pt x="20" y="340"/>
                    <a:pt x="30" y="317"/>
                    <a:pt x="45" y="300"/>
                  </a:cubicBezTo>
                  <a:cubicBezTo>
                    <a:pt x="61" y="283"/>
                    <a:pt x="83" y="273"/>
                    <a:pt x="10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42" y="234"/>
                    <a:pt x="157" y="207"/>
                    <a:pt x="177" y="187"/>
                  </a:cubicBezTo>
                  <a:cubicBezTo>
                    <a:pt x="198" y="168"/>
                    <a:pt x="225" y="157"/>
                    <a:pt x="255" y="157"/>
                  </a:cubicBezTo>
                  <a:cubicBezTo>
                    <a:pt x="265" y="157"/>
                    <a:pt x="276" y="158"/>
                    <a:pt x="286" y="161"/>
                  </a:cubicBezTo>
                  <a:cubicBezTo>
                    <a:pt x="295" y="164"/>
                    <a:pt x="295" y="164"/>
                    <a:pt x="295" y="164"/>
                  </a:cubicBezTo>
                  <a:cubicBezTo>
                    <a:pt x="298" y="154"/>
                    <a:pt x="298" y="154"/>
                    <a:pt x="298" y="154"/>
                  </a:cubicBezTo>
                  <a:cubicBezTo>
                    <a:pt x="310" y="115"/>
                    <a:pt x="332" y="82"/>
                    <a:pt x="362" y="58"/>
                  </a:cubicBezTo>
                  <a:cubicBezTo>
                    <a:pt x="392" y="34"/>
                    <a:pt x="428" y="20"/>
                    <a:pt x="468" y="20"/>
                  </a:cubicBezTo>
                  <a:cubicBezTo>
                    <a:pt x="513" y="20"/>
                    <a:pt x="553" y="37"/>
                    <a:pt x="584" y="66"/>
                  </a:cubicBezTo>
                  <a:cubicBezTo>
                    <a:pt x="616" y="95"/>
                    <a:pt x="637" y="136"/>
                    <a:pt x="644" y="182"/>
                  </a:cubicBezTo>
                  <a:cubicBezTo>
                    <a:pt x="646" y="198"/>
                    <a:pt x="646" y="198"/>
                    <a:pt x="646" y="198"/>
                  </a:cubicBezTo>
                  <a:cubicBezTo>
                    <a:pt x="660" y="189"/>
                    <a:pt x="660" y="189"/>
                    <a:pt x="660" y="189"/>
                  </a:cubicBezTo>
                  <a:cubicBezTo>
                    <a:pt x="680" y="175"/>
                    <a:pt x="703" y="167"/>
                    <a:pt x="728" y="167"/>
                  </a:cubicBezTo>
                  <a:cubicBezTo>
                    <a:pt x="757" y="167"/>
                    <a:pt x="784" y="177"/>
                    <a:pt x="805" y="195"/>
                  </a:cubicBezTo>
                  <a:cubicBezTo>
                    <a:pt x="827" y="212"/>
                    <a:pt x="843" y="237"/>
                    <a:pt x="851" y="266"/>
                  </a:cubicBezTo>
                  <a:cubicBezTo>
                    <a:pt x="853" y="273"/>
                    <a:pt x="853" y="273"/>
                    <a:pt x="853" y="273"/>
                  </a:cubicBezTo>
                  <a:cubicBezTo>
                    <a:pt x="864" y="273"/>
                    <a:pt x="864" y="273"/>
                    <a:pt x="864" y="273"/>
                  </a:cubicBezTo>
                  <a:cubicBezTo>
                    <a:pt x="888" y="273"/>
                    <a:pt x="909" y="283"/>
                    <a:pt x="925" y="300"/>
                  </a:cubicBezTo>
                  <a:cubicBezTo>
                    <a:pt x="941" y="317"/>
                    <a:pt x="951" y="340"/>
                    <a:pt x="951" y="366"/>
                  </a:cubicBezTo>
                  <a:cubicBezTo>
                    <a:pt x="951" y="374"/>
                    <a:pt x="951" y="374"/>
                    <a:pt x="951" y="374"/>
                  </a:cubicBezTo>
                  <a:cubicBezTo>
                    <a:pt x="951" y="400"/>
                    <a:pt x="941" y="423"/>
                    <a:pt x="925" y="440"/>
                  </a:cubicBezTo>
                  <a:cubicBezTo>
                    <a:pt x="909" y="457"/>
                    <a:pt x="888" y="467"/>
                    <a:pt x="864" y="467"/>
                  </a:cubicBezTo>
                  <a:cubicBezTo>
                    <a:pt x="718" y="467"/>
                    <a:pt x="718" y="467"/>
                    <a:pt x="718" y="467"/>
                  </a:cubicBezTo>
                  <a:cubicBezTo>
                    <a:pt x="718" y="487"/>
                    <a:pt x="718" y="487"/>
                    <a:pt x="718" y="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任意多边形: 形状 33" descr="4ba61626-4b7c-4901-bd8d-eefcedf3b6af"/>
            <p:cNvSpPr>
              <a:spLocks noEditPoints="1"/>
            </p:cNvSpPr>
            <p:nvPr/>
          </p:nvSpPr>
          <p:spPr bwMode="auto">
            <a:xfrm>
              <a:off x="9434513" y="2832100"/>
              <a:ext cx="617538" cy="658813"/>
            </a:xfrm>
            <a:custGeom>
              <a:avLst/>
              <a:gdLst>
                <a:gd name="T0" fmla="*/ 296 w 312"/>
                <a:gd name="T1" fmla="*/ 139 h 333"/>
                <a:gd name="T2" fmla="*/ 270 w 312"/>
                <a:gd name="T3" fmla="*/ 139 h 333"/>
                <a:gd name="T4" fmla="*/ 255 w 312"/>
                <a:gd name="T5" fmla="*/ 100 h 333"/>
                <a:gd name="T6" fmla="*/ 273 w 312"/>
                <a:gd name="T7" fmla="*/ 81 h 333"/>
                <a:gd name="T8" fmla="*/ 273 w 312"/>
                <a:gd name="T9" fmla="*/ 56 h 333"/>
                <a:gd name="T10" fmla="*/ 260 w 312"/>
                <a:gd name="T11" fmla="*/ 42 h 333"/>
                <a:gd name="T12" fmla="*/ 237 w 312"/>
                <a:gd name="T13" fmla="*/ 42 h 333"/>
                <a:gd name="T14" fmla="*/ 219 w 312"/>
                <a:gd name="T15" fmla="*/ 61 h 333"/>
                <a:gd name="T16" fmla="*/ 182 w 312"/>
                <a:gd name="T17" fmla="*/ 45 h 333"/>
                <a:gd name="T18" fmla="*/ 182 w 312"/>
                <a:gd name="T19" fmla="*/ 18 h 333"/>
                <a:gd name="T20" fmla="*/ 166 w 312"/>
                <a:gd name="T21" fmla="*/ 0 h 333"/>
                <a:gd name="T22" fmla="*/ 147 w 312"/>
                <a:gd name="T23" fmla="*/ 0 h 333"/>
                <a:gd name="T24" fmla="*/ 130 w 312"/>
                <a:gd name="T25" fmla="*/ 18 h 333"/>
                <a:gd name="T26" fmla="*/ 130 w 312"/>
                <a:gd name="T27" fmla="*/ 45 h 333"/>
                <a:gd name="T28" fmla="*/ 94 w 312"/>
                <a:gd name="T29" fmla="*/ 61 h 333"/>
                <a:gd name="T30" fmla="*/ 76 w 312"/>
                <a:gd name="T31" fmla="*/ 41 h 333"/>
                <a:gd name="T32" fmla="*/ 53 w 312"/>
                <a:gd name="T33" fmla="*/ 41 h 333"/>
                <a:gd name="T34" fmla="*/ 40 w 312"/>
                <a:gd name="T35" fmla="*/ 55 h 333"/>
                <a:gd name="T36" fmla="*/ 40 w 312"/>
                <a:gd name="T37" fmla="*/ 80 h 333"/>
                <a:gd name="T38" fmla="*/ 58 w 312"/>
                <a:gd name="T39" fmla="*/ 99 h 333"/>
                <a:gd name="T40" fmla="*/ 42 w 312"/>
                <a:gd name="T41" fmla="*/ 138 h 333"/>
                <a:gd name="T42" fmla="*/ 17 w 312"/>
                <a:gd name="T43" fmla="*/ 138 h 333"/>
                <a:gd name="T44" fmla="*/ 0 w 312"/>
                <a:gd name="T45" fmla="*/ 156 h 333"/>
                <a:gd name="T46" fmla="*/ 0 w 312"/>
                <a:gd name="T47" fmla="*/ 176 h 333"/>
                <a:gd name="T48" fmla="*/ 17 w 312"/>
                <a:gd name="T49" fmla="*/ 194 h 333"/>
                <a:gd name="T50" fmla="*/ 42 w 312"/>
                <a:gd name="T51" fmla="*/ 194 h 333"/>
                <a:gd name="T52" fmla="*/ 57 w 312"/>
                <a:gd name="T53" fmla="*/ 233 h 333"/>
                <a:gd name="T54" fmla="*/ 39 w 312"/>
                <a:gd name="T55" fmla="*/ 252 h 333"/>
                <a:gd name="T56" fmla="*/ 39 w 312"/>
                <a:gd name="T57" fmla="*/ 277 h 333"/>
                <a:gd name="T58" fmla="*/ 52 w 312"/>
                <a:gd name="T59" fmla="*/ 291 h 333"/>
                <a:gd name="T60" fmla="*/ 75 w 312"/>
                <a:gd name="T61" fmla="*/ 291 h 333"/>
                <a:gd name="T62" fmla="*/ 93 w 312"/>
                <a:gd name="T63" fmla="*/ 272 h 333"/>
                <a:gd name="T64" fmla="*/ 130 w 312"/>
                <a:gd name="T65" fmla="*/ 289 h 333"/>
                <a:gd name="T66" fmla="*/ 130 w 312"/>
                <a:gd name="T67" fmla="*/ 316 h 333"/>
                <a:gd name="T68" fmla="*/ 146 w 312"/>
                <a:gd name="T69" fmla="*/ 333 h 333"/>
                <a:gd name="T70" fmla="*/ 165 w 312"/>
                <a:gd name="T71" fmla="*/ 333 h 333"/>
                <a:gd name="T72" fmla="*/ 182 w 312"/>
                <a:gd name="T73" fmla="*/ 316 h 333"/>
                <a:gd name="T74" fmla="*/ 182 w 312"/>
                <a:gd name="T75" fmla="*/ 289 h 333"/>
                <a:gd name="T76" fmla="*/ 218 w 312"/>
                <a:gd name="T77" fmla="*/ 273 h 333"/>
                <a:gd name="T78" fmla="*/ 236 w 312"/>
                <a:gd name="T79" fmla="*/ 292 h 333"/>
                <a:gd name="T80" fmla="*/ 259 w 312"/>
                <a:gd name="T81" fmla="*/ 292 h 333"/>
                <a:gd name="T82" fmla="*/ 273 w 312"/>
                <a:gd name="T83" fmla="*/ 278 h 333"/>
                <a:gd name="T84" fmla="*/ 273 w 312"/>
                <a:gd name="T85" fmla="*/ 253 h 333"/>
                <a:gd name="T86" fmla="*/ 255 w 312"/>
                <a:gd name="T87" fmla="*/ 234 h 333"/>
                <a:gd name="T88" fmla="*/ 270 w 312"/>
                <a:gd name="T89" fmla="*/ 195 h 333"/>
                <a:gd name="T90" fmla="*/ 296 w 312"/>
                <a:gd name="T91" fmla="*/ 195 h 333"/>
                <a:gd name="T92" fmla="*/ 312 w 312"/>
                <a:gd name="T93" fmla="*/ 177 h 333"/>
                <a:gd name="T94" fmla="*/ 312 w 312"/>
                <a:gd name="T95" fmla="*/ 157 h 333"/>
                <a:gd name="T96" fmla="*/ 296 w 312"/>
                <a:gd name="T97" fmla="*/ 139 h 333"/>
                <a:gd name="T98" fmla="*/ 156 w 312"/>
                <a:gd name="T99" fmla="*/ 222 h 333"/>
                <a:gd name="T100" fmla="*/ 104 w 312"/>
                <a:gd name="T101" fmla="*/ 167 h 333"/>
                <a:gd name="T102" fmla="*/ 156 w 312"/>
                <a:gd name="T103" fmla="*/ 111 h 333"/>
                <a:gd name="T104" fmla="*/ 208 w 312"/>
                <a:gd name="T105" fmla="*/ 167 h 333"/>
                <a:gd name="T106" fmla="*/ 156 w 312"/>
                <a:gd name="T107" fmla="*/ 22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333">
                  <a:moveTo>
                    <a:pt x="296" y="139"/>
                  </a:moveTo>
                  <a:cubicBezTo>
                    <a:pt x="270" y="139"/>
                    <a:pt x="270" y="139"/>
                    <a:pt x="270" y="139"/>
                  </a:cubicBezTo>
                  <a:cubicBezTo>
                    <a:pt x="267" y="125"/>
                    <a:pt x="262" y="112"/>
                    <a:pt x="255" y="100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80" y="74"/>
                    <a:pt x="280" y="63"/>
                    <a:pt x="273" y="56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53" y="35"/>
                    <a:pt x="243" y="35"/>
                    <a:pt x="237" y="42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08" y="53"/>
                    <a:pt x="195" y="48"/>
                    <a:pt x="182" y="45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8"/>
                    <a:pt x="175" y="0"/>
                    <a:pt x="16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8" y="0"/>
                    <a:pt x="130" y="8"/>
                    <a:pt x="130" y="18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17" y="48"/>
                    <a:pt x="105" y="53"/>
                    <a:pt x="94" y="6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0" y="34"/>
                    <a:pt x="60" y="34"/>
                    <a:pt x="53" y="4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62"/>
                    <a:pt x="33" y="73"/>
                    <a:pt x="40" y="8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0" y="111"/>
                    <a:pt x="45" y="124"/>
                    <a:pt x="42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8" y="138"/>
                    <a:pt x="0" y="146"/>
                    <a:pt x="0" y="15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6"/>
                    <a:pt x="8" y="194"/>
                    <a:pt x="17" y="194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5" y="208"/>
                    <a:pt x="50" y="221"/>
                    <a:pt x="57" y="23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3" y="259"/>
                    <a:pt x="33" y="270"/>
                    <a:pt x="39" y="277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9" y="298"/>
                    <a:pt x="69" y="298"/>
                    <a:pt x="75" y="29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105" y="280"/>
                    <a:pt x="117" y="285"/>
                    <a:pt x="130" y="289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0" y="325"/>
                    <a:pt x="137" y="333"/>
                    <a:pt x="146" y="333"/>
                  </a:cubicBezTo>
                  <a:cubicBezTo>
                    <a:pt x="165" y="333"/>
                    <a:pt x="165" y="333"/>
                    <a:pt x="165" y="333"/>
                  </a:cubicBezTo>
                  <a:cubicBezTo>
                    <a:pt x="174" y="333"/>
                    <a:pt x="182" y="326"/>
                    <a:pt x="182" y="316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95" y="286"/>
                    <a:pt x="207" y="280"/>
                    <a:pt x="218" y="273"/>
                  </a:cubicBezTo>
                  <a:cubicBezTo>
                    <a:pt x="236" y="292"/>
                    <a:pt x="236" y="292"/>
                    <a:pt x="236" y="292"/>
                  </a:cubicBezTo>
                  <a:cubicBezTo>
                    <a:pt x="243" y="299"/>
                    <a:pt x="253" y="299"/>
                    <a:pt x="259" y="292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9" y="271"/>
                    <a:pt x="279" y="260"/>
                    <a:pt x="273" y="253"/>
                  </a:cubicBezTo>
                  <a:cubicBezTo>
                    <a:pt x="255" y="234"/>
                    <a:pt x="255" y="234"/>
                    <a:pt x="255" y="234"/>
                  </a:cubicBezTo>
                  <a:cubicBezTo>
                    <a:pt x="262" y="222"/>
                    <a:pt x="267" y="209"/>
                    <a:pt x="270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305" y="195"/>
                    <a:pt x="312" y="187"/>
                    <a:pt x="312" y="177"/>
                  </a:cubicBezTo>
                  <a:cubicBezTo>
                    <a:pt x="312" y="157"/>
                    <a:pt x="312" y="157"/>
                    <a:pt x="312" y="157"/>
                  </a:cubicBezTo>
                  <a:cubicBezTo>
                    <a:pt x="312" y="147"/>
                    <a:pt x="305" y="139"/>
                    <a:pt x="296" y="139"/>
                  </a:cubicBezTo>
                  <a:close/>
                  <a:moveTo>
                    <a:pt x="156" y="222"/>
                  </a:moveTo>
                  <a:cubicBezTo>
                    <a:pt x="127" y="222"/>
                    <a:pt x="104" y="197"/>
                    <a:pt x="104" y="167"/>
                  </a:cubicBezTo>
                  <a:cubicBezTo>
                    <a:pt x="104" y="136"/>
                    <a:pt x="127" y="111"/>
                    <a:pt x="156" y="111"/>
                  </a:cubicBezTo>
                  <a:cubicBezTo>
                    <a:pt x="185" y="111"/>
                    <a:pt x="208" y="136"/>
                    <a:pt x="208" y="167"/>
                  </a:cubicBezTo>
                  <a:cubicBezTo>
                    <a:pt x="208" y="197"/>
                    <a:pt x="185" y="222"/>
                    <a:pt x="156" y="2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任意多边形: 形状 34" descr="7cc576dd-7746-431d-8a8a-bb666fd55195"/>
            <p:cNvSpPr/>
            <p:nvPr/>
          </p:nvSpPr>
          <p:spPr bwMode="auto">
            <a:xfrm>
              <a:off x="7018338" y="4425950"/>
              <a:ext cx="995363" cy="1693863"/>
            </a:xfrm>
            <a:custGeom>
              <a:avLst/>
              <a:gdLst>
                <a:gd name="T0" fmla="*/ 495 w 503"/>
                <a:gd name="T1" fmla="*/ 856 h 856"/>
                <a:gd name="T2" fmla="*/ 8 w 503"/>
                <a:gd name="T3" fmla="*/ 856 h 856"/>
                <a:gd name="T4" fmla="*/ 0 w 503"/>
                <a:gd name="T5" fmla="*/ 848 h 856"/>
                <a:gd name="T6" fmla="*/ 0 w 503"/>
                <a:gd name="T7" fmla="*/ 8 h 856"/>
                <a:gd name="T8" fmla="*/ 8 w 503"/>
                <a:gd name="T9" fmla="*/ 0 h 856"/>
                <a:gd name="T10" fmla="*/ 495 w 503"/>
                <a:gd name="T11" fmla="*/ 0 h 856"/>
                <a:gd name="T12" fmla="*/ 503 w 503"/>
                <a:gd name="T13" fmla="*/ 8 h 856"/>
                <a:gd name="T14" fmla="*/ 503 w 503"/>
                <a:gd name="T15" fmla="*/ 848 h 856"/>
                <a:gd name="T16" fmla="*/ 495 w 503"/>
                <a:gd name="T17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856">
                  <a:moveTo>
                    <a:pt x="495" y="856"/>
                  </a:moveTo>
                  <a:cubicBezTo>
                    <a:pt x="8" y="856"/>
                    <a:pt x="8" y="856"/>
                    <a:pt x="8" y="856"/>
                  </a:cubicBezTo>
                  <a:cubicBezTo>
                    <a:pt x="4" y="856"/>
                    <a:pt x="0" y="852"/>
                    <a:pt x="0" y="8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9" y="0"/>
                    <a:pt x="503" y="4"/>
                    <a:pt x="503" y="8"/>
                  </a:cubicBezTo>
                  <a:cubicBezTo>
                    <a:pt x="503" y="848"/>
                    <a:pt x="503" y="848"/>
                    <a:pt x="503" y="848"/>
                  </a:cubicBezTo>
                  <a:cubicBezTo>
                    <a:pt x="503" y="852"/>
                    <a:pt x="499" y="856"/>
                    <a:pt x="495" y="8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任意多边形: 形状 35" descr="dbd6902f-bc8c-4f04-b4eb-adbeb20be965"/>
            <p:cNvSpPr/>
            <p:nvPr/>
          </p:nvSpPr>
          <p:spPr bwMode="auto">
            <a:xfrm>
              <a:off x="6999288" y="4406900"/>
              <a:ext cx="723900" cy="781050"/>
            </a:xfrm>
            <a:custGeom>
              <a:avLst/>
              <a:gdLst>
                <a:gd name="T0" fmla="*/ 20 w 366"/>
                <a:gd name="T1" fmla="*/ 395 h 395"/>
                <a:gd name="T2" fmla="*/ 20 w 366"/>
                <a:gd name="T3" fmla="*/ 58 h 395"/>
                <a:gd name="T4" fmla="*/ 31 w 366"/>
                <a:gd name="T5" fmla="*/ 31 h 395"/>
                <a:gd name="T6" fmla="*/ 55 w 366"/>
                <a:gd name="T7" fmla="*/ 21 h 395"/>
                <a:gd name="T8" fmla="*/ 366 w 366"/>
                <a:gd name="T9" fmla="*/ 21 h 395"/>
                <a:gd name="T10" fmla="*/ 366 w 366"/>
                <a:gd name="T11" fmla="*/ 0 h 395"/>
                <a:gd name="T12" fmla="*/ 55 w 366"/>
                <a:gd name="T13" fmla="*/ 0 h 395"/>
                <a:gd name="T14" fmla="*/ 16 w 366"/>
                <a:gd name="T15" fmla="*/ 18 h 395"/>
                <a:gd name="T16" fmla="*/ 0 w 366"/>
                <a:gd name="T17" fmla="*/ 58 h 395"/>
                <a:gd name="T18" fmla="*/ 0 w 366"/>
                <a:gd name="T19" fmla="*/ 395 h 395"/>
                <a:gd name="T20" fmla="*/ 20 w 366"/>
                <a:gd name="T21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5">
                  <a:moveTo>
                    <a:pt x="20" y="395"/>
                  </a:moveTo>
                  <a:cubicBezTo>
                    <a:pt x="20" y="58"/>
                    <a:pt x="20" y="58"/>
                    <a:pt x="20" y="58"/>
                  </a:cubicBezTo>
                  <a:cubicBezTo>
                    <a:pt x="20" y="48"/>
                    <a:pt x="25" y="38"/>
                    <a:pt x="31" y="31"/>
                  </a:cubicBezTo>
                  <a:cubicBezTo>
                    <a:pt x="37" y="25"/>
                    <a:pt x="46" y="21"/>
                    <a:pt x="55" y="21"/>
                  </a:cubicBezTo>
                  <a:cubicBezTo>
                    <a:pt x="366" y="21"/>
                    <a:pt x="366" y="21"/>
                    <a:pt x="366" y="21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0" y="0"/>
                    <a:pt x="26" y="7"/>
                    <a:pt x="16" y="18"/>
                  </a:cubicBezTo>
                  <a:cubicBezTo>
                    <a:pt x="6" y="28"/>
                    <a:pt x="0" y="43"/>
                    <a:pt x="0" y="58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20" y="395"/>
                    <a:pt x="20" y="395"/>
                    <a:pt x="20" y="3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任意多边形: 形状 36" descr="0d745e3f-7c2e-4e11-a41e-95248b55a8a7"/>
            <p:cNvSpPr/>
            <p:nvPr/>
          </p:nvSpPr>
          <p:spPr bwMode="auto">
            <a:xfrm>
              <a:off x="7924801" y="4406900"/>
              <a:ext cx="109538" cy="1731963"/>
            </a:xfrm>
            <a:custGeom>
              <a:avLst/>
              <a:gdLst>
                <a:gd name="T0" fmla="*/ 0 w 55"/>
                <a:gd name="T1" fmla="*/ 21 h 876"/>
                <a:gd name="T2" fmla="*/ 24 w 55"/>
                <a:gd name="T3" fmla="*/ 31 h 876"/>
                <a:gd name="T4" fmla="*/ 35 w 55"/>
                <a:gd name="T5" fmla="*/ 58 h 876"/>
                <a:gd name="T6" fmla="*/ 35 w 55"/>
                <a:gd name="T7" fmla="*/ 818 h 876"/>
                <a:gd name="T8" fmla="*/ 24 w 55"/>
                <a:gd name="T9" fmla="*/ 845 h 876"/>
                <a:gd name="T10" fmla="*/ 0 w 55"/>
                <a:gd name="T11" fmla="*/ 856 h 876"/>
                <a:gd name="T12" fmla="*/ 0 w 55"/>
                <a:gd name="T13" fmla="*/ 876 h 876"/>
                <a:gd name="T14" fmla="*/ 39 w 55"/>
                <a:gd name="T15" fmla="*/ 859 h 876"/>
                <a:gd name="T16" fmla="*/ 55 w 55"/>
                <a:gd name="T17" fmla="*/ 818 h 876"/>
                <a:gd name="T18" fmla="*/ 55 w 55"/>
                <a:gd name="T19" fmla="*/ 58 h 876"/>
                <a:gd name="T20" fmla="*/ 39 w 55"/>
                <a:gd name="T21" fmla="*/ 18 h 876"/>
                <a:gd name="T22" fmla="*/ 0 w 55"/>
                <a:gd name="T23" fmla="*/ 0 h 876"/>
                <a:gd name="T24" fmla="*/ 0 w 55"/>
                <a:gd name="T25" fmla="*/ 2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876">
                  <a:moveTo>
                    <a:pt x="0" y="21"/>
                  </a:moveTo>
                  <a:cubicBezTo>
                    <a:pt x="9" y="21"/>
                    <a:pt x="18" y="25"/>
                    <a:pt x="24" y="31"/>
                  </a:cubicBezTo>
                  <a:cubicBezTo>
                    <a:pt x="31" y="38"/>
                    <a:pt x="35" y="48"/>
                    <a:pt x="35" y="58"/>
                  </a:cubicBezTo>
                  <a:cubicBezTo>
                    <a:pt x="35" y="818"/>
                    <a:pt x="35" y="818"/>
                    <a:pt x="35" y="818"/>
                  </a:cubicBezTo>
                  <a:cubicBezTo>
                    <a:pt x="35" y="828"/>
                    <a:pt x="31" y="838"/>
                    <a:pt x="24" y="845"/>
                  </a:cubicBezTo>
                  <a:cubicBezTo>
                    <a:pt x="18" y="852"/>
                    <a:pt x="9" y="856"/>
                    <a:pt x="0" y="856"/>
                  </a:cubicBezTo>
                  <a:cubicBezTo>
                    <a:pt x="0" y="876"/>
                    <a:pt x="0" y="876"/>
                    <a:pt x="0" y="876"/>
                  </a:cubicBezTo>
                  <a:cubicBezTo>
                    <a:pt x="15" y="876"/>
                    <a:pt x="29" y="869"/>
                    <a:pt x="39" y="859"/>
                  </a:cubicBezTo>
                  <a:cubicBezTo>
                    <a:pt x="49" y="848"/>
                    <a:pt x="55" y="834"/>
                    <a:pt x="55" y="81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3"/>
                    <a:pt x="49" y="28"/>
                    <a:pt x="39" y="18"/>
                  </a:cubicBezTo>
                  <a:cubicBezTo>
                    <a:pt x="29" y="7"/>
                    <a:pt x="15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矩形 37" descr="91680a07-87eb-4010-a511-c1d12b266f00"/>
            <p:cNvSpPr>
              <a:spLocks noChangeArrowheads="1"/>
            </p:cNvSpPr>
            <p:nvPr/>
          </p:nvSpPr>
          <p:spPr bwMode="auto">
            <a:xfrm>
              <a:off x="7369176" y="4535488"/>
              <a:ext cx="295275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任意多边形: 形状 38" descr="cfcc094a-62a5-49eb-a544-251505ead45f"/>
            <p:cNvSpPr/>
            <p:nvPr/>
          </p:nvSpPr>
          <p:spPr bwMode="auto">
            <a:xfrm>
              <a:off x="7369176" y="4535488"/>
              <a:ext cx="295275" cy="38100"/>
            </a:xfrm>
            <a:custGeom>
              <a:avLst/>
              <a:gdLst>
                <a:gd name="T0" fmla="*/ 0 w 186"/>
                <a:gd name="T1" fmla="*/ 24 h 24"/>
                <a:gd name="T2" fmla="*/ 186 w 186"/>
                <a:gd name="T3" fmla="*/ 24 h 24"/>
                <a:gd name="T4" fmla="*/ 186 w 186"/>
                <a:gd name="T5" fmla="*/ 0 h 24"/>
                <a:gd name="T6" fmla="*/ 0 w 18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4">
                  <a:moveTo>
                    <a:pt x="0" y="24"/>
                  </a:moveTo>
                  <a:lnTo>
                    <a:pt x="186" y="24"/>
                  </a:lnTo>
                  <a:lnTo>
                    <a:pt x="18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任意多边形: 形状 39" descr="5c1c123c-45cd-476b-9345-bdcb4cfbf4ba"/>
            <p:cNvSpPr/>
            <p:nvPr/>
          </p:nvSpPr>
          <p:spPr bwMode="auto">
            <a:xfrm>
              <a:off x="7448551" y="5910263"/>
              <a:ext cx="136525" cy="141288"/>
            </a:xfrm>
            <a:custGeom>
              <a:avLst/>
              <a:gdLst>
                <a:gd name="T0" fmla="*/ 59 w 69"/>
                <a:gd name="T1" fmla="*/ 36 h 72"/>
                <a:gd name="T2" fmla="*/ 49 w 69"/>
                <a:gd name="T3" fmla="*/ 36 h 72"/>
                <a:gd name="T4" fmla="*/ 44 w 69"/>
                <a:gd name="T5" fmla="*/ 47 h 72"/>
                <a:gd name="T6" fmla="*/ 35 w 69"/>
                <a:gd name="T7" fmla="*/ 52 h 72"/>
                <a:gd name="T8" fmla="*/ 25 w 69"/>
                <a:gd name="T9" fmla="*/ 47 h 72"/>
                <a:gd name="T10" fmla="*/ 21 w 69"/>
                <a:gd name="T11" fmla="*/ 36 h 72"/>
                <a:gd name="T12" fmla="*/ 25 w 69"/>
                <a:gd name="T13" fmla="*/ 25 h 72"/>
                <a:gd name="T14" fmla="*/ 35 w 69"/>
                <a:gd name="T15" fmla="*/ 20 h 72"/>
                <a:gd name="T16" fmla="*/ 44 w 69"/>
                <a:gd name="T17" fmla="*/ 25 h 72"/>
                <a:gd name="T18" fmla="*/ 49 w 69"/>
                <a:gd name="T19" fmla="*/ 36 h 72"/>
                <a:gd name="T20" fmla="*/ 59 w 69"/>
                <a:gd name="T21" fmla="*/ 36 h 72"/>
                <a:gd name="T22" fmla="*/ 69 w 69"/>
                <a:gd name="T23" fmla="*/ 36 h 72"/>
                <a:gd name="T24" fmla="*/ 59 w 69"/>
                <a:gd name="T25" fmla="*/ 11 h 72"/>
                <a:gd name="T26" fmla="*/ 35 w 69"/>
                <a:gd name="T27" fmla="*/ 0 h 72"/>
                <a:gd name="T28" fmla="*/ 10 w 69"/>
                <a:gd name="T29" fmla="*/ 11 h 72"/>
                <a:gd name="T30" fmla="*/ 0 w 69"/>
                <a:gd name="T31" fmla="*/ 36 h 72"/>
                <a:gd name="T32" fmla="*/ 10 w 69"/>
                <a:gd name="T33" fmla="*/ 61 h 72"/>
                <a:gd name="T34" fmla="*/ 35 w 69"/>
                <a:gd name="T35" fmla="*/ 72 h 72"/>
                <a:gd name="T36" fmla="*/ 59 w 69"/>
                <a:gd name="T37" fmla="*/ 61 h 72"/>
                <a:gd name="T38" fmla="*/ 69 w 69"/>
                <a:gd name="T39" fmla="*/ 36 h 72"/>
                <a:gd name="T40" fmla="*/ 59 w 69"/>
                <a:gd name="T4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2">
                  <a:moveTo>
                    <a:pt x="59" y="36"/>
                  </a:moveTo>
                  <a:cubicBezTo>
                    <a:pt x="49" y="36"/>
                    <a:pt x="49" y="36"/>
                    <a:pt x="49" y="36"/>
                  </a:cubicBezTo>
                  <a:cubicBezTo>
                    <a:pt x="49" y="40"/>
                    <a:pt x="47" y="44"/>
                    <a:pt x="44" y="47"/>
                  </a:cubicBezTo>
                  <a:cubicBezTo>
                    <a:pt x="42" y="50"/>
                    <a:pt x="38" y="52"/>
                    <a:pt x="35" y="52"/>
                  </a:cubicBezTo>
                  <a:cubicBezTo>
                    <a:pt x="31" y="52"/>
                    <a:pt x="28" y="50"/>
                    <a:pt x="25" y="47"/>
                  </a:cubicBezTo>
                  <a:cubicBezTo>
                    <a:pt x="22" y="44"/>
                    <a:pt x="21" y="40"/>
                    <a:pt x="21" y="36"/>
                  </a:cubicBezTo>
                  <a:cubicBezTo>
                    <a:pt x="21" y="31"/>
                    <a:pt x="22" y="27"/>
                    <a:pt x="25" y="25"/>
                  </a:cubicBezTo>
                  <a:cubicBezTo>
                    <a:pt x="28" y="22"/>
                    <a:pt x="31" y="20"/>
                    <a:pt x="35" y="20"/>
                  </a:cubicBezTo>
                  <a:cubicBezTo>
                    <a:pt x="38" y="20"/>
                    <a:pt x="42" y="22"/>
                    <a:pt x="44" y="25"/>
                  </a:cubicBezTo>
                  <a:cubicBezTo>
                    <a:pt x="47" y="27"/>
                    <a:pt x="49" y="31"/>
                    <a:pt x="4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26"/>
                    <a:pt x="65" y="17"/>
                    <a:pt x="59" y="11"/>
                  </a:cubicBezTo>
                  <a:cubicBezTo>
                    <a:pt x="53" y="4"/>
                    <a:pt x="44" y="0"/>
                    <a:pt x="35" y="0"/>
                  </a:cubicBezTo>
                  <a:cubicBezTo>
                    <a:pt x="25" y="0"/>
                    <a:pt x="16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46"/>
                    <a:pt x="4" y="54"/>
                    <a:pt x="10" y="61"/>
                  </a:cubicBezTo>
                  <a:cubicBezTo>
                    <a:pt x="16" y="68"/>
                    <a:pt x="25" y="72"/>
                    <a:pt x="35" y="72"/>
                  </a:cubicBezTo>
                  <a:cubicBezTo>
                    <a:pt x="44" y="72"/>
                    <a:pt x="53" y="68"/>
                    <a:pt x="59" y="61"/>
                  </a:cubicBezTo>
                  <a:cubicBezTo>
                    <a:pt x="65" y="54"/>
                    <a:pt x="69" y="46"/>
                    <a:pt x="69" y="36"/>
                  </a:cubicBezTo>
                  <a:lnTo>
                    <a:pt x="5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矩形 40" descr="7eb0c202-370b-4bb9-a839-c6d6b0252680"/>
            <p:cNvSpPr>
              <a:spLocks noChangeArrowheads="1"/>
            </p:cNvSpPr>
            <p:nvPr/>
          </p:nvSpPr>
          <p:spPr bwMode="auto">
            <a:xfrm>
              <a:off x="7119938" y="4672013"/>
              <a:ext cx="795338" cy="1198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 descr="ad10b72f-6b7a-4b6a-8f26-ce042d191b37"/>
            <p:cNvSpPr>
              <a:spLocks noChangeArrowheads="1"/>
            </p:cNvSpPr>
            <p:nvPr/>
          </p:nvSpPr>
          <p:spPr bwMode="auto">
            <a:xfrm>
              <a:off x="7119938" y="4672013"/>
              <a:ext cx="795338" cy="119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任意多边形: 形状 42" descr="9b29b4e7-e509-482d-90d0-6e253f992059"/>
            <p:cNvSpPr>
              <a:spLocks noEditPoints="1"/>
            </p:cNvSpPr>
            <p:nvPr/>
          </p:nvSpPr>
          <p:spPr bwMode="auto">
            <a:xfrm>
              <a:off x="7610476" y="4425950"/>
              <a:ext cx="200025" cy="1673225"/>
            </a:xfrm>
            <a:custGeom>
              <a:avLst/>
              <a:gdLst>
                <a:gd name="T0" fmla="*/ 22 w 101"/>
                <a:gd name="T1" fmla="*/ 730 h 846"/>
                <a:gd name="T2" fmla="*/ 0 w 101"/>
                <a:gd name="T3" fmla="*/ 730 h 846"/>
                <a:gd name="T4" fmla="*/ 10 w 101"/>
                <a:gd name="T5" fmla="*/ 795 h 846"/>
                <a:gd name="T6" fmla="*/ 37 w 101"/>
                <a:gd name="T7" fmla="*/ 846 h 846"/>
                <a:gd name="T8" fmla="*/ 59 w 101"/>
                <a:gd name="T9" fmla="*/ 846 h 846"/>
                <a:gd name="T10" fmla="*/ 58 w 101"/>
                <a:gd name="T11" fmla="*/ 846 h 846"/>
                <a:gd name="T12" fmla="*/ 32 w 101"/>
                <a:gd name="T13" fmla="*/ 795 h 846"/>
                <a:gd name="T14" fmla="*/ 22 w 101"/>
                <a:gd name="T15" fmla="*/ 730 h 846"/>
                <a:gd name="T16" fmla="*/ 101 w 101"/>
                <a:gd name="T17" fmla="*/ 0 h 846"/>
                <a:gd name="T18" fmla="*/ 69 w 101"/>
                <a:gd name="T19" fmla="*/ 0 h 846"/>
                <a:gd name="T20" fmla="*/ 69 w 101"/>
                <a:gd name="T21" fmla="*/ 124 h 846"/>
                <a:gd name="T22" fmla="*/ 101 w 101"/>
                <a:gd name="T23" fmla="*/ 124 h 846"/>
                <a:gd name="T24" fmla="*/ 101 w 101"/>
                <a:gd name="T2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845">
                  <a:moveTo>
                    <a:pt x="22" y="730"/>
                  </a:moveTo>
                  <a:cubicBezTo>
                    <a:pt x="0" y="730"/>
                    <a:pt x="0" y="730"/>
                    <a:pt x="0" y="730"/>
                  </a:cubicBezTo>
                  <a:cubicBezTo>
                    <a:pt x="10" y="795"/>
                    <a:pt x="10" y="795"/>
                    <a:pt x="10" y="795"/>
                  </a:cubicBezTo>
                  <a:cubicBezTo>
                    <a:pt x="13" y="816"/>
                    <a:pt x="23" y="833"/>
                    <a:pt x="37" y="846"/>
                  </a:cubicBezTo>
                  <a:cubicBezTo>
                    <a:pt x="59" y="846"/>
                    <a:pt x="59" y="846"/>
                    <a:pt x="59" y="846"/>
                  </a:cubicBezTo>
                  <a:cubicBezTo>
                    <a:pt x="59" y="846"/>
                    <a:pt x="58" y="846"/>
                    <a:pt x="58" y="846"/>
                  </a:cubicBezTo>
                  <a:cubicBezTo>
                    <a:pt x="45" y="833"/>
                    <a:pt x="35" y="815"/>
                    <a:pt x="32" y="795"/>
                  </a:cubicBezTo>
                  <a:cubicBezTo>
                    <a:pt x="22" y="730"/>
                    <a:pt x="22" y="730"/>
                    <a:pt x="22" y="730"/>
                  </a:cubicBezTo>
                  <a:moveTo>
                    <a:pt x="10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任意多边形: 形状 43" descr="0689aae3-89c5-4963-bfd4-20f81909e253"/>
            <p:cNvSpPr>
              <a:spLocks noEditPoints="1"/>
            </p:cNvSpPr>
            <p:nvPr/>
          </p:nvSpPr>
          <p:spPr bwMode="auto">
            <a:xfrm>
              <a:off x="7605713" y="4672013"/>
              <a:ext cx="204788" cy="1198563"/>
            </a:xfrm>
            <a:custGeom>
              <a:avLst/>
              <a:gdLst>
                <a:gd name="T0" fmla="*/ 28 w 129"/>
                <a:gd name="T1" fmla="*/ 740 h 755"/>
                <a:gd name="T2" fmla="*/ 0 w 129"/>
                <a:gd name="T3" fmla="*/ 740 h 755"/>
                <a:gd name="T4" fmla="*/ 3 w 129"/>
                <a:gd name="T5" fmla="*/ 755 h 755"/>
                <a:gd name="T6" fmla="*/ 30 w 129"/>
                <a:gd name="T7" fmla="*/ 755 h 755"/>
                <a:gd name="T8" fmla="*/ 28 w 129"/>
                <a:gd name="T9" fmla="*/ 740 h 755"/>
                <a:gd name="T10" fmla="*/ 129 w 129"/>
                <a:gd name="T11" fmla="*/ 0 h 755"/>
                <a:gd name="T12" fmla="*/ 89 w 129"/>
                <a:gd name="T13" fmla="*/ 0 h 755"/>
                <a:gd name="T14" fmla="*/ 89 w 129"/>
                <a:gd name="T15" fmla="*/ 739 h 755"/>
                <a:gd name="T16" fmla="*/ 129 w 129"/>
                <a:gd name="T17" fmla="*/ 739 h 755"/>
                <a:gd name="T18" fmla="*/ 129 w 129"/>
                <a:gd name="T1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55">
                  <a:moveTo>
                    <a:pt x="28" y="740"/>
                  </a:moveTo>
                  <a:lnTo>
                    <a:pt x="0" y="740"/>
                  </a:lnTo>
                  <a:lnTo>
                    <a:pt x="3" y="755"/>
                  </a:lnTo>
                  <a:lnTo>
                    <a:pt x="30" y="755"/>
                  </a:lnTo>
                  <a:lnTo>
                    <a:pt x="28" y="740"/>
                  </a:lnTo>
                  <a:close/>
                  <a:moveTo>
                    <a:pt x="129" y="0"/>
                  </a:moveTo>
                  <a:lnTo>
                    <a:pt x="89" y="0"/>
                  </a:lnTo>
                  <a:lnTo>
                    <a:pt x="89" y="739"/>
                  </a:lnTo>
                  <a:lnTo>
                    <a:pt x="129" y="73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任意多边形: 形状 44" descr="367753e5-1045-4297-9155-cd356bc5ca14"/>
            <p:cNvSpPr>
              <a:spLocks noEditPoints="1"/>
            </p:cNvSpPr>
            <p:nvPr/>
          </p:nvSpPr>
          <p:spPr bwMode="auto">
            <a:xfrm>
              <a:off x="7605713" y="4672013"/>
              <a:ext cx="204788" cy="1198563"/>
            </a:xfrm>
            <a:custGeom>
              <a:avLst/>
              <a:gdLst>
                <a:gd name="T0" fmla="*/ 28 w 129"/>
                <a:gd name="T1" fmla="*/ 740 h 755"/>
                <a:gd name="T2" fmla="*/ 0 w 129"/>
                <a:gd name="T3" fmla="*/ 740 h 755"/>
                <a:gd name="T4" fmla="*/ 3 w 129"/>
                <a:gd name="T5" fmla="*/ 755 h 755"/>
                <a:gd name="T6" fmla="*/ 30 w 129"/>
                <a:gd name="T7" fmla="*/ 755 h 755"/>
                <a:gd name="T8" fmla="*/ 28 w 129"/>
                <a:gd name="T9" fmla="*/ 740 h 755"/>
                <a:gd name="T10" fmla="*/ 129 w 129"/>
                <a:gd name="T11" fmla="*/ 0 h 755"/>
                <a:gd name="T12" fmla="*/ 89 w 129"/>
                <a:gd name="T13" fmla="*/ 0 h 755"/>
                <a:gd name="T14" fmla="*/ 89 w 129"/>
                <a:gd name="T15" fmla="*/ 739 h 755"/>
                <a:gd name="T16" fmla="*/ 129 w 129"/>
                <a:gd name="T17" fmla="*/ 739 h 755"/>
                <a:gd name="T18" fmla="*/ 129 w 129"/>
                <a:gd name="T1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55">
                  <a:moveTo>
                    <a:pt x="28" y="740"/>
                  </a:moveTo>
                  <a:lnTo>
                    <a:pt x="0" y="740"/>
                  </a:lnTo>
                  <a:lnTo>
                    <a:pt x="3" y="755"/>
                  </a:lnTo>
                  <a:lnTo>
                    <a:pt x="30" y="755"/>
                  </a:lnTo>
                  <a:lnTo>
                    <a:pt x="28" y="740"/>
                  </a:lnTo>
                  <a:moveTo>
                    <a:pt x="129" y="0"/>
                  </a:moveTo>
                  <a:lnTo>
                    <a:pt x="89" y="0"/>
                  </a:lnTo>
                  <a:lnTo>
                    <a:pt x="89" y="739"/>
                  </a:lnTo>
                  <a:lnTo>
                    <a:pt x="129" y="739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 descr="12d017f8-c65e-4c18-a8b4-082151125e18"/>
            <p:cNvSpPr/>
            <p:nvPr/>
          </p:nvSpPr>
          <p:spPr bwMode="auto">
            <a:xfrm>
              <a:off x="7810501" y="3786188"/>
              <a:ext cx="2876550" cy="2209800"/>
            </a:xfrm>
            <a:custGeom>
              <a:avLst/>
              <a:gdLst>
                <a:gd name="T0" fmla="*/ 1449 w 1453"/>
                <a:gd name="T1" fmla="*/ 1117 h 1117"/>
                <a:gd name="T2" fmla="*/ 4 w 1453"/>
                <a:gd name="T3" fmla="*/ 1117 h 1117"/>
                <a:gd name="T4" fmla="*/ 0 w 1453"/>
                <a:gd name="T5" fmla="*/ 1113 h 1117"/>
                <a:gd name="T6" fmla="*/ 0 w 1453"/>
                <a:gd name="T7" fmla="*/ 4 h 1117"/>
                <a:gd name="T8" fmla="*/ 4 w 1453"/>
                <a:gd name="T9" fmla="*/ 0 h 1117"/>
                <a:gd name="T10" fmla="*/ 1449 w 1453"/>
                <a:gd name="T11" fmla="*/ 0 h 1117"/>
                <a:gd name="T12" fmla="*/ 1453 w 1453"/>
                <a:gd name="T13" fmla="*/ 4 h 1117"/>
                <a:gd name="T14" fmla="*/ 1453 w 1453"/>
                <a:gd name="T15" fmla="*/ 1113 h 1117"/>
                <a:gd name="T16" fmla="*/ 1449 w 1453"/>
                <a:gd name="T17" fmla="*/ 1117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3" h="1117">
                  <a:moveTo>
                    <a:pt x="1449" y="1117"/>
                  </a:moveTo>
                  <a:cubicBezTo>
                    <a:pt x="4" y="1117"/>
                    <a:pt x="4" y="1117"/>
                    <a:pt x="4" y="1117"/>
                  </a:cubicBezTo>
                  <a:cubicBezTo>
                    <a:pt x="2" y="1117"/>
                    <a:pt x="0" y="1115"/>
                    <a:pt x="0" y="11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51" y="0"/>
                    <a:pt x="1453" y="2"/>
                    <a:pt x="1453" y="4"/>
                  </a:cubicBezTo>
                  <a:cubicBezTo>
                    <a:pt x="1453" y="1113"/>
                    <a:pt x="1453" y="1113"/>
                    <a:pt x="1453" y="1113"/>
                  </a:cubicBezTo>
                  <a:cubicBezTo>
                    <a:pt x="1453" y="1115"/>
                    <a:pt x="1451" y="1117"/>
                    <a:pt x="1449" y="1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任意多边形: 形状 46" descr="07e89b7d-9921-48fb-bb4f-e6948ba5140d"/>
            <p:cNvSpPr/>
            <p:nvPr/>
          </p:nvSpPr>
          <p:spPr bwMode="auto">
            <a:xfrm>
              <a:off x="7789863" y="3767138"/>
              <a:ext cx="1192213" cy="2128838"/>
            </a:xfrm>
            <a:custGeom>
              <a:avLst/>
              <a:gdLst>
                <a:gd name="T0" fmla="*/ 20 w 602"/>
                <a:gd name="T1" fmla="*/ 1076 h 1076"/>
                <a:gd name="T2" fmla="*/ 20 w 602"/>
                <a:gd name="T3" fmla="*/ 48 h 1076"/>
                <a:gd name="T4" fmla="*/ 28 w 602"/>
                <a:gd name="T5" fmla="*/ 28 h 1076"/>
                <a:gd name="T6" fmla="*/ 46 w 602"/>
                <a:gd name="T7" fmla="*/ 20 h 1076"/>
                <a:gd name="T8" fmla="*/ 602 w 602"/>
                <a:gd name="T9" fmla="*/ 20 h 1076"/>
                <a:gd name="T10" fmla="*/ 602 w 602"/>
                <a:gd name="T11" fmla="*/ 0 h 1076"/>
                <a:gd name="T12" fmla="*/ 46 w 602"/>
                <a:gd name="T13" fmla="*/ 0 h 1076"/>
                <a:gd name="T14" fmla="*/ 13 w 602"/>
                <a:gd name="T15" fmla="*/ 14 h 1076"/>
                <a:gd name="T16" fmla="*/ 0 w 602"/>
                <a:gd name="T17" fmla="*/ 48 h 1076"/>
                <a:gd name="T18" fmla="*/ 0 w 602"/>
                <a:gd name="T19" fmla="*/ 1076 h 1076"/>
                <a:gd name="T20" fmla="*/ 20 w 602"/>
                <a:gd name="T21" fmla="*/ 107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1076">
                  <a:moveTo>
                    <a:pt x="20" y="1076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0"/>
                    <a:pt x="23" y="33"/>
                    <a:pt x="28" y="28"/>
                  </a:cubicBezTo>
                  <a:cubicBezTo>
                    <a:pt x="33" y="23"/>
                    <a:pt x="39" y="20"/>
                    <a:pt x="46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4"/>
                  </a:cubicBezTo>
                  <a:cubicBezTo>
                    <a:pt x="5" y="23"/>
                    <a:pt x="0" y="35"/>
                    <a:pt x="0" y="48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20" y="1076"/>
                    <a:pt x="20" y="1076"/>
                    <a:pt x="20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任意多边形: 形状 47" descr="18d00f60-bca4-4f83-9d33-670f04a5c3df"/>
            <p:cNvSpPr/>
            <p:nvPr/>
          </p:nvSpPr>
          <p:spPr bwMode="auto">
            <a:xfrm>
              <a:off x="10153651" y="3767138"/>
              <a:ext cx="554038" cy="2249488"/>
            </a:xfrm>
            <a:custGeom>
              <a:avLst/>
              <a:gdLst>
                <a:gd name="T0" fmla="*/ 0 w 280"/>
                <a:gd name="T1" fmla="*/ 20 h 1137"/>
                <a:gd name="T2" fmla="*/ 234 w 280"/>
                <a:gd name="T3" fmla="*/ 20 h 1137"/>
                <a:gd name="T4" fmla="*/ 252 w 280"/>
                <a:gd name="T5" fmla="*/ 28 h 1137"/>
                <a:gd name="T6" fmla="*/ 260 w 280"/>
                <a:gd name="T7" fmla="*/ 48 h 1137"/>
                <a:gd name="T8" fmla="*/ 260 w 280"/>
                <a:gd name="T9" fmla="*/ 1088 h 1137"/>
                <a:gd name="T10" fmla="*/ 252 w 280"/>
                <a:gd name="T11" fmla="*/ 1109 h 1137"/>
                <a:gd name="T12" fmla="*/ 234 w 280"/>
                <a:gd name="T13" fmla="*/ 1117 h 1137"/>
                <a:gd name="T14" fmla="*/ 234 w 280"/>
                <a:gd name="T15" fmla="*/ 1137 h 1137"/>
                <a:gd name="T16" fmla="*/ 267 w 280"/>
                <a:gd name="T17" fmla="*/ 1122 h 1137"/>
                <a:gd name="T18" fmla="*/ 280 w 280"/>
                <a:gd name="T19" fmla="*/ 1088 h 1137"/>
                <a:gd name="T20" fmla="*/ 280 w 280"/>
                <a:gd name="T21" fmla="*/ 48 h 1137"/>
                <a:gd name="T22" fmla="*/ 267 w 280"/>
                <a:gd name="T23" fmla="*/ 14 h 1137"/>
                <a:gd name="T24" fmla="*/ 234 w 280"/>
                <a:gd name="T25" fmla="*/ 0 h 1137"/>
                <a:gd name="T26" fmla="*/ 0 w 280"/>
                <a:gd name="T27" fmla="*/ 0 h 1137"/>
                <a:gd name="T28" fmla="*/ 0 w 280"/>
                <a:gd name="T29" fmla="*/ 2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1137">
                  <a:moveTo>
                    <a:pt x="0" y="20"/>
                  </a:moveTo>
                  <a:cubicBezTo>
                    <a:pt x="234" y="20"/>
                    <a:pt x="234" y="20"/>
                    <a:pt x="234" y="20"/>
                  </a:cubicBezTo>
                  <a:cubicBezTo>
                    <a:pt x="241" y="20"/>
                    <a:pt x="247" y="23"/>
                    <a:pt x="252" y="28"/>
                  </a:cubicBezTo>
                  <a:cubicBezTo>
                    <a:pt x="257" y="33"/>
                    <a:pt x="260" y="40"/>
                    <a:pt x="260" y="48"/>
                  </a:cubicBezTo>
                  <a:cubicBezTo>
                    <a:pt x="260" y="1088"/>
                    <a:pt x="260" y="1088"/>
                    <a:pt x="260" y="1088"/>
                  </a:cubicBezTo>
                  <a:cubicBezTo>
                    <a:pt x="260" y="1096"/>
                    <a:pt x="257" y="1103"/>
                    <a:pt x="252" y="1109"/>
                  </a:cubicBezTo>
                  <a:cubicBezTo>
                    <a:pt x="247" y="1114"/>
                    <a:pt x="241" y="1117"/>
                    <a:pt x="234" y="1117"/>
                  </a:cubicBezTo>
                  <a:cubicBezTo>
                    <a:pt x="234" y="1137"/>
                    <a:pt x="234" y="1137"/>
                    <a:pt x="234" y="1137"/>
                  </a:cubicBezTo>
                  <a:cubicBezTo>
                    <a:pt x="247" y="1137"/>
                    <a:pt x="259" y="1131"/>
                    <a:pt x="267" y="1122"/>
                  </a:cubicBezTo>
                  <a:cubicBezTo>
                    <a:pt x="275" y="1114"/>
                    <a:pt x="280" y="1101"/>
                    <a:pt x="280" y="108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35"/>
                    <a:pt x="275" y="23"/>
                    <a:pt x="267" y="14"/>
                  </a:cubicBezTo>
                  <a:cubicBezTo>
                    <a:pt x="259" y="5"/>
                    <a:pt x="247" y="0"/>
                    <a:pt x="2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矩形 48" descr="4d582d61-b910-4878-a666-40b0257c57a6"/>
            <p:cNvSpPr>
              <a:spLocks noChangeArrowheads="1"/>
            </p:cNvSpPr>
            <p:nvPr/>
          </p:nvSpPr>
          <p:spPr bwMode="auto">
            <a:xfrm>
              <a:off x="7948613" y="3960813"/>
              <a:ext cx="2584450" cy="1792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矩形 49" descr="9df459f2-ecd5-4c25-97db-bf3e1f740a23"/>
            <p:cNvSpPr>
              <a:spLocks noChangeArrowheads="1"/>
            </p:cNvSpPr>
            <p:nvPr/>
          </p:nvSpPr>
          <p:spPr bwMode="auto">
            <a:xfrm>
              <a:off x="7948613" y="3960813"/>
              <a:ext cx="2584450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任意多边形: 形状 50" descr="12029368-33f4-459f-9cce-99fd173c14fa"/>
            <p:cNvSpPr/>
            <p:nvPr/>
          </p:nvSpPr>
          <p:spPr bwMode="auto">
            <a:xfrm>
              <a:off x="7673976" y="5865813"/>
              <a:ext cx="3133725" cy="254000"/>
            </a:xfrm>
            <a:custGeom>
              <a:avLst/>
              <a:gdLst>
                <a:gd name="T0" fmla="*/ 1497 w 1583"/>
                <a:gd name="T1" fmla="*/ 128 h 128"/>
                <a:gd name="T2" fmla="*/ 78 w 1583"/>
                <a:gd name="T3" fmla="*/ 128 h 128"/>
                <a:gd name="T4" fmla="*/ 10 w 1583"/>
                <a:gd name="T5" fmla="*/ 65 h 128"/>
                <a:gd name="T6" fmla="*/ 0 w 1583"/>
                <a:gd name="T7" fmla="*/ 0 h 128"/>
                <a:gd name="T8" fmla="*/ 657 w 1583"/>
                <a:gd name="T9" fmla="*/ 0 h 128"/>
                <a:gd name="T10" fmla="*/ 682 w 1583"/>
                <a:gd name="T11" fmla="*/ 38 h 128"/>
                <a:gd name="T12" fmla="*/ 864 w 1583"/>
                <a:gd name="T13" fmla="*/ 38 h 128"/>
                <a:gd name="T14" fmla="*/ 891 w 1583"/>
                <a:gd name="T15" fmla="*/ 0 h 128"/>
                <a:gd name="T16" fmla="*/ 1583 w 1583"/>
                <a:gd name="T17" fmla="*/ 0 h 128"/>
                <a:gd name="T18" fmla="*/ 1575 w 1583"/>
                <a:gd name="T19" fmla="*/ 57 h 128"/>
                <a:gd name="T20" fmla="*/ 1497 w 1583"/>
                <a:gd name="T2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3" h="128">
                  <a:moveTo>
                    <a:pt x="1497" y="128"/>
                  </a:moveTo>
                  <a:cubicBezTo>
                    <a:pt x="78" y="128"/>
                    <a:pt x="78" y="128"/>
                    <a:pt x="78" y="128"/>
                  </a:cubicBezTo>
                  <a:cubicBezTo>
                    <a:pt x="44" y="128"/>
                    <a:pt x="15" y="101"/>
                    <a:pt x="10" y="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82" y="38"/>
                    <a:pt x="682" y="38"/>
                    <a:pt x="682" y="38"/>
                  </a:cubicBezTo>
                  <a:cubicBezTo>
                    <a:pt x="864" y="38"/>
                    <a:pt x="864" y="38"/>
                    <a:pt x="864" y="38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583" y="0"/>
                    <a:pt x="1583" y="0"/>
                    <a:pt x="1583" y="0"/>
                  </a:cubicBezTo>
                  <a:cubicBezTo>
                    <a:pt x="1575" y="57"/>
                    <a:pt x="1575" y="57"/>
                    <a:pt x="1575" y="57"/>
                  </a:cubicBezTo>
                  <a:cubicBezTo>
                    <a:pt x="1568" y="98"/>
                    <a:pt x="1535" y="128"/>
                    <a:pt x="1497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任意多边形: 形状 51" descr="26f7010b-c025-4da6-9896-b3cc5eaeac6f"/>
            <p:cNvSpPr/>
            <p:nvPr/>
          </p:nvSpPr>
          <p:spPr bwMode="auto">
            <a:xfrm>
              <a:off x="7650163" y="5845175"/>
              <a:ext cx="3181350" cy="293688"/>
            </a:xfrm>
            <a:custGeom>
              <a:avLst/>
              <a:gdLst>
                <a:gd name="T0" fmla="*/ 1509 w 1607"/>
                <a:gd name="T1" fmla="*/ 139 h 149"/>
                <a:gd name="T2" fmla="*/ 1509 w 1607"/>
                <a:gd name="T3" fmla="*/ 129 h 149"/>
                <a:gd name="T4" fmla="*/ 90 w 1607"/>
                <a:gd name="T5" fmla="*/ 129 h 149"/>
                <a:gd name="T6" fmla="*/ 52 w 1607"/>
                <a:gd name="T7" fmla="*/ 114 h 149"/>
                <a:gd name="T8" fmla="*/ 32 w 1607"/>
                <a:gd name="T9" fmla="*/ 75 h 149"/>
                <a:gd name="T10" fmla="*/ 23 w 1607"/>
                <a:gd name="T11" fmla="*/ 21 h 149"/>
                <a:gd name="T12" fmla="*/ 663 w 1607"/>
                <a:gd name="T13" fmla="*/ 21 h 149"/>
                <a:gd name="T14" fmla="*/ 689 w 1607"/>
                <a:gd name="T15" fmla="*/ 59 h 149"/>
                <a:gd name="T16" fmla="*/ 881 w 1607"/>
                <a:gd name="T17" fmla="*/ 59 h 149"/>
                <a:gd name="T18" fmla="*/ 908 w 1607"/>
                <a:gd name="T19" fmla="*/ 21 h 149"/>
                <a:gd name="T20" fmla="*/ 1584 w 1607"/>
                <a:gd name="T21" fmla="*/ 21 h 149"/>
                <a:gd name="T22" fmla="*/ 1577 w 1607"/>
                <a:gd name="T23" fmla="*/ 66 h 149"/>
                <a:gd name="T24" fmla="*/ 1553 w 1607"/>
                <a:gd name="T25" fmla="*/ 111 h 149"/>
                <a:gd name="T26" fmla="*/ 1509 w 1607"/>
                <a:gd name="T27" fmla="*/ 129 h 149"/>
                <a:gd name="T28" fmla="*/ 1509 w 1607"/>
                <a:gd name="T29" fmla="*/ 139 h 149"/>
                <a:gd name="T30" fmla="*/ 1509 w 1607"/>
                <a:gd name="T31" fmla="*/ 149 h 149"/>
                <a:gd name="T32" fmla="*/ 1567 w 1607"/>
                <a:gd name="T33" fmla="*/ 126 h 149"/>
                <a:gd name="T34" fmla="*/ 1597 w 1607"/>
                <a:gd name="T35" fmla="*/ 69 h 149"/>
                <a:gd name="T36" fmla="*/ 1607 w 1607"/>
                <a:gd name="T37" fmla="*/ 0 h 149"/>
                <a:gd name="T38" fmla="*/ 898 w 1607"/>
                <a:gd name="T39" fmla="*/ 0 h 149"/>
                <a:gd name="T40" fmla="*/ 871 w 1607"/>
                <a:gd name="T41" fmla="*/ 39 h 149"/>
                <a:gd name="T42" fmla="*/ 700 w 1607"/>
                <a:gd name="T43" fmla="*/ 39 h 149"/>
                <a:gd name="T44" fmla="*/ 674 w 1607"/>
                <a:gd name="T45" fmla="*/ 0 h 149"/>
                <a:gd name="T46" fmla="*/ 0 w 1607"/>
                <a:gd name="T47" fmla="*/ 0 h 149"/>
                <a:gd name="T48" fmla="*/ 12 w 1607"/>
                <a:gd name="T49" fmla="*/ 78 h 149"/>
                <a:gd name="T50" fmla="*/ 38 w 1607"/>
                <a:gd name="T51" fmla="*/ 129 h 149"/>
                <a:gd name="T52" fmla="*/ 90 w 1607"/>
                <a:gd name="T53" fmla="*/ 149 h 149"/>
                <a:gd name="T54" fmla="*/ 1509 w 1607"/>
                <a:gd name="T55" fmla="*/ 149 h 149"/>
                <a:gd name="T56" fmla="*/ 1509 w 1607"/>
                <a:gd name="T57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07" h="149">
                  <a:moveTo>
                    <a:pt x="1509" y="139"/>
                  </a:moveTo>
                  <a:cubicBezTo>
                    <a:pt x="1509" y="129"/>
                    <a:pt x="1509" y="129"/>
                    <a:pt x="1509" y="12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76" y="129"/>
                    <a:pt x="63" y="123"/>
                    <a:pt x="52" y="114"/>
                  </a:cubicBezTo>
                  <a:cubicBezTo>
                    <a:pt x="42" y="104"/>
                    <a:pt x="34" y="91"/>
                    <a:pt x="32" y="7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663" y="21"/>
                    <a:pt x="663" y="21"/>
                    <a:pt x="663" y="21"/>
                  </a:cubicBezTo>
                  <a:cubicBezTo>
                    <a:pt x="689" y="59"/>
                    <a:pt x="689" y="59"/>
                    <a:pt x="689" y="59"/>
                  </a:cubicBezTo>
                  <a:cubicBezTo>
                    <a:pt x="881" y="59"/>
                    <a:pt x="881" y="59"/>
                    <a:pt x="881" y="59"/>
                  </a:cubicBezTo>
                  <a:cubicBezTo>
                    <a:pt x="908" y="21"/>
                    <a:pt x="908" y="21"/>
                    <a:pt x="908" y="21"/>
                  </a:cubicBezTo>
                  <a:cubicBezTo>
                    <a:pt x="1584" y="21"/>
                    <a:pt x="1584" y="21"/>
                    <a:pt x="1584" y="21"/>
                  </a:cubicBezTo>
                  <a:cubicBezTo>
                    <a:pt x="1577" y="66"/>
                    <a:pt x="1577" y="66"/>
                    <a:pt x="1577" y="66"/>
                  </a:cubicBezTo>
                  <a:cubicBezTo>
                    <a:pt x="1574" y="85"/>
                    <a:pt x="1565" y="100"/>
                    <a:pt x="1553" y="111"/>
                  </a:cubicBezTo>
                  <a:cubicBezTo>
                    <a:pt x="1541" y="122"/>
                    <a:pt x="1525" y="129"/>
                    <a:pt x="1509" y="129"/>
                  </a:cubicBezTo>
                  <a:cubicBezTo>
                    <a:pt x="1509" y="139"/>
                    <a:pt x="1509" y="139"/>
                    <a:pt x="1509" y="139"/>
                  </a:cubicBezTo>
                  <a:cubicBezTo>
                    <a:pt x="1509" y="149"/>
                    <a:pt x="1509" y="149"/>
                    <a:pt x="1509" y="149"/>
                  </a:cubicBezTo>
                  <a:cubicBezTo>
                    <a:pt x="1531" y="149"/>
                    <a:pt x="1551" y="140"/>
                    <a:pt x="1567" y="126"/>
                  </a:cubicBezTo>
                  <a:cubicBezTo>
                    <a:pt x="1582" y="112"/>
                    <a:pt x="1593" y="92"/>
                    <a:pt x="1597" y="69"/>
                  </a:cubicBezTo>
                  <a:cubicBezTo>
                    <a:pt x="1607" y="0"/>
                    <a:pt x="1607" y="0"/>
                    <a:pt x="1607" y="0"/>
                  </a:cubicBezTo>
                  <a:cubicBezTo>
                    <a:pt x="898" y="0"/>
                    <a:pt x="898" y="0"/>
                    <a:pt x="898" y="0"/>
                  </a:cubicBezTo>
                  <a:cubicBezTo>
                    <a:pt x="871" y="39"/>
                    <a:pt x="871" y="39"/>
                    <a:pt x="871" y="39"/>
                  </a:cubicBezTo>
                  <a:cubicBezTo>
                    <a:pt x="700" y="39"/>
                    <a:pt x="700" y="39"/>
                    <a:pt x="700" y="39"/>
                  </a:cubicBezTo>
                  <a:cubicBezTo>
                    <a:pt x="674" y="0"/>
                    <a:pt x="674" y="0"/>
                    <a:pt x="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5" y="98"/>
                    <a:pt x="25" y="116"/>
                    <a:pt x="38" y="129"/>
                  </a:cubicBezTo>
                  <a:cubicBezTo>
                    <a:pt x="52" y="141"/>
                    <a:pt x="71" y="149"/>
                    <a:pt x="90" y="149"/>
                  </a:cubicBezTo>
                  <a:cubicBezTo>
                    <a:pt x="1509" y="149"/>
                    <a:pt x="1509" y="149"/>
                    <a:pt x="1509" y="149"/>
                  </a:cubicBezTo>
                  <a:cubicBezTo>
                    <a:pt x="1509" y="139"/>
                    <a:pt x="1509" y="139"/>
                    <a:pt x="1509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任意多边形: 形状 52" descr="73b31bad-c567-4969-b3bf-01608b4294a4"/>
            <p:cNvSpPr>
              <a:spLocks noEditPoints="1"/>
            </p:cNvSpPr>
            <p:nvPr/>
          </p:nvSpPr>
          <p:spPr bwMode="auto">
            <a:xfrm>
              <a:off x="8797926" y="4411663"/>
              <a:ext cx="849313" cy="908050"/>
            </a:xfrm>
            <a:custGeom>
              <a:avLst/>
              <a:gdLst>
                <a:gd name="T0" fmla="*/ 407 w 429"/>
                <a:gd name="T1" fmla="*/ 192 h 459"/>
                <a:gd name="T2" fmla="*/ 372 w 429"/>
                <a:gd name="T3" fmla="*/ 192 h 459"/>
                <a:gd name="T4" fmla="*/ 351 w 429"/>
                <a:gd name="T5" fmla="*/ 138 h 459"/>
                <a:gd name="T6" fmla="*/ 375 w 429"/>
                <a:gd name="T7" fmla="*/ 112 h 459"/>
                <a:gd name="T8" fmla="*/ 376 w 429"/>
                <a:gd name="T9" fmla="*/ 78 h 459"/>
                <a:gd name="T10" fmla="*/ 357 w 429"/>
                <a:gd name="T11" fmla="*/ 58 h 459"/>
                <a:gd name="T12" fmla="*/ 325 w 429"/>
                <a:gd name="T13" fmla="*/ 58 h 459"/>
                <a:gd name="T14" fmla="*/ 300 w 429"/>
                <a:gd name="T15" fmla="*/ 84 h 459"/>
                <a:gd name="T16" fmla="*/ 250 w 429"/>
                <a:gd name="T17" fmla="*/ 62 h 459"/>
                <a:gd name="T18" fmla="*/ 250 w 429"/>
                <a:gd name="T19" fmla="*/ 24 h 459"/>
                <a:gd name="T20" fmla="*/ 228 w 429"/>
                <a:gd name="T21" fmla="*/ 0 h 459"/>
                <a:gd name="T22" fmla="*/ 201 w 429"/>
                <a:gd name="T23" fmla="*/ 0 h 459"/>
                <a:gd name="T24" fmla="*/ 179 w 429"/>
                <a:gd name="T25" fmla="*/ 24 h 459"/>
                <a:gd name="T26" fmla="*/ 179 w 429"/>
                <a:gd name="T27" fmla="*/ 62 h 459"/>
                <a:gd name="T28" fmla="*/ 129 w 429"/>
                <a:gd name="T29" fmla="*/ 84 h 459"/>
                <a:gd name="T30" fmla="*/ 105 w 429"/>
                <a:gd name="T31" fmla="*/ 57 h 459"/>
                <a:gd name="T32" fmla="*/ 73 w 429"/>
                <a:gd name="T33" fmla="*/ 57 h 459"/>
                <a:gd name="T34" fmla="*/ 54 w 429"/>
                <a:gd name="T35" fmla="*/ 77 h 459"/>
                <a:gd name="T36" fmla="*/ 54 w 429"/>
                <a:gd name="T37" fmla="*/ 111 h 459"/>
                <a:gd name="T38" fmla="*/ 79 w 429"/>
                <a:gd name="T39" fmla="*/ 137 h 459"/>
                <a:gd name="T40" fmla="*/ 57 w 429"/>
                <a:gd name="T41" fmla="*/ 191 h 459"/>
                <a:gd name="T42" fmla="*/ 23 w 429"/>
                <a:gd name="T43" fmla="*/ 191 h 459"/>
                <a:gd name="T44" fmla="*/ 0 w 429"/>
                <a:gd name="T45" fmla="*/ 215 h 459"/>
                <a:gd name="T46" fmla="*/ 0 w 429"/>
                <a:gd name="T47" fmla="*/ 243 h 459"/>
                <a:gd name="T48" fmla="*/ 22 w 429"/>
                <a:gd name="T49" fmla="*/ 267 h 459"/>
                <a:gd name="T50" fmla="*/ 57 w 429"/>
                <a:gd name="T51" fmla="*/ 267 h 459"/>
                <a:gd name="T52" fmla="*/ 78 w 429"/>
                <a:gd name="T53" fmla="*/ 321 h 459"/>
                <a:gd name="T54" fmla="*/ 53 w 429"/>
                <a:gd name="T55" fmla="*/ 348 h 459"/>
                <a:gd name="T56" fmla="*/ 53 w 429"/>
                <a:gd name="T57" fmla="*/ 382 h 459"/>
                <a:gd name="T58" fmla="*/ 71 w 429"/>
                <a:gd name="T59" fmla="*/ 401 h 459"/>
                <a:gd name="T60" fmla="*/ 103 w 429"/>
                <a:gd name="T61" fmla="*/ 402 h 459"/>
                <a:gd name="T62" fmla="*/ 128 w 429"/>
                <a:gd name="T63" fmla="*/ 375 h 459"/>
                <a:gd name="T64" fmla="*/ 178 w 429"/>
                <a:gd name="T65" fmla="*/ 398 h 459"/>
                <a:gd name="T66" fmla="*/ 178 w 429"/>
                <a:gd name="T67" fmla="*/ 435 h 459"/>
                <a:gd name="T68" fmla="*/ 201 w 429"/>
                <a:gd name="T69" fmla="*/ 459 h 459"/>
                <a:gd name="T70" fmla="*/ 227 w 429"/>
                <a:gd name="T71" fmla="*/ 459 h 459"/>
                <a:gd name="T72" fmla="*/ 250 w 429"/>
                <a:gd name="T73" fmla="*/ 435 h 459"/>
                <a:gd name="T74" fmla="*/ 250 w 429"/>
                <a:gd name="T75" fmla="*/ 398 h 459"/>
                <a:gd name="T76" fmla="*/ 300 w 429"/>
                <a:gd name="T77" fmla="*/ 376 h 459"/>
                <a:gd name="T78" fmla="*/ 325 w 429"/>
                <a:gd name="T79" fmla="*/ 402 h 459"/>
                <a:gd name="T80" fmla="*/ 357 w 429"/>
                <a:gd name="T81" fmla="*/ 402 h 459"/>
                <a:gd name="T82" fmla="*/ 375 w 429"/>
                <a:gd name="T83" fmla="*/ 383 h 459"/>
                <a:gd name="T84" fmla="*/ 375 w 429"/>
                <a:gd name="T85" fmla="*/ 349 h 459"/>
                <a:gd name="T86" fmla="*/ 351 w 429"/>
                <a:gd name="T87" fmla="*/ 322 h 459"/>
                <a:gd name="T88" fmla="*/ 372 w 429"/>
                <a:gd name="T89" fmla="*/ 268 h 459"/>
                <a:gd name="T90" fmla="*/ 406 w 429"/>
                <a:gd name="T91" fmla="*/ 268 h 459"/>
                <a:gd name="T92" fmla="*/ 429 w 429"/>
                <a:gd name="T93" fmla="*/ 244 h 459"/>
                <a:gd name="T94" fmla="*/ 429 w 429"/>
                <a:gd name="T95" fmla="*/ 216 h 459"/>
                <a:gd name="T96" fmla="*/ 407 w 429"/>
                <a:gd name="T97" fmla="*/ 192 h 459"/>
                <a:gd name="T98" fmla="*/ 214 w 429"/>
                <a:gd name="T99" fmla="*/ 307 h 459"/>
                <a:gd name="T100" fmla="*/ 143 w 429"/>
                <a:gd name="T101" fmla="*/ 230 h 459"/>
                <a:gd name="T102" fmla="*/ 214 w 429"/>
                <a:gd name="T103" fmla="*/ 153 h 459"/>
                <a:gd name="T104" fmla="*/ 286 w 429"/>
                <a:gd name="T105" fmla="*/ 230 h 459"/>
                <a:gd name="T106" fmla="*/ 214 w 429"/>
                <a:gd name="T107" fmla="*/ 30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459">
                  <a:moveTo>
                    <a:pt x="407" y="192"/>
                  </a:moveTo>
                  <a:cubicBezTo>
                    <a:pt x="372" y="192"/>
                    <a:pt x="372" y="192"/>
                    <a:pt x="372" y="192"/>
                  </a:cubicBezTo>
                  <a:cubicBezTo>
                    <a:pt x="368" y="173"/>
                    <a:pt x="360" y="154"/>
                    <a:pt x="351" y="138"/>
                  </a:cubicBezTo>
                  <a:cubicBezTo>
                    <a:pt x="375" y="112"/>
                    <a:pt x="375" y="112"/>
                    <a:pt x="375" y="112"/>
                  </a:cubicBezTo>
                  <a:cubicBezTo>
                    <a:pt x="384" y="102"/>
                    <a:pt x="384" y="87"/>
                    <a:pt x="376" y="78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48" y="48"/>
                    <a:pt x="334" y="48"/>
                    <a:pt x="325" y="58"/>
                  </a:cubicBezTo>
                  <a:cubicBezTo>
                    <a:pt x="300" y="84"/>
                    <a:pt x="300" y="84"/>
                    <a:pt x="300" y="84"/>
                  </a:cubicBezTo>
                  <a:cubicBezTo>
                    <a:pt x="285" y="74"/>
                    <a:pt x="268" y="66"/>
                    <a:pt x="250" y="62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50" y="11"/>
                    <a:pt x="240" y="0"/>
                    <a:pt x="228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89" y="0"/>
                    <a:pt x="179" y="11"/>
                    <a:pt x="179" y="24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61" y="66"/>
                    <a:pt x="144" y="74"/>
                    <a:pt x="129" y="84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96" y="48"/>
                    <a:pt x="82" y="47"/>
                    <a:pt x="73" y="5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45" y="86"/>
                    <a:pt x="45" y="101"/>
                    <a:pt x="54" y="111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69" y="154"/>
                    <a:pt x="62" y="172"/>
                    <a:pt x="57" y="191"/>
                  </a:cubicBezTo>
                  <a:cubicBezTo>
                    <a:pt x="23" y="191"/>
                    <a:pt x="23" y="191"/>
                    <a:pt x="23" y="191"/>
                  </a:cubicBezTo>
                  <a:cubicBezTo>
                    <a:pt x="10" y="191"/>
                    <a:pt x="0" y="202"/>
                    <a:pt x="0" y="21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6"/>
                    <a:pt x="10" y="267"/>
                    <a:pt x="22" y="267"/>
                  </a:cubicBezTo>
                  <a:cubicBezTo>
                    <a:pt x="57" y="267"/>
                    <a:pt x="57" y="267"/>
                    <a:pt x="57" y="267"/>
                  </a:cubicBezTo>
                  <a:cubicBezTo>
                    <a:pt x="61" y="287"/>
                    <a:pt x="68" y="305"/>
                    <a:pt x="78" y="321"/>
                  </a:cubicBezTo>
                  <a:cubicBezTo>
                    <a:pt x="53" y="348"/>
                    <a:pt x="53" y="348"/>
                    <a:pt x="53" y="348"/>
                  </a:cubicBezTo>
                  <a:cubicBezTo>
                    <a:pt x="44" y="357"/>
                    <a:pt x="44" y="372"/>
                    <a:pt x="53" y="382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80" y="411"/>
                    <a:pt x="94" y="411"/>
                    <a:pt x="103" y="402"/>
                  </a:cubicBezTo>
                  <a:cubicBezTo>
                    <a:pt x="128" y="375"/>
                    <a:pt x="128" y="375"/>
                    <a:pt x="128" y="375"/>
                  </a:cubicBezTo>
                  <a:cubicBezTo>
                    <a:pt x="143" y="386"/>
                    <a:pt x="160" y="393"/>
                    <a:pt x="178" y="398"/>
                  </a:cubicBezTo>
                  <a:cubicBezTo>
                    <a:pt x="178" y="435"/>
                    <a:pt x="178" y="435"/>
                    <a:pt x="178" y="435"/>
                  </a:cubicBezTo>
                  <a:cubicBezTo>
                    <a:pt x="178" y="448"/>
                    <a:pt x="188" y="459"/>
                    <a:pt x="201" y="459"/>
                  </a:cubicBezTo>
                  <a:cubicBezTo>
                    <a:pt x="227" y="459"/>
                    <a:pt x="227" y="459"/>
                    <a:pt x="227" y="459"/>
                  </a:cubicBezTo>
                  <a:cubicBezTo>
                    <a:pt x="239" y="459"/>
                    <a:pt x="250" y="449"/>
                    <a:pt x="250" y="435"/>
                  </a:cubicBezTo>
                  <a:cubicBezTo>
                    <a:pt x="250" y="398"/>
                    <a:pt x="250" y="398"/>
                    <a:pt x="250" y="398"/>
                  </a:cubicBezTo>
                  <a:cubicBezTo>
                    <a:pt x="268" y="394"/>
                    <a:pt x="285" y="386"/>
                    <a:pt x="300" y="376"/>
                  </a:cubicBezTo>
                  <a:cubicBezTo>
                    <a:pt x="325" y="402"/>
                    <a:pt x="325" y="402"/>
                    <a:pt x="325" y="402"/>
                  </a:cubicBezTo>
                  <a:cubicBezTo>
                    <a:pt x="333" y="412"/>
                    <a:pt x="348" y="412"/>
                    <a:pt x="357" y="402"/>
                  </a:cubicBezTo>
                  <a:cubicBezTo>
                    <a:pt x="375" y="383"/>
                    <a:pt x="375" y="383"/>
                    <a:pt x="375" y="383"/>
                  </a:cubicBezTo>
                  <a:cubicBezTo>
                    <a:pt x="384" y="373"/>
                    <a:pt x="384" y="358"/>
                    <a:pt x="375" y="349"/>
                  </a:cubicBezTo>
                  <a:cubicBezTo>
                    <a:pt x="351" y="322"/>
                    <a:pt x="351" y="322"/>
                    <a:pt x="351" y="322"/>
                  </a:cubicBezTo>
                  <a:cubicBezTo>
                    <a:pt x="360" y="306"/>
                    <a:pt x="367" y="288"/>
                    <a:pt x="372" y="268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19" y="268"/>
                    <a:pt x="429" y="258"/>
                    <a:pt x="429" y="244"/>
                  </a:cubicBezTo>
                  <a:cubicBezTo>
                    <a:pt x="429" y="216"/>
                    <a:pt x="429" y="216"/>
                    <a:pt x="429" y="216"/>
                  </a:cubicBezTo>
                  <a:cubicBezTo>
                    <a:pt x="429" y="203"/>
                    <a:pt x="419" y="192"/>
                    <a:pt x="407" y="192"/>
                  </a:cubicBezTo>
                  <a:close/>
                  <a:moveTo>
                    <a:pt x="214" y="307"/>
                  </a:moveTo>
                  <a:cubicBezTo>
                    <a:pt x="175" y="307"/>
                    <a:pt x="143" y="272"/>
                    <a:pt x="143" y="230"/>
                  </a:cubicBezTo>
                  <a:cubicBezTo>
                    <a:pt x="143" y="188"/>
                    <a:pt x="175" y="153"/>
                    <a:pt x="214" y="153"/>
                  </a:cubicBezTo>
                  <a:cubicBezTo>
                    <a:pt x="254" y="153"/>
                    <a:pt x="286" y="188"/>
                    <a:pt x="286" y="230"/>
                  </a:cubicBezTo>
                  <a:cubicBezTo>
                    <a:pt x="286" y="272"/>
                    <a:pt x="254" y="307"/>
                    <a:pt x="214" y="30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任意多边形: 形状 53" descr="7e358532-8992-4b4f-8dca-ffb6af96b008"/>
            <p:cNvSpPr/>
            <p:nvPr/>
          </p:nvSpPr>
          <p:spPr bwMode="auto">
            <a:xfrm>
              <a:off x="9747251" y="4922838"/>
              <a:ext cx="46038" cy="52388"/>
            </a:xfrm>
            <a:custGeom>
              <a:avLst/>
              <a:gdLst>
                <a:gd name="T0" fmla="*/ 3 w 23"/>
                <a:gd name="T1" fmla="*/ 0 h 27"/>
                <a:gd name="T2" fmla="*/ 0 w 23"/>
                <a:gd name="T3" fmla="*/ 23 h 27"/>
                <a:gd name="T4" fmla="*/ 20 w 23"/>
                <a:gd name="T5" fmla="*/ 27 h 27"/>
                <a:gd name="T6" fmla="*/ 23 w 23"/>
                <a:gd name="T7" fmla="*/ 2 h 27"/>
                <a:gd name="T8" fmla="*/ 3 w 2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3" y="0"/>
                  </a:moveTo>
                  <a:cubicBezTo>
                    <a:pt x="2" y="8"/>
                    <a:pt x="1" y="15"/>
                    <a:pt x="0" y="2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19"/>
                    <a:pt x="23" y="10"/>
                    <a:pt x="23" y="2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任意多边形: 形状 54" descr="342062b7-ea2a-432b-8039-591cd128415e"/>
            <p:cNvSpPr>
              <a:spLocks noEditPoints="1"/>
            </p:cNvSpPr>
            <p:nvPr/>
          </p:nvSpPr>
          <p:spPr bwMode="auto">
            <a:xfrm>
              <a:off x="8685213" y="4733925"/>
              <a:ext cx="1073150" cy="714375"/>
            </a:xfrm>
            <a:custGeom>
              <a:avLst/>
              <a:gdLst>
                <a:gd name="T0" fmla="*/ 20 w 542"/>
                <a:gd name="T1" fmla="*/ 58 h 361"/>
                <a:gd name="T2" fmla="*/ 26 w 542"/>
                <a:gd name="T3" fmla="*/ 4 h 361"/>
                <a:gd name="T4" fmla="*/ 6 w 542"/>
                <a:gd name="T5" fmla="*/ 0 h 361"/>
                <a:gd name="T6" fmla="*/ 0 w 542"/>
                <a:gd name="T7" fmla="*/ 57 h 361"/>
                <a:gd name="T8" fmla="*/ 20 w 542"/>
                <a:gd name="T9" fmla="*/ 58 h 361"/>
                <a:gd name="T10" fmla="*/ 37 w 542"/>
                <a:gd name="T11" fmla="*/ 163 h 361"/>
                <a:gd name="T12" fmla="*/ 24 w 542"/>
                <a:gd name="T13" fmla="*/ 111 h 361"/>
                <a:gd name="T14" fmla="*/ 4 w 542"/>
                <a:gd name="T15" fmla="*/ 114 h 361"/>
                <a:gd name="T16" fmla="*/ 18 w 542"/>
                <a:gd name="T17" fmla="*/ 170 h 361"/>
                <a:gd name="T18" fmla="*/ 37 w 542"/>
                <a:gd name="T19" fmla="*/ 163 h 361"/>
                <a:gd name="T20" fmla="*/ 92 w 542"/>
                <a:gd name="T21" fmla="*/ 254 h 361"/>
                <a:gd name="T22" fmla="*/ 60 w 542"/>
                <a:gd name="T23" fmla="*/ 211 h 361"/>
                <a:gd name="T24" fmla="*/ 43 w 542"/>
                <a:gd name="T25" fmla="*/ 221 h 361"/>
                <a:gd name="T26" fmla="*/ 76 w 542"/>
                <a:gd name="T27" fmla="*/ 268 h 361"/>
                <a:gd name="T28" fmla="*/ 92 w 542"/>
                <a:gd name="T29" fmla="*/ 254 h 361"/>
                <a:gd name="T30" fmla="*/ 176 w 542"/>
                <a:gd name="T31" fmla="*/ 318 h 361"/>
                <a:gd name="T32" fmla="*/ 131 w 542"/>
                <a:gd name="T33" fmla="*/ 290 h 361"/>
                <a:gd name="T34" fmla="*/ 118 w 542"/>
                <a:gd name="T35" fmla="*/ 307 h 361"/>
                <a:gd name="T36" fmla="*/ 167 w 542"/>
                <a:gd name="T37" fmla="*/ 336 h 361"/>
                <a:gd name="T38" fmla="*/ 176 w 542"/>
                <a:gd name="T39" fmla="*/ 318 h 361"/>
                <a:gd name="T40" fmla="*/ 279 w 542"/>
                <a:gd name="T41" fmla="*/ 341 h 361"/>
                <a:gd name="T42" fmla="*/ 226 w 542"/>
                <a:gd name="T43" fmla="*/ 335 h 361"/>
                <a:gd name="T44" fmla="*/ 222 w 542"/>
                <a:gd name="T45" fmla="*/ 355 h 361"/>
                <a:gd name="T46" fmla="*/ 279 w 542"/>
                <a:gd name="T47" fmla="*/ 361 h 361"/>
                <a:gd name="T48" fmla="*/ 279 w 542"/>
                <a:gd name="T49" fmla="*/ 341 h 361"/>
                <a:gd name="T50" fmla="*/ 382 w 542"/>
                <a:gd name="T51" fmla="*/ 319 h 361"/>
                <a:gd name="T52" fmla="*/ 332 w 542"/>
                <a:gd name="T53" fmla="*/ 336 h 361"/>
                <a:gd name="T54" fmla="*/ 336 w 542"/>
                <a:gd name="T55" fmla="*/ 356 h 361"/>
                <a:gd name="T56" fmla="*/ 391 w 542"/>
                <a:gd name="T57" fmla="*/ 338 h 361"/>
                <a:gd name="T58" fmla="*/ 382 w 542"/>
                <a:gd name="T59" fmla="*/ 319 h 361"/>
                <a:gd name="T60" fmla="*/ 467 w 542"/>
                <a:gd name="T61" fmla="*/ 256 h 361"/>
                <a:gd name="T62" fmla="*/ 428 w 542"/>
                <a:gd name="T63" fmla="*/ 292 h 361"/>
                <a:gd name="T64" fmla="*/ 440 w 542"/>
                <a:gd name="T65" fmla="*/ 309 h 361"/>
                <a:gd name="T66" fmla="*/ 483 w 542"/>
                <a:gd name="T67" fmla="*/ 270 h 361"/>
                <a:gd name="T68" fmla="*/ 467 w 542"/>
                <a:gd name="T69" fmla="*/ 256 h 361"/>
                <a:gd name="T70" fmla="*/ 523 w 542"/>
                <a:gd name="T71" fmla="*/ 166 h 361"/>
                <a:gd name="T72" fmla="*/ 499 w 542"/>
                <a:gd name="T73" fmla="*/ 214 h 361"/>
                <a:gd name="T74" fmla="*/ 517 w 542"/>
                <a:gd name="T75" fmla="*/ 224 h 361"/>
                <a:gd name="T76" fmla="*/ 542 w 542"/>
                <a:gd name="T77" fmla="*/ 173 h 361"/>
                <a:gd name="T78" fmla="*/ 523 w 542"/>
                <a:gd name="T79" fmla="*/ 16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2" h="361">
                  <a:moveTo>
                    <a:pt x="20" y="58"/>
                  </a:moveTo>
                  <a:cubicBezTo>
                    <a:pt x="20" y="39"/>
                    <a:pt x="22" y="22"/>
                    <a:pt x="2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9"/>
                    <a:pt x="0" y="38"/>
                    <a:pt x="0" y="57"/>
                  </a:cubicBezTo>
                  <a:lnTo>
                    <a:pt x="20" y="58"/>
                  </a:lnTo>
                  <a:close/>
                  <a:moveTo>
                    <a:pt x="37" y="163"/>
                  </a:moveTo>
                  <a:cubicBezTo>
                    <a:pt x="31" y="146"/>
                    <a:pt x="27" y="129"/>
                    <a:pt x="24" y="111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7" y="133"/>
                    <a:pt x="12" y="152"/>
                    <a:pt x="18" y="170"/>
                  </a:cubicBezTo>
                  <a:lnTo>
                    <a:pt x="37" y="163"/>
                  </a:lnTo>
                  <a:close/>
                  <a:moveTo>
                    <a:pt x="92" y="254"/>
                  </a:moveTo>
                  <a:cubicBezTo>
                    <a:pt x="80" y="241"/>
                    <a:pt x="69" y="226"/>
                    <a:pt x="60" y="21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53" y="238"/>
                    <a:pt x="64" y="253"/>
                    <a:pt x="76" y="268"/>
                  </a:cubicBezTo>
                  <a:cubicBezTo>
                    <a:pt x="92" y="254"/>
                    <a:pt x="92" y="254"/>
                    <a:pt x="92" y="254"/>
                  </a:cubicBezTo>
                  <a:close/>
                  <a:moveTo>
                    <a:pt x="176" y="318"/>
                  </a:moveTo>
                  <a:cubicBezTo>
                    <a:pt x="160" y="310"/>
                    <a:pt x="145" y="301"/>
                    <a:pt x="131" y="290"/>
                  </a:cubicBezTo>
                  <a:cubicBezTo>
                    <a:pt x="118" y="307"/>
                    <a:pt x="118" y="307"/>
                    <a:pt x="118" y="307"/>
                  </a:cubicBezTo>
                  <a:cubicBezTo>
                    <a:pt x="134" y="318"/>
                    <a:pt x="150" y="328"/>
                    <a:pt x="167" y="336"/>
                  </a:cubicBezTo>
                  <a:cubicBezTo>
                    <a:pt x="176" y="318"/>
                    <a:pt x="176" y="318"/>
                    <a:pt x="176" y="318"/>
                  </a:cubicBezTo>
                  <a:close/>
                  <a:moveTo>
                    <a:pt x="279" y="341"/>
                  </a:moveTo>
                  <a:cubicBezTo>
                    <a:pt x="261" y="341"/>
                    <a:pt x="243" y="339"/>
                    <a:pt x="226" y="335"/>
                  </a:cubicBezTo>
                  <a:cubicBezTo>
                    <a:pt x="222" y="355"/>
                    <a:pt x="222" y="355"/>
                    <a:pt x="222" y="355"/>
                  </a:cubicBezTo>
                  <a:cubicBezTo>
                    <a:pt x="240" y="359"/>
                    <a:pt x="259" y="361"/>
                    <a:pt x="279" y="361"/>
                  </a:cubicBezTo>
                  <a:cubicBezTo>
                    <a:pt x="279" y="341"/>
                    <a:pt x="279" y="341"/>
                    <a:pt x="279" y="341"/>
                  </a:cubicBezTo>
                  <a:close/>
                  <a:moveTo>
                    <a:pt x="382" y="319"/>
                  </a:moveTo>
                  <a:cubicBezTo>
                    <a:pt x="366" y="326"/>
                    <a:pt x="349" y="332"/>
                    <a:pt x="332" y="336"/>
                  </a:cubicBezTo>
                  <a:cubicBezTo>
                    <a:pt x="336" y="356"/>
                    <a:pt x="336" y="356"/>
                    <a:pt x="336" y="356"/>
                  </a:cubicBezTo>
                  <a:cubicBezTo>
                    <a:pt x="355" y="352"/>
                    <a:pt x="373" y="346"/>
                    <a:pt x="391" y="338"/>
                  </a:cubicBezTo>
                  <a:lnTo>
                    <a:pt x="382" y="319"/>
                  </a:lnTo>
                  <a:close/>
                  <a:moveTo>
                    <a:pt x="467" y="256"/>
                  </a:moveTo>
                  <a:cubicBezTo>
                    <a:pt x="455" y="270"/>
                    <a:pt x="442" y="282"/>
                    <a:pt x="428" y="292"/>
                  </a:cubicBezTo>
                  <a:cubicBezTo>
                    <a:pt x="440" y="309"/>
                    <a:pt x="440" y="309"/>
                    <a:pt x="440" y="309"/>
                  </a:cubicBezTo>
                  <a:cubicBezTo>
                    <a:pt x="455" y="297"/>
                    <a:pt x="470" y="284"/>
                    <a:pt x="483" y="270"/>
                  </a:cubicBezTo>
                  <a:lnTo>
                    <a:pt x="467" y="256"/>
                  </a:lnTo>
                  <a:close/>
                  <a:moveTo>
                    <a:pt x="523" y="166"/>
                  </a:moveTo>
                  <a:cubicBezTo>
                    <a:pt x="516" y="182"/>
                    <a:pt x="508" y="199"/>
                    <a:pt x="499" y="214"/>
                  </a:cubicBezTo>
                  <a:cubicBezTo>
                    <a:pt x="517" y="224"/>
                    <a:pt x="517" y="224"/>
                    <a:pt x="517" y="224"/>
                  </a:cubicBezTo>
                  <a:cubicBezTo>
                    <a:pt x="526" y="208"/>
                    <a:pt x="535" y="191"/>
                    <a:pt x="542" y="173"/>
                  </a:cubicBezTo>
                  <a:cubicBezTo>
                    <a:pt x="523" y="166"/>
                    <a:pt x="523" y="166"/>
                    <a:pt x="523" y="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任意多边形: 形状 55" descr="dd080386-f84b-4f47-a45d-e729b36b061c"/>
            <p:cNvSpPr/>
            <p:nvPr/>
          </p:nvSpPr>
          <p:spPr bwMode="auto">
            <a:xfrm>
              <a:off x="8731251" y="4543425"/>
              <a:ext cx="69850" cy="92075"/>
            </a:xfrm>
            <a:custGeom>
              <a:avLst/>
              <a:gdLst>
                <a:gd name="T0" fmla="*/ 19 w 35"/>
                <a:gd name="T1" fmla="*/ 47 h 47"/>
                <a:gd name="T2" fmla="*/ 29 w 35"/>
                <a:gd name="T3" fmla="*/ 25 h 47"/>
                <a:gd name="T4" fmla="*/ 20 w 35"/>
                <a:gd name="T5" fmla="*/ 21 h 47"/>
                <a:gd name="T6" fmla="*/ 11 w 35"/>
                <a:gd name="T7" fmla="*/ 16 h 47"/>
                <a:gd name="T8" fmla="*/ 8 w 35"/>
                <a:gd name="T9" fmla="*/ 22 h 47"/>
                <a:gd name="T10" fmla="*/ 17 w 35"/>
                <a:gd name="T11" fmla="*/ 26 h 47"/>
                <a:gd name="T12" fmla="*/ 26 w 35"/>
                <a:gd name="T13" fmla="*/ 30 h 47"/>
                <a:gd name="T14" fmla="*/ 35 w 35"/>
                <a:gd name="T15" fmla="*/ 7 h 47"/>
                <a:gd name="T16" fmla="*/ 16 w 35"/>
                <a:gd name="T17" fmla="*/ 0 h 47"/>
                <a:gd name="T18" fmla="*/ 7 w 35"/>
                <a:gd name="T19" fmla="*/ 23 h 47"/>
                <a:gd name="T20" fmla="*/ 26 w 35"/>
                <a:gd name="T21" fmla="*/ 31 h 47"/>
                <a:gd name="T22" fmla="*/ 29 w 35"/>
                <a:gd name="T23" fmla="*/ 25 h 47"/>
                <a:gd name="T24" fmla="*/ 11 w 35"/>
                <a:gd name="T25" fmla="*/ 16 h 47"/>
                <a:gd name="T26" fmla="*/ 0 w 35"/>
                <a:gd name="T27" fmla="*/ 39 h 47"/>
                <a:gd name="T28" fmla="*/ 19 w 35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47">
                  <a:moveTo>
                    <a:pt x="19" y="47"/>
                  </a:moveTo>
                  <a:cubicBezTo>
                    <a:pt x="22" y="39"/>
                    <a:pt x="25" y="32"/>
                    <a:pt x="29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24"/>
                    <a:pt x="3" y="31"/>
                    <a:pt x="0" y="39"/>
                  </a:cubicBezTo>
                  <a:cubicBezTo>
                    <a:pt x="19" y="47"/>
                    <a:pt x="19" y="47"/>
                    <a:pt x="19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任意多边形: 形状 56" descr="99660c0e-cf02-4300-8823-1f3f6705f91d"/>
            <p:cNvSpPr>
              <a:spLocks noEditPoints="1"/>
            </p:cNvSpPr>
            <p:nvPr/>
          </p:nvSpPr>
          <p:spPr bwMode="auto">
            <a:xfrm>
              <a:off x="8797926" y="3068638"/>
              <a:ext cx="571500" cy="1398588"/>
            </a:xfrm>
            <a:custGeom>
              <a:avLst/>
              <a:gdLst>
                <a:gd name="T0" fmla="*/ 356 w 360"/>
                <a:gd name="T1" fmla="*/ 19 h 881"/>
                <a:gd name="T2" fmla="*/ 360 w 360"/>
                <a:gd name="T3" fmla="*/ 10 h 881"/>
                <a:gd name="T4" fmla="*/ 336 w 360"/>
                <a:gd name="T5" fmla="*/ 0 h 881"/>
                <a:gd name="T6" fmla="*/ 332 w 360"/>
                <a:gd name="T7" fmla="*/ 10 h 881"/>
                <a:gd name="T8" fmla="*/ 356 w 360"/>
                <a:gd name="T9" fmla="*/ 19 h 881"/>
                <a:gd name="T10" fmla="*/ 308 w 360"/>
                <a:gd name="T11" fmla="*/ 142 h 881"/>
                <a:gd name="T12" fmla="*/ 332 w 360"/>
                <a:gd name="T13" fmla="*/ 81 h 881"/>
                <a:gd name="T14" fmla="*/ 308 w 360"/>
                <a:gd name="T15" fmla="*/ 71 h 881"/>
                <a:gd name="T16" fmla="*/ 285 w 360"/>
                <a:gd name="T17" fmla="*/ 133 h 881"/>
                <a:gd name="T18" fmla="*/ 308 w 360"/>
                <a:gd name="T19" fmla="*/ 142 h 881"/>
                <a:gd name="T20" fmla="*/ 261 w 360"/>
                <a:gd name="T21" fmla="*/ 266 h 881"/>
                <a:gd name="T22" fmla="*/ 285 w 360"/>
                <a:gd name="T23" fmla="*/ 203 h 881"/>
                <a:gd name="T24" fmla="*/ 261 w 360"/>
                <a:gd name="T25" fmla="*/ 195 h 881"/>
                <a:gd name="T26" fmla="*/ 237 w 360"/>
                <a:gd name="T27" fmla="*/ 256 h 881"/>
                <a:gd name="T28" fmla="*/ 261 w 360"/>
                <a:gd name="T29" fmla="*/ 266 h 881"/>
                <a:gd name="T30" fmla="*/ 214 w 360"/>
                <a:gd name="T31" fmla="*/ 389 h 881"/>
                <a:gd name="T32" fmla="*/ 237 w 360"/>
                <a:gd name="T33" fmla="*/ 327 h 881"/>
                <a:gd name="T34" fmla="*/ 214 w 360"/>
                <a:gd name="T35" fmla="*/ 318 h 881"/>
                <a:gd name="T36" fmla="*/ 190 w 360"/>
                <a:gd name="T37" fmla="*/ 379 h 881"/>
                <a:gd name="T38" fmla="*/ 214 w 360"/>
                <a:gd name="T39" fmla="*/ 389 h 881"/>
                <a:gd name="T40" fmla="*/ 166 w 360"/>
                <a:gd name="T41" fmla="*/ 511 h 881"/>
                <a:gd name="T42" fmla="*/ 190 w 360"/>
                <a:gd name="T43" fmla="*/ 450 h 881"/>
                <a:gd name="T44" fmla="*/ 166 w 360"/>
                <a:gd name="T45" fmla="*/ 441 h 881"/>
                <a:gd name="T46" fmla="*/ 143 w 360"/>
                <a:gd name="T47" fmla="*/ 502 h 881"/>
                <a:gd name="T48" fmla="*/ 166 w 360"/>
                <a:gd name="T49" fmla="*/ 511 h 881"/>
                <a:gd name="T50" fmla="*/ 119 w 360"/>
                <a:gd name="T51" fmla="*/ 634 h 881"/>
                <a:gd name="T52" fmla="*/ 143 w 360"/>
                <a:gd name="T53" fmla="*/ 573 h 881"/>
                <a:gd name="T54" fmla="*/ 119 w 360"/>
                <a:gd name="T55" fmla="*/ 565 h 881"/>
                <a:gd name="T56" fmla="*/ 95 w 360"/>
                <a:gd name="T57" fmla="*/ 626 h 881"/>
                <a:gd name="T58" fmla="*/ 119 w 360"/>
                <a:gd name="T59" fmla="*/ 634 h 881"/>
                <a:gd name="T60" fmla="*/ 71 w 360"/>
                <a:gd name="T61" fmla="*/ 758 h 881"/>
                <a:gd name="T62" fmla="*/ 95 w 360"/>
                <a:gd name="T63" fmla="*/ 697 h 881"/>
                <a:gd name="T64" fmla="*/ 71 w 360"/>
                <a:gd name="T65" fmla="*/ 687 h 881"/>
                <a:gd name="T66" fmla="*/ 48 w 360"/>
                <a:gd name="T67" fmla="*/ 749 h 881"/>
                <a:gd name="T68" fmla="*/ 71 w 360"/>
                <a:gd name="T69" fmla="*/ 758 h 881"/>
                <a:gd name="T70" fmla="*/ 24 w 360"/>
                <a:gd name="T71" fmla="*/ 881 h 881"/>
                <a:gd name="T72" fmla="*/ 48 w 360"/>
                <a:gd name="T73" fmla="*/ 819 h 881"/>
                <a:gd name="T74" fmla="*/ 24 w 360"/>
                <a:gd name="T75" fmla="*/ 810 h 881"/>
                <a:gd name="T76" fmla="*/ 0 w 360"/>
                <a:gd name="T77" fmla="*/ 872 h 881"/>
                <a:gd name="T78" fmla="*/ 24 w 360"/>
                <a:gd name="T79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0" h="881">
                  <a:moveTo>
                    <a:pt x="356" y="19"/>
                  </a:moveTo>
                  <a:lnTo>
                    <a:pt x="360" y="10"/>
                  </a:lnTo>
                  <a:lnTo>
                    <a:pt x="336" y="0"/>
                  </a:lnTo>
                  <a:lnTo>
                    <a:pt x="332" y="10"/>
                  </a:lnTo>
                  <a:lnTo>
                    <a:pt x="356" y="19"/>
                  </a:lnTo>
                  <a:close/>
                  <a:moveTo>
                    <a:pt x="308" y="142"/>
                  </a:moveTo>
                  <a:lnTo>
                    <a:pt x="332" y="81"/>
                  </a:lnTo>
                  <a:lnTo>
                    <a:pt x="308" y="71"/>
                  </a:lnTo>
                  <a:lnTo>
                    <a:pt x="285" y="133"/>
                  </a:lnTo>
                  <a:lnTo>
                    <a:pt x="308" y="142"/>
                  </a:lnTo>
                  <a:close/>
                  <a:moveTo>
                    <a:pt x="261" y="266"/>
                  </a:moveTo>
                  <a:lnTo>
                    <a:pt x="285" y="203"/>
                  </a:lnTo>
                  <a:lnTo>
                    <a:pt x="261" y="195"/>
                  </a:lnTo>
                  <a:lnTo>
                    <a:pt x="237" y="256"/>
                  </a:lnTo>
                  <a:lnTo>
                    <a:pt x="261" y="266"/>
                  </a:lnTo>
                  <a:close/>
                  <a:moveTo>
                    <a:pt x="214" y="389"/>
                  </a:moveTo>
                  <a:lnTo>
                    <a:pt x="237" y="327"/>
                  </a:lnTo>
                  <a:lnTo>
                    <a:pt x="214" y="318"/>
                  </a:lnTo>
                  <a:lnTo>
                    <a:pt x="190" y="379"/>
                  </a:lnTo>
                  <a:lnTo>
                    <a:pt x="214" y="389"/>
                  </a:lnTo>
                  <a:close/>
                  <a:moveTo>
                    <a:pt x="166" y="511"/>
                  </a:moveTo>
                  <a:lnTo>
                    <a:pt x="190" y="450"/>
                  </a:lnTo>
                  <a:lnTo>
                    <a:pt x="166" y="441"/>
                  </a:lnTo>
                  <a:lnTo>
                    <a:pt x="143" y="502"/>
                  </a:lnTo>
                  <a:lnTo>
                    <a:pt x="166" y="511"/>
                  </a:lnTo>
                  <a:close/>
                  <a:moveTo>
                    <a:pt x="119" y="634"/>
                  </a:moveTo>
                  <a:lnTo>
                    <a:pt x="143" y="573"/>
                  </a:lnTo>
                  <a:lnTo>
                    <a:pt x="119" y="565"/>
                  </a:lnTo>
                  <a:lnTo>
                    <a:pt x="95" y="626"/>
                  </a:lnTo>
                  <a:lnTo>
                    <a:pt x="119" y="634"/>
                  </a:lnTo>
                  <a:close/>
                  <a:moveTo>
                    <a:pt x="71" y="758"/>
                  </a:moveTo>
                  <a:lnTo>
                    <a:pt x="95" y="697"/>
                  </a:lnTo>
                  <a:lnTo>
                    <a:pt x="71" y="687"/>
                  </a:lnTo>
                  <a:lnTo>
                    <a:pt x="48" y="749"/>
                  </a:lnTo>
                  <a:lnTo>
                    <a:pt x="71" y="758"/>
                  </a:lnTo>
                  <a:close/>
                  <a:moveTo>
                    <a:pt x="24" y="881"/>
                  </a:moveTo>
                  <a:lnTo>
                    <a:pt x="48" y="819"/>
                  </a:lnTo>
                  <a:lnTo>
                    <a:pt x="24" y="810"/>
                  </a:lnTo>
                  <a:lnTo>
                    <a:pt x="0" y="872"/>
                  </a:lnTo>
                  <a:lnTo>
                    <a:pt x="24" y="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任意多边形: 形状 57" descr="eead1700-330c-42db-a6ae-69de0e346cea"/>
            <p:cNvSpPr/>
            <p:nvPr/>
          </p:nvSpPr>
          <p:spPr bwMode="auto">
            <a:xfrm>
              <a:off x="9348788" y="2933700"/>
              <a:ext cx="76200" cy="104775"/>
            </a:xfrm>
            <a:custGeom>
              <a:avLst/>
              <a:gdLst>
                <a:gd name="T0" fmla="*/ 19 w 38"/>
                <a:gd name="T1" fmla="*/ 53 h 53"/>
                <a:gd name="T2" fmla="*/ 31 w 38"/>
                <a:gd name="T3" fmla="*/ 21 h 53"/>
                <a:gd name="T4" fmla="*/ 22 w 38"/>
                <a:gd name="T5" fmla="*/ 17 h 53"/>
                <a:gd name="T6" fmla="*/ 18 w 38"/>
                <a:gd name="T7" fmla="*/ 27 h 53"/>
                <a:gd name="T8" fmla="*/ 27 w 38"/>
                <a:gd name="T9" fmla="*/ 31 h 53"/>
                <a:gd name="T10" fmla="*/ 38 w 38"/>
                <a:gd name="T11" fmla="*/ 10 h 53"/>
                <a:gd name="T12" fmla="*/ 20 w 38"/>
                <a:gd name="T13" fmla="*/ 0 h 53"/>
                <a:gd name="T14" fmla="*/ 9 w 38"/>
                <a:gd name="T15" fmla="*/ 23 h 53"/>
                <a:gd name="T16" fmla="*/ 5 w 38"/>
                <a:gd name="T17" fmla="*/ 32 h 53"/>
                <a:gd name="T18" fmla="*/ 5 w 38"/>
                <a:gd name="T19" fmla="*/ 32 h 53"/>
                <a:gd name="T20" fmla="*/ 0 w 38"/>
                <a:gd name="T21" fmla="*/ 46 h 53"/>
                <a:gd name="T22" fmla="*/ 19 w 38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2">
                  <a:moveTo>
                    <a:pt x="19" y="53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0" y="23"/>
                    <a:pt x="34" y="16"/>
                    <a:pt x="38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7"/>
                    <a:pt x="12" y="15"/>
                    <a:pt x="9" y="2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9" y="53"/>
                    <a:pt x="19" y="53"/>
                    <a:pt x="19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任意多边形: 形状 58" descr="63d3f522-679a-4455-aca8-4340df9cfff4"/>
            <p:cNvSpPr>
              <a:spLocks noEditPoints="1"/>
            </p:cNvSpPr>
            <p:nvPr/>
          </p:nvSpPr>
          <p:spPr bwMode="auto">
            <a:xfrm>
              <a:off x="9447213" y="2720975"/>
              <a:ext cx="709613" cy="2124075"/>
            </a:xfrm>
            <a:custGeom>
              <a:avLst/>
              <a:gdLst>
                <a:gd name="T0" fmla="*/ 164 w 358"/>
                <a:gd name="T1" fmla="*/ 1070 h 1074"/>
                <a:gd name="T2" fmla="*/ 193 w 358"/>
                <a:gd name="T3" fmla="*/ 1025 h 1074"/>
                <a:gd name="T4" fmla="*/ 195 w 358"/>
                <a:gd name="T5" fmla="*/ 914 h 1074"/>
                <a:gd name="T6" fmla="*/ 204 w 358"/>
                <a:gd name="T7" fmla="*/ 971 h 1074"/>
                <a:gd name="T8" fmla="*/ 195 w 358"/>
                <a:gd name="T9" fmla="*/ 914 h 1074"/>
                <a:gd name="T10" fmla="*/ 206 w 358"/>
                <a:gd name="T11" fmla="*/ 861 h 1074"/>
                <a:gd name="T12" fmla="*/ 237 w 358"/>
                <a:gd name="T13" fmla="*/ 812 h 1074"/>
                <a:gd name="T14" fmla="*/ 239 w 358"/>
                <a:gd name="T15" fmla="*/ 701 h 1074"/>
                <a:gd name="T16" fmla="*/ 248 w 358"/>
                <a:gd name="T17" fmla="*/ 758 h 1074"/>
                <a:gd name="T18" fmla="*/ 239 w 358"/>
                <a:gd name="T19" fmla="*/ 701 h 1074"/>
                <a:gd name="T20" fmla="*/ 250 w 358"/>
                <a:gd name="T21" fmla="*/ 648 h 1074"/>
                <a:gd name="T22" fmla="*/ 280 w 358"/>
                <a:gd name="T23" fmla="*/ 599 h 1074"/>
                <a:gd name="T24" fmla="*/ 282 w 358"/>
                <a:gd name="T25" fmla="*/ 488 h 1074"/>
                <a:gd name="T26" fmla="*/ 291 w 358"/>
                <a:gd name="T27" fmla="*/ 545 h 1074"/>
                <a:gd name="T28" fmla="*/ 282 w 358"/>
                <a:gd name="T29" fmla="*/ 488 h 1074"/>
                <a:gd name="T30" fmla="*/ 293 w 358"/>
                <a:gd name="T31" fmla="*/ 435 h 1074"/>
                <a:gd name="T32" fmla="*/ 324 w 358"/>
                <a:gd name="T33" fmla="*/ 386 h 1074"/>
                <a:gd name="T34" fmla="*/ 326 w 358"/>
                <a:gd name="T35" fmla="*/ 275 h 1074"/>
                <a:gd name="T36" fmla="*/ 335 w 358"/>
                <a:gd name="T37" fmla="*/ 332 h 1074"/>
                <a:gd name="T38" fmla="*/ 326 w 358"/>
                <a:gd name="T39" fmla="*/ 275 h 1074"/>
                <a:gd name="T40" fmla="*/ 338 w 358"/>
                <a:gd name="T41" fmla="*/ 209 h 1074"/>
                <a:gd name="T42" fmla="*/ 338 w 358"/>
                <a:gd name="T43" fmla="*/ 215 h 1074"/>
                <a:gd name="T44" fmla="*/ 356 w 358"/>
                <a:gd name="T45" fmla="*/ 226 h 1074"/>
                <a:gd name="T46" fmla="*/ 358 w 358"/>
                <a:gd name="T47" fmla="*/ 209 h 1074"/>
                <a:gd name="T48" fmla="*/ 358 w 358"/>
                <a:gd name="T49" fmla="*/ 209 h 1074"/>
                <a:gd name="T50" fmla="*/ 335 w 358"/>
                <a:gd name="T51" fmla="*/ 172 h 1074"/>
                <a:gd name="T52" fmla="*/ 319 w 358"/>
                <a:gd name="T53" fmla="*/ 123 h 1074"/>
                <a:gd name="T54" fmla="*/ 305 w 358"/>
                <a:gd name="T55" fmla="*/ 67 h 1074"/>
                <a:gd name="T56" fmla="*/ 203 w 358"/>
                <a:gd name="T57" fmla="*/ 27 h 1074"/>
                <a:gd name="T58" fmla="*/ 261 w 358"/>
                <a:gd name="T59" fmla="*/ 31 h 1074"/>
                <a:gd name="T60" fmla="*/ 203 w 358"/>
                <a:gd name="T61" fmla="*/ 27 h 1074"/>
                <a:gd name="T62" fmla="*/ 149 w 358"/>
                <a:gd name="T63" fmla="*/ 20 h 1074"/>
                <a:gd name="T64" fmla="*/ 153 w 358"/>
                <a:gd name="T65" fmla="*/ 0 h 1074"/>
                <a:gd name="T66" fmla="*/ 96 w 358"/>
                <a:gd name="T67" fmla="*/ 7 h 1074"/>
                <a:gd name="T68" fmla="*/ 15 w 358"/>
                <a:gd name="T69" fmla="*/ 80 h 1074"/>
                <a:gd name="T70" fmla="*/ 44 w 358"/>
                <a:gd name="T71" fmla="*/ 30 h 1074"/>
                <a:gd name="T72" fmla="*/ 15 w 358"/>
                <a:gd name="T73" fmla="*/ 8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074">
                  <a:moveTo>
                    <a:pt x="174" y="1021"/>
                  </a:moveTo>
                  <a:cubicBezTo>
                    <a:pt x="164" y="1070"/>
                    <a:pt x="164" y="1070"/>
                    <a:pt x="164" y="1070"/>
                  </a:cubicBezTo>
                  <a:cubicBezTo>
                    <a:pt x="183" y="1074"/>
                    <a:pt x="183" y="1074"/>
                    <a:pt x="183" y="1074"/>
                  </a:cubicBezTo>
                  <a:cubicBezTo>
                    <a:pt x="193" y="1025"/>
                    <a:pt x="193" y="1025"/>
                    <a:pt x="193" y="1025"/>
                  </a:cubicBezTo>
                  <a:lnTo>
                    <a:pt x="174" y="1021"/>
                  </a:lnTo>
                  <a:close/>
                  <a:moveTo>
                    <a:pt x="195" y="914"/>
                  </a:moveTo>
                  <a:cubicBezTo>
                    <a:pt x="184" y="967"/>
                    <a:pt x="184" y="967"/>
                    <a:pt x="184" y="967"/>
                  </a:cubicBezTo>
                  <a:cubicBezTo>
                    <a:pt x="204" y="971"/>
                    <a:pt x="204" y="971"/>
                    <a:pt x="204" y="971"/>
                  </a:cubicBezTo>
                  <a:cubicBezTo>
                    <a:pt x="215" y="918"/>
                    <a:pt x="215" y="918"/>
                    <a:pt x="215" y="918"/>
                  </a:cubicBezTo>
                  <a:lnTo>
                    <a:pt x="195" y="914"/>
                  </a:lnTo>
                  <a:close/>
                  <a:moveTo>
                    <a:pt x="217" y="808"/>
                  </a:moveTo>
                  <a:cubicBezTo>
                    <a:pt x="206" y="861"/>
                    <a:pt x="206" y="861"/>
                    <a:pt x="206" y="861"/>
                  </a:cubicBezTo>
                  <a:cubicBezTo>
                    <a:pt x="226" y="865"/>
                    <a:pt x="226" y="865"/>
                    <a:pt x="226" y="865"/>
                  </a:cubicBezTo>
                  <a:cubicBezTo>
                    <a:pt x="237" y="812"/>
                    <a:pt x="237" y="812"/>
                    <a:pt x="237" y="812"/>
                  </a:cubicBezTo>
                  <a:lnTo>
                    <a:pt x="217" y="808"/>
                  </a:lnTo>
                  <a:close/>
                  <a:moveTo>
                    <a:pt x="239" y="701"/>
                  </a:moveTo>
                  <a:cubicBezTo>
                    <a:pt x="228" y="754"/>
                    <a:pt x="228" y="754"/>
                    <a:pt x="228" y="754"/>
                  </a:cubicBezTo>
                  <a:cubicBezTo>
                    <a:pt x="248" y="758"/>
                    <a:pt x="248" y="758"/>
                    <a:pt x="248" y="758"/>
                  </a:cubicBezTo>
                  <a:cubicBezTo>
                    <a:pt x="259" y="705"/>
                    <a:pt x="259" y="705"/>
                    <a:pt x="259" y="705"/>
                  </a:cubicBezTo>
                  <a:lnTo>
                    <a:pt x="239" y="701"/>
                  </a:lnTo>
                  <a:close/>
                  <a:moveTo>
                    <a:pt x="260" y="595"/>
                  </a:moveTo>
                  <a:cubicBezTo>
                    <a:pt x="250" y="648"/>
                    <a:pt x="250" y="648"/>
                    <a:pt x="250" y="648"/>
                  </a:cubicBezTo>
                  <a:cubicBezTo>
                    <a:pt x="269" y="652"/>
                    <a:pt x="269" y="652"/>
                    <a:pt x="269" y="652"/>
                  </a:cubicBezTo>
                  <a:cubicBezTo>
                    <a:pt x="280" y="599"/>
                    <a:pt x="280" y="599"/>
                    <a:pt x="280" y="599"/>
                  </a:cubicBezTo>
                  <a:lnTo>
                    <a:pt x="260" y="595"/>
                  </a:lnTo>
                  <a:close/>
                  <a:moveTo>
                    <a:pt x="282" y="488"/>
                  </a:moveTo>
                  <a:cubicBezTo>
                    <a:pt x="271" y="541"/>
                    <a:pt x="271" y="541"/>
                    <a:pt x="271" y="541"/>
                  </a:cubicBezTo>
                  <a:cubicBezTo>
                    <a:pt x="291" y="545"/>
                    <a:pt x="291" y="545"/>
                    <a:pt x="291" y="545"/>
                  </a:cubicBezTo>
                  <a:cubicBezTo>
                    <a:pt x="302" y="492"/>
                    <a:pt x="302" y="492"/>
                    <a:pt x="302" y="492"/>
                  </a:cubicBezTo>
                  <a:lnTo>
                    <a:pt x="282" y="488"/>
                  </a:lnTo>
                  <a:close/>
                  <a:moveTo>
                    <a:pt x="304" y="382"/>
                  </a:moveTo>
                  <a:cubicBezTo>
                    <a:pt x="293" y="435"/>
                    <a:pt x="293" y="435"/>
                    <a:pt x="293" y="435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24" y="386"/>
                    <a:pt x="324" y="386"/>
                    <a:pt x="324" y="386"/>
                  </a:cubicBezTo>
                  <a:lnTo>
                    <a:pt x="304" y="382"/>
                  </a:lnTo>
                  <a:close/>
                  <a:moveTo>
                    <a:pt x="326" y="275"/>
                  </a:moveTo>
                  <a:cubicBezTo>
                    <a:pt x="315" y="328"/>
                    <a:pt x="315" y="328"/>
                    <a:pt x="315" y="328"/>
                  </a:cubicBezTo>
                  <a:cubicBezTo>
                    <a:pt x="335" y="332"/>
                    <a:pt x="335" y="332"/>
                    <a:pt x="335" y="332"/>
                  </a:cubicBezTo>
                  <a:cubicBezTo>
                    <a:pt x="345" y="279"/>
                    <a:pt x="345" y="279"/>
                    <a:pt x="345" y="279"/>
                  </a:cubicBezTo>
                  <a:lnTo>
                    <a:pt x="326" y="275"/>
                  </a:lnTo>
                  <a:close/>
                  <a:moveTo>
                    <a:pt x="335" y="172"/>
                  </a:moveTo>
                  <a:cubicBezTo>
                    <a:pt x="337" y="184"/>
                    <a:pt x="338" y="196"/>
                    <a:pt x="338" y="209"/>
                  </a:cubicBezTo>
                  <a:cubicBezTo>
                    <a:pt x="338" y="209"/>
                    <a:pt x="338" y="209"/>
                    <a:pt x="338" y="209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56" y="226"/>
                    <a:pt x="356" y="226"/>
                    <a:pt x="356" y="226"/>
                  </a:cubicBezTo>
                  <a:cubicBezTo>
                    <a:pt x="358" y="217"/>
                    <a:pt x="358" y="217"/>
                    <a:pt x="358" y="217"/>
                  </a:cubicBezTo>
                  <a:cubicBezTo>
                    <a:pt x="358" y="209"/>
                    <a:pt x="358" y="209"/>
                    <a:pt x="358" y="209"/>
                  </a:cubicBezTo>
                  <a:cubicBezTo>
                    <a:pt x="348" y="209"/>
                    <a:pt x="348" y="209"/>
                    <a:pt x="348" y="209"/>
                  </a:cubicBezTo>
                  <a:cubicBezTo>
                    <a:pt x="358" y="209"/>
                    <a:pt x="358" y="209"/>
                    <a:pt x="358" y="209"/>
                  </a:cubicBezTo>
                  <a:cubicBezTo>
                    <a:pt x="358" y="195"/>
                    <a:pt x="357" y="181"/>
                    <a:pt x="354" y="168"/>
                  </a:cubicBezTo>
                  <a:lnTo>
                    <a:pt x="335" y="172"/>
                  </a:lnTo>
                  <a:close/>
                  <a:moveTo>
                    <a:pt x="290" y="80"/>
                  </a:moveTo>
                  <a:cubicBezTo>
                    <a:pt x="301" y="93"/>
                    <a:pt x="311" y="107"/>
                    <a:pt x="319" y="123"/>
                  </a:cubicBezTo>
                  <a:cubicBezTo>
                    <a:pt x="337" y="114"/>
                    <a:pt x="337" y="114"/>
                    <a:pt x="337" y="114"/>
                  </a:cubicBezTo>
                  <a:cubicBezTo>
                    <a:pt x="329" y="97"/>
                    <a:pt x="318" y="81"/>
                    <a:pt x="305" y="67"/>
                  </a:cubicBezTo>
                  <a:cubicBezTo>
                    <a:pt x="290" y="80"/>
                    <a:pt x="290" y="80"/>
                    <a:pt x="290" y="80"/>
                  </a:cubicBezTo>
                  <a:close/>
                  <a:moveTo>
                    <a:pt x="203" y="27"/>
                  </a:moveTo>
                  <a:cubicBezTo>
                    <a:pt x="220" y="32"/>
                    <a:pt x="236" y="39"/>
                    <a:pt x="251" y="48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45" y="21"/>
                    <a:pt x="228" y="13"/>
                    <a:pt x="209" y="8"/>
                  </a:cubicBezTo>
                  <a:cubicBezTo>
                    <a:pt x="203" y="27"/>
                    <a:pt x="203" y="27"/>
                    <a:pt x="203" y="27"/>
                  </a:cubicBezTo>
                  <a:close/>
                  <a:moveTo>
                    <a:pt x="102" y="27"/>
                  </a:moveTo>
                  <a:cubicBezTo>
                    <a:pt x="117" y="22"/>
                    <a:pt x="133" y="20"/>
                    <a:pt x="149" y="20"/>
                  </a:cubicBezTo>
                  <a:cubicBezTo>
                    <a:pt x="150" y="20"/>
                    <a:pt x="151" y="20"/>
                    <a:pt x="152" y="2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2" y="0"/>
                    <a:pt x="150" y="0"/>
                    <a:pt x="149" y="0"/>
                  </a:cubicBezTo>
                  <a:cubicBezTo>
                    <a:pt x="131" y="0"/>
                    <a:pt x="113" y="2"/>
                    <a:pt x="96" y="7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15" y="80"/>
                  </a:moveTo>
                  <a:cubicBezTo>
                    <a:pt x="27" y="67"/>
                    <a:pt x="40" y="56"/>
                    <a:pt x="55" y="47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28" y="40"/>
                    <a:pt x="13" y="52"/>
                    <a:pt x="0" y="66"/>
                  </a:cubicBezTo>
                  <a:cubicBezTo>
                    <a:pt x="15" y="80"/>
                    <a:pt x="15" y="80"/>
                    <a:pt x="15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任意多边形: 形状 59" descr="d55757c8-a80a-4ef1-9f18-65f1670e74fc"/>
            <p:cNvSpPr/>
            <p:nvPr/>
          </p:nvSpPr>
          <p:spPr bwMode="auto">
            <a:xfrm>
              <a:off x="9753601" y="4886325"/>
              <a:ext cx="47625" cy="55563"/>
            </a:xfrm>
            <a:custGeom>
              <a:avLst/>
              <a:gdLst>
                <a:gd name="T0" fmla="*/ 6 w 30"/>
                <a:gd name="T1" fmla="*/ 0 h 35"/>
                <a:gd name="T2" fmla="*/ 0 w 30"/>
                <a:gd name="T3" fmla="*/ 30 h 35"/>
                <a:gd name="T4" fmla="*/ 23 w 30"/>
                <a:gd name="T5" fmla="*/ 35 h 35"/>
                <a:gd name="T6" fmla="*/ 30 w 30"/>
                <a:gd name="T7" fmla="*/ 5 h 35"/>
                <a:gd name="T8" fmla="*/ 6 w 3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6" y="0"/>
                  </a:moveTo>
                  <a:lnTo>
                    <a:pt x="0" y="30"/>
                  </a:lnTo>
                  <a:lnTo>
                    <a:pt x="23" y="35"/>
                  </a:lnTo>
                  <a:lnTo>
                    <a:pt x="3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任意多边形: 形状 60" descr="0361dde3-19cf-4463-8012-653143faa057"/>
            <p:cNvSpPr>
              <a:spLocks noEditPoints="1"/>
            </p:cNvSpPr>
            <p:nvPr/>
          </p:nvSpPr>
          <p:spPr bwMode="auto">
            <a:xfrm>
              <a:off x="10171113" y="4878388"/>
              <a:ext cx="327025" cy="19050"/>
            </a:xfrm>
            <a:custGeom>
              <a:avLst/>
              <a:gdLst>
                <a:gd name="T0" fmla="*/ 58 w 206"/>
                <a:gd name="T1" fmla="*/ 0 h 12"/>
                <a:gd name="T2" fmla="*/ 0 w 206"/>
                <a:gd name="T3" fmla="*/ 0 h 12"/>
                <a:gd name="T4" fmla="*/ 0 w 206"/>
                <a:gd name="T5" fmla="*/ 12 h 12"/>
                <a:gd name="T6" fmla="*/ 58 w 206"/>
                <a:gd name="T7" fmla="*/ 12 h 12"/>
                <a:gd name="T8" fmla="*/ 58 w 206"/>
                <a:gd name="T9" fmla="*/ 0 h 12"/>
                <a:gd name="T10" fmla="*/ 206 w 206"/>
                <a:gd name="T11" fmla="*/ 0 h 12"/>
                <a:gd name="T12" fmla="*/ 147 w 206"/>
                <a:gd name="T13" fmla="*/ 0 h 12"/>
                <a:gd name="T14" fmla="*/ 147 w 206"/>
                <a:gd name="T15" fmla="*/ 12 h 12"/>
                <a:gd name="T16" fmla="*/ 206 w 206"/>
                <a:gd name="T17" fmla="*/ 12 h 12"/>
                <a:gd name="T18" fmla="*/ 206 w 20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  <a:lnTo>
                    <a:pt x="58" y="0"/>
                  </a:lnTo>
                  <a:close/>
                  <a:moveTo>
                    <a:pt x="206" y="0"/>
                  </a:moveTo>
                  <a:lnTo>
                    <a:pt x="147" y="0"/>
                  </a:lnTo>
                  <a:lnTo>
                    <a:pt x="147" y="12"/>
                  </a:lnTo>
                  <a:lnTo>
                    <a:pt x="206" y="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BDD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任意多边形: 形状 61" descr="22d7dee1-52dc-4c74-9786-5bfd784110ce"/>
            <p:cNvSpPr>
              <a:spLocks noEditPoints="1"/>
            </p:cNvSpPr>
            <p:nvPr/>
          </p:nvSpPr>
          <p:spPr bwMode="auto">
            <a:xfrm>
              <a:off x="10171113" y="4878388"/>
              <a:ext cx="327025" cy="19050"/>
            </a:xfrm>
            <a:custGeom>
              <a:avLst/>
              <a:gdLst>
                <a:gd name="T0" fmla="*/ 58 w 206"/>
                <a:gd name="T1" fmla="*/ 0 h 12"/>
                <a:gd name="T2" fmla="*/ 0 w 206"/>
                <a:gd name="T3" fmla="*/ 0 h 12"/>
                <a:gd name="T4" fmla="*/ 0 w 206"/>
                <a:gd name="T5" fmla="*/ 12 h 12"/>
                <a:gd name="T6" fmla="*/ 58 w 206"/>
                <a:gd name="T7" fmla="*/ 12 h 12"/>
                <a:gd name="T8" fmla="*/ 58 w 206"/>
                <a:gd name="T9" fmla="*/ 0 h 12"/>
                <a:gd name="T10" fmla="*/ 206 w 206"/>
                <a:gd name="T11" fmla="*/ 0 h 12"/>
                <a:gd name="T12" fmla="*/ 147 w 206"/>
                <a:gd name="T13" fmla="*/ 0 h 12"/>
                <a:gd name="T14" fmla="*/ 147 w 206"/>
                <a:gd name="T15" fmla="*/ 12 h 12"/>
                <a:gd name="T16" fmla="*/ 206 w 206"/>
                <a:gd name="T17" fmla="*/ 12 h 12"/>
                <a:gd name="T18" fmla="*/ 206 w 20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  <a:lnTo>
                    <a:pt x="58" y="0"/>
                  </a:lnTo>
                  <a:moveTo>
                    <a:pt x="206" y="0"/>
                  </a:moveTo>
                  <a:lnTo>
                    <a:pt x="147" y="0"/>
                  </a:lnTo>
                  <a:lnTo>
                    <a:pt x="147" y="12"/>
                  </a:lnTo>
                  <a:lnTo>
                    <a:pt x="206" y="12"/>
                  </a:lnTo>
                  <a:lnTo>
                    <a:pt x="206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矩形 62" descr="7dd30e93-6737-4da0-b735-76ff8aa2c247"/>
            <p:cNvSpPr>
              <a:spLocks noChangeArrowheads="1"/>
            </p:cNvSpPr>
            <p:nvPr/>
          </p:nvSpPr>
          <p:spPr bwMode="auto">
            <a:xfrm>
              <a:off x="9839326" y="5753100"/>
              <a:ext cx="92075" cy="9207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矩形 63" descr="360303c6-e8da-4225-b07e-fd449a07b6b0"/>
            <p:cNvSpPr>
              <a:spLocks noChangeArrowheads="1"/>
            </p:cNvSpPr>
            <p:nvPr/>
          </p:nvSpPr>
          <p:spPr bwMode="auto">
            <a:xfrm>
              <a:off x="9839326" y="5753100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任意多边形: 形状 64" descr="b82eb9cb-9f16-4d29-8987-4f562de7b057"/>
            <p:cNvSpPr/>
            <p:nvPr/>
          </p:nvSpPr>
          <p:spPr bwMode="auto">
            <a:xfrm>
              <a:off x="9839326" y="4878388"/>
              <a:ext cx="174625" cy="874713"/>
            </a:xfrm>
            <a:custGeom>
              <a:avLst/>
              <a:gdLst>
                <a:gd name="T0" fmla="*/ 88 w 88"/>
                <a:gd name="T1" fmla="*/ 0 h 442"/>
                <a:gd name="T2" fmla="*/ 46 w 88"/>
                <a:gd name="T3" fmla="*/ 0 h 442"/>
                <a:gd name="T4" fmla="*/ 0 w 88"/>
                <a:gd name="T5" fmla="*/ 49 h 442"/>
                <a:gd name="T6" fmla="*/ 0 w 88"/>
                <a:gd name="T7" fmla="*/ 442 h 442"/>
                <a:gd name="T8" fmla="*/ 46 w 88"/>
                <a:gd name="T9" fmla="*/ 442 h 442"/>
                <a:gd name="T10" fmla="*/ 46 w 88"/>
                <a:gd name="T11" fmla="*/ 49 h 442"/>
                <a:gd name="T12" fmla="*/ 88 w 88"/>
                <a:gd name="T13" fmla="*/ 0 h 442"/>
                <a:gd name="T14" fmla="*/ 88 w 88"/>
                <a:gd name="T1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42">
                  <a:moveTo>
                    <a:pt x="8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2"/>
                    <a:pt x="0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23"/>
                    <a:pt x="65" y="2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任意多边形: 形状 65" descr="73213596-3221-413c-b1bb-b9d3c4a50ca6"/>
            <p:cNvSpPr/>
            <p:nvPr/>
          </p:nvSpPr>
          <p:spPr bwMode="auto">
            <a:xfrm>
              <a:off x="9839326" y="5886450"/>
              <a:ext cx="111125" cy="212725"/>
            </a:xfrm>
            <a:custGeom>
              <a:avLst/>
              <a:gdLst>
                <a:gd name="T0" fmla="*/ 46 w 56"/>
                <a:gd name="T1" fmla="*/ 0 h 108"/>
                <a:gd name="T2" fmla="*/ 0 w 56"/>
                <a:gd name="T3" fmla="*/ 0 h 108"/>
                <a:gd name="T4" fmla="*/ 0 w 56"/>
                <a:gd name="T5" fmla="*/ 78 h 108"/>
                <a:gd name="T6" fmla="*/ 9 w 56"/>
                <a:gd name="T7" fmla="*/ 108 h 108"/>
                <a:gd name="T8" fmla="*/ 56 w 56"/>
                <a:gd name="T9" fmla="*/ 108 h 108"/>
                <a:gd name="T10" fmla="*/ 46 w 56"/>
                <a:gd name="T11" fmla="*/ 78 h 108"/>
                <a:gd name="T12" fmla="*/ 46 w 56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8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3" y="99"/>
                    <a:pt x="9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0" y="99"/>
                    <a:pt x="46" y="89"/>
                    <a:pt x="46" y="78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矩形 66" descr="37a18a7e-500d-4977-85aa-55bcd676a7c2"/>
            <p:cNvSpPr>
              <a:spLocks noChangeArrowheads="1"/>
            </p:cNvSpPr>
            <p:nvPr/>
          </p:nvSpPr>
          <p:spPr bwMode="auto">
            <a:xfrm>
              <a:off x="9839326" y="5845175"/>
              <a:ext cx="92075" cy="41275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矩形 67" descr="ef97b30c-33ec-48f7-b84d-ecfbd9554155"/>
            <p:cNvSpPr>
              <a:spLocks noChangeArrowheads="1"/>
            </p:cNvSpPr>
            <p:nvPr/>
          </p:nvSpPr>
          <p:spPr bwMode="auto">
            <a:xfrm>
              <a:off x="9839326" y="5845175"/>
              <a:ext cx="92075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任意多边形: 形状 68" descr="960de5c6-d331-41d1-a1b9-22a665a9e111"/>
            <p:cNvSpPr/>
            <p:nvPr/>
          </p:nvSpPr>
          <p:spPr bwMode="auto">
            <a:xfrm>
              <a:off x="10707688" y="4878388"/>
              <a:ext cx="849313" cy="1220788"/>
            </a:xfrm>
            <a:custGeom>
              <a:avLst/>
              <a:gdLst>
                <a:gd name="T0" fmla="*/ 383 w 429"/>
                <a:gd name="T1" fmla="*/ 0 h 617"/>
                <a:gd name="T2" fmla="*/ 0 w 429"/>
                <a:gd name="T3" fmla="*/ 0 h 617"/>
                <a:gd name="T4" fmla="*/ 0 w 429"/>
                <a:gd name="T5" fmla="*/ 488 h 617"/>
                <a:gd name="T6" fmla="*/ 63 w 429"/>
                <a:gd name="T7" fmla="*/ 488 h 617"/>
                <a:gd name="T8" fmla="*/ 53 w 429"/>
                <a:gd name="T9" fmla="*/ 557 h 617"/>
                <a:gd name="T10" fmla="*/ 23 w 429"/>
                <a:gd name="T11" fmla="*/ 614 h 617"/>
                <a:gd name="T12" fmla="*/ 20 w 429"/>
                <a:gd name="T13" fmla="*/ 617 h 617"/>
                <a:gd name="T14" fmla="*/ 419 w 429"/>
                <a:gd name="T15" fmla="*/ 617 h 617"/>
                <a:gd name="T16" fmla="*/ 429 w 429"/>
                <a:gd name="T17" fmla="*/ 587 h 617"/>
                <a:gd name="T18" fmla="*/ 429 w 429"/>
                <a:gd name="T19" fmla="*/ 49 h 617"/>
                <a:gd name="T20" fmla="*/ 383 w 429"/>
                <a:gd name="T21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" h="617">
                  <a:moveTo>
                    <a:pt x="3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63" y="488"/>
                    <a:pt x="63" y="488"/>
                    <a:pt x="63" y="488"/>
                  </a:cubicBezTo>
                  <a:cubicBezTo>
                    <a:pt x="53" y="557"/>
                    <a:pt x="53" y="557"/>
                    <a:pt x="53" y="557"/>
                  </a:cubicBezTo>
                  <a:cubicBezTo>
                    <a:pt x="49" y="580"/>
                    <a:pt x="38" y="600"/>
                    <a:pt x="23" y="614"/>
                  </a:cubicBezTo>
                  <a:cubicBezTo>
                    <a:pt x="22" y="615"/>
                    <a:pt x="21" y="616"/>
                    <a:pt x="20" y="617"/>
                  </a:cubicBezTo>
                  <a:cubicBezTo>
                    <a:pt x="419" y="617"/>
                    <a:pt x="419" y="617"/>
                    <a:pt x="419" y="617"/>
                  </a:cubicBezTo>
                  <a:cubicBezTo>
                    <a:pt x="425" y="608"/>
                    <a:pt x="429" y="598"/>
                    <a:pt x="429" y="587"/>
                  </a:cubicBezTo>
                  <a:cubicBezTo>
                    <a:pt x="429" y="49"/>
                    <a:pt x="429" y="49"/>
                    <a:pt x="429" y="49"/>
                  </a:cubicBezTo>
                  <a:cubicBezTo>
                    <a:pt x="429" y="22"/>
                    <a:pt x="408" y="0"/>
                    <a:pt x="383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任意多边形: 形状 69" descr="7a73b330-a0d6-432d-a6d7-d7542441fcd0"/>
            <p:cNvSpPr/>
            <p:nvPr/>
          </p:nvSpPr>
          <p:spPr bwMode="auto">
            <a:xfrm>
              <a:off x="10668001" y="4878388"/>
              <a:ext cx="39688" cy="966788"/>
            </a:xfrm>
            <a:custGeom>
              <a:avLst/>
              <a:gdLst>
                <a:gd name="T0" fmla="*/ 25 w 25"/>
                <a:gd name="T1" fmla="*/ 0 h 609"/>
                <a:gd name="T2" fmla="*/ 0 w 25"/>
                <a:gd name="T3" fmla="*/ 0 h 609"/>
                <a:gd name="T4" fmla="*/ 24 w 25"/>
                <a:gd name="T5" fmla="*/ 0 h 609"/>
                <a:gd name="T6" fmla="*/ 24 w 25"/>
                <a:gd name="T7" fmla="*/ 609 h 609"/>
                <a:gd name="T8" fmla="*/ 25 w 25"/>
                <a:gd name="T9" fmla="*/ 609 h 609"/>
                <a:gd name="T10" fmla="*/ 25 w 2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09">
                  <a:moveTo>
                    <a:pt x="25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09"/>
                  </a:lnTo>
                  <a:lnTo>
                    <a:pt x="25" y="6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任意多边形: 形状 70" descr="9002ca9a-b3a3-410f-9db3-4ad68fce455a"/>
            <p:cNvSpPr/>
            <p:nvPr/>
          </p:nvSpPr>
          <p:spPr bwMode="auto">
            <a:xfrm>
              <a:off x="10668001" y="4878388"/>
              <a:ext cx="39688" cy="966788"/>
            </a:xfrm>
            <a:custGeom>
              <a:avLst/>
              <a:gdLst>
                <a:gd name="T0" fmla="*/ 25 w 25"/>
                <a:gd name="T1" fmla="*/ 0 h 609"/>
                <a:gd name="T2" fmla="*/ 0 w 25"/>
                <a:gd name="T3" fmla="*/ 0 h 609"/>
                <a:gd name="T4" fmla="*/ 24 w 25"/>
                <a:gd name="T5" fmla="*/ 0 h 609"/>
                <a:gd name="T6" fmla="*/ 24 w 25"/>
                <a:gd name="T7" fmla="*/ 609 h 609"/>
                <a:gd name="T8" fmla="*/ 25 w 25"/>
                <a:gd name="T9" fmla="*/ 609 h 609"/>
                <a:gd name="T10" fmla="*/ 25 w 2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09">
                  <a:moveTo>
                    <a:pt x="25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09"/>
                  </a:lnTo>
                  <a:lnTo>
                    <a:pt x="25" y="60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任意多边形: 形状 71" descr="cdcd5582-e4f6-4bb0-99f8-70fbd8d86db0"/>
            <p:cNvSpPr/>
            <p:nvPr/>
          </p:nvSpPr>
          <p:spPr bwMode="auto">
            <a:xfrm>
              <a:off x="10706101" y="5845175"/>
              <a:ext cx="125413" cy="254000"/>
            </a:xfrm>
            <a:custGeom>
              <a:avLst/>
              <a:gdLst>
                <a:gd name="T0" fmla="*/ 64 w 64"/>
                <a:gd name="T1" fmla="*/ 0 h 129"/>
                <a:gd name="T2" fmla="*/ 1 w 64"/>
                <a:gd name="T3" fmla="*/ 0 h 129"/>
                <a:gd name="T4" fmla="*/ 0 w 64"/>
                <a:gd name="T5" fmla="*/ 0 h 129"/>
                <a:gd name="T6" fmla="*/ 0 w 64"/>
                <a:gd name="T7" fmla="*/ 1 h 129"/>
                <a:gd name="T8" fmla="*/ 63 w 64"/>
                <a:gd name="T9" fmla="*/ 1 h 129"/>
                <a:gd name="T10" fmla="*/ 52 w 64"/>
                <a:gd name="T11" fmla="*/ 69 h 129"/>
                <a:gd name="T12" fmla="*/ 19 w 64"/>
                <a:gd name="T13" fmla="*/ 129 h 129"/>
                <a:gd name="T14" fmla="*/ 21 w 64"/>
                <a:gd name="T15" fmla="*/ 129 h 129"/>
                <a:gd name="T16" fmla="*/ 24 w 64"/>
                <a:gd name="T17" fmla="*/ 126 h 129"/>
                <a:gd name="T18" fmla="*/ 54 w 64"/>
                <a:gd name="T19" fmla="*/ 69 h 129"/>
                <a:gd name="T20" fmla="*/ 64 w 64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9">
                  <a:moveTo>
                    <a:pt x="6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9" y="94"/>
                    <a:pt x="36" y="115"/>
                    <a:pt x="19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2" y="128"/>
                    <a:pt x="23" y="127"/>
                    <a:pt x="24" y="126"/>
                  </a:cubicBezTo>
                  <a:cubicBezTo>
                    <a:pt x="39" y="112"/>
                    <a:pt x="50" y="92"/>
                    <a:pt x="54" y="6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任意多边形: 形状 72" descr="40bff3f5-2f1c-4e39-bb7b-c496a0ec8f8d"/>
            <p:cNvSpPr>
              <a:spLocks noEditPoints="1"/>
            </p:cNvSpPr>
            <p:nvPr/>
          </p:nvSpPr>
          <p:spPr bwMode="auto">
            <a:xfrm>
              <a:off x="10013951" y="4878388"/>
              <a:ext cx="390525" cy="19050"/>
            </a:xfrm>
            <a:custGeom>
              <a:avLst/>
              <a:gdLst>
                <a:gd name="T0" fmla="*/ 47 w 197"/>
                <a:gd name="T1" fmla="*/ 0 h 9"/>
                <a:gd name="T2" fmla="*/ 4 w 197"/>
                <a:gd name="T3" fmla="*/ 0 h 9"/>
                <a:gd name="T4" fmla="*/ 0 w 197"/>
                <a:gd name="T5" fmla="*/ 0 h 9"/>
                <a:gd name="T6" fmla="*/ 0 w 197"/>
                <a:gd name="T7" fmla="*/ 9 h 9"/>
                <a:gd name="T8" fmla="*/ 79 w 197"/>
                <a:gd name="T9" fmla="*/ 9 h 9"/>
                <a:gd name="T10" fmla="*/ 47 w 197"/>
                <a:gd name="T11" fmla="*/ 9 h 9"/>
                <a:gd name="T12" fmla="*/ 47 w 197"/>
                <a:gd name="T13" fmla="*/ 0 h 9"/>
                <a:gd name="T14" fmla="*/ 191 w 197"/>
                <a:gd name="T15" fmla="*/ 0 h 9"/>
                <a:gd name="T16" fmla="*/ 126 w 197"/>
                <a:gd name="T17" fmla="*/ 0 h 9"/>
                <a:gd name="T18" fmla="*/ 144 w 197"/>
                <a:gd name="T19" fmla="*/ 0 h 9"/>
                <a:gd name="T20" fmla="*/ 144 w 197"/>
                <a:gd name="T21" fmla="*/ 9 h 9"/>
                <a:gd name="T22" fmla="*/ 197 w 197"/>
                <a:gd name="T23" fmla="*/ 9 h 9"/>
                <a:gd name="T24" fmla="*/ 191 w 197"/>
                <a:gd name="T25" fmla="*/ 9 h 9"/>
                <a:gd name="T26" fmla="*/ 191 w 197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9">
                  <a:moveTo>
                    <a:pt x="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0"/>
                    <a:pt x="47" y="0"/>
                    <a:pt x="47" y="0"/>
                  </a:cubicBezTo>
                  <a:moveTo>
                    <a:pt x="191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91" y="0"/>
                    <a:pt x="191" y="0"/>
                    <a:pt x="19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任意多边形: 形状 73" descr="b5cf4c89-ee28-413f-ba58-b13a713c427c"/>
            <p:cNvSpPr/>
            <p:nvPr/>
          </p:nvSpPr>
          <p:spPr bwMode="auto">
            <a:xfrm>
              <a:off x="9931401" y="4878388"/>
              <a:ext cx="736600" cy="966788"/>
            </a:xfrm>
            <a:custGeom>
              <a:avLst/>
              <a:gdLst>
                <a:gd name="T0" fmla="*/ 464 w 464"/>
                <a:gd name="T1" fmla="*/ 0 h 609"/>
                <a:gd name="T2" fmla="*/ 379 w 464"/>
                <a:gd name="T3" fmla="*/ 0 h 609"/>
                <a:gd name="T4" fmla="*/ 379 w 464"/>
                <a:gd name="T5" fmla="*/ 551 h 609"/>
                <a:gd name="T6" fmla="*/ 0 w 464"/>
                <a:gd name="T7" fmla="*/ 551 h 609"/>
                <a:gd name="T8" fmla="*/ 0 w 464"/>
                <a:gd name="T9" fmla="*/ 609 h 609"/>
                <a:gd name="T10" fmla="*/ 464 w 464"/>
                <a:gd name="T11" fmla="*/ 609 h 609"/>
                <a:gd name="T12" fmla="*/ 464 w 464"/>
                <a:gd name="T1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609">
                  <a:moveTo>
                    <a:pt x="464" y="0"/>
                  </a:moveTo>
                  <a:lnTo>
                    <a:pt x="379" y="0"/>
                  </a:lnTo>
                  <a:lnTo>
                    <a:pt x="379" y="551"/>
                  </a:lnTo>
                  <a:lnTo>
                    <a:pt x="0" y="551"/>
                  </a:lnTo>
                  <a:lnTo>
                    <a:pt x="0" y="609"/>
                  </a:lnTo>
                  <a:lnTo>
                    <a:pt x="464" y="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18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任意多边形: 形状 74" descr="c085288b-0d83-48e2-98d6-4e7a34712104"/>
            <p:cNvSpPr/>
            <p:nvPr/>
          </p:nvSpPr>
          <p:spPr bwMode="auto">
            <a:xfrm>
              <a:off x="9931401" y="4878388"/>
              <a:ext cx="736600" cy="966788"/>
            </a:xfrm>
            <a:custGeom>
              <a:avLst/>
              <a:gdLst>
                <a:gd name="T0" fmla="*/ 464 w 464"/>
                <a:gd name="T1" fmla="*/ 0 h 609"/>
                <a:gd name="T2" fmla="*/ 379 w 464"/>
                <a:gd name="T3" fmla="*/ 0 h 609"/>
                <a:gd name="T4" fmla="*/ 379 w 464"/>
                <a:gd name="T5" fmla="*/ 551 h 609"/>
                <a:gd name="T6" fmla="*/ 0 w 464"/>
                <a:gd name="T7" fmla="*/ 551 h 609"/>
                <a:gd name="T8" fmla="*/ 0 w 464"/>
                <a:gd name="T9" fmla="*/ 609 h 609"/>
                <a:gd name="T10" fmla="*/ 464 w 464"/>
                <a:gd name="T11" fmla="*/ 609 h 609"/>
                <a:gd name="T12" fmla="*/ 464 w 464"/>
                <a:gd name="T1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609">
                  <a:moveTo>
                    <a:pt x="464" y="0"/>
                  </a:moveTo>
                  <a:lnTo>
                    <a:pt x="379" y="0"/>
                  </a:lnTo>
                  <a:lnTo>
                    <a:pt x="379" y="551"/>
                  </a:lnTo>
                  <a:lnTo>
                    <a:pt x="0" y="551"/>
                  </a:lnTo>
                  <a:lnTo>
                    <a:pt x="0" y="609"/>
                  </a:lnTo>
                  <a:lnTo>
                    <a:pt x="464" y="609"/>
                  </a:lnTo>
                  <a:lnTo>
                    <a:pt x="4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矩形 75" descr="774e2375-be65-4e30-8a20-794e9740c90f"/>
            <p:cNvSpPr>
              <a:spLocks noChangeArrowheads="1"/>
            </p:cNvSpPr>
            <p:nvPr/>
          </p:nvSpPr>
          <p:spPr bwMode="auto">
            <a:xfrm>
              <a:off x="10668001" y="4878388"/>
              <a:ext cx="38100" cy="966788"/>
            </a:xfrm>
            <a:prstGeom prst="rect">
              <a:avLst/>
            </a:prstGeom>
            <a:solidFill>
              <a:srgbClr val="067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矩形 76" descr="dc1e21df-29b6-4fd8-89ab-52b40d6345b1"/>
            <p:cNvSpPr>
              <a:spLocks noChangeArrowheads="1"/>
            </p:cNvSpPr>
            <p:nvPr/>
          </p:nvSpPr>
          <p:spPr bwMode="auto">
            <a:xfrm>
              <a:off x="10668001" y="4878388"/>
              <a:ext cx="38100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任意多边形: 形状 77" descr="8bd0e0a0-cc43-4d92-8ec2-f923513c8ca2"/>
            <p:cNvSpPr/>
            <p:nvPr/>
          </p:nvSpPr>
          <p:spPr bwMode="auto">
            <a:xfrm>
              <a:off x="9931401" y="4878388"/>
              <a:ext cx="601663" cy="874713"/>
            </a:xfrm>
            <a:custGeom>
              <a:avLst/>
              <a:gdLst>
                <a:gd name="T0" fmla="*/ 304 w 304"/>
                <a:gd name="T1" fmla="*/ 0 h 442"/>
                <a:gd name="T2" fmla="*/ 286 w 304"/>
                <a:gd name="T3" fmla="*/ 0 h 442"/>
                <a:gd name="T4" fmla="*/ 286 w 304"/>
                <a:gd name="T5" fmla="*/ 9 h 442"/>
                <a:gd name="T6" fmla="*/ 239 w 304"/>
                <a:gd name="T7" fmla="*/ 9 h 442"/>
                <a:gd name="T8" fmla="*/ 186 w 304"/>
                <a:gd name="T9" fmla="*/ 9 h 442"/>
                <a:gd name="T10" fmla="*/ 186 w 304"/>
                <a:gd name="T11" fmla="*/ 0 h 442"/>
                <a:gd name="T12" fmla="*/ 168 w 304"/>
                <a:gd name="T13" fmla="*/ 0 h 442"/>
                <a:gd name="T14" fmla="*/ 168 w 304"/>
                <a:gd name="T15" fmla="*/ 9 h 442"/>
                <a:gd name="T16" fmla="*/ 121 w 304"/>
                <a:gd name="T17" fmla="*/ 9 h 442"/>
                <a:gd name="T18" fmla="*/ 42 w 304"/>
                <a:gd name="T19" fmla="*/ 9 h 442"/>
                <a:gd name="T20" fmla="*/ 42 w 304"/>
                <a:gd name="T21" fmla="*/ 0 h 442"/>
                <a:gd name="T22" fmla="*/ 0 w 304"/>
                <a:gd name="T23" fmla="*/ 49 h 442"/>
                <a:gd name="T24" fmla="*/ 0 w 304"/>
                <a:gd name="T25" fmla="*/ 442 h 442"/>
                <a:gd name="T26" fmla="*/ 304 w 304"/>
                <a:gd name="T27" fmla="*/ 442 h 442"/>
                <a:gd name="T28" fmla="*/ 304 w 304"/>
                <a:gd name="T29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442">
                  <a:moveTo>
                    <a:pt x="304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9"/>
                    <a:pt x="286" y="9"/>
                    <a:pt x="286" y="9"/>
                  </a:cubicBezTo>
                  <a:cubicBezTo>
                    <a:pt x="239" y="9"/>
                    <a:pt x="239" y="9"/>
                    <a:pt x="239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2"/>
                    <a:pt x="0" y="23"/>
                    <a:pt x="0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304" y="442"/>
                    <a:pt x="304" y="442"/>
                    <a:pt x="304" y="442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7F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任意多边形: 形状 78" descr="7da600c6-a34d-4c7f-82c9-80e369e096bb"/>
            <p:cNvSpPr/>
            <p:nvPr/>
          </p:nvSpPr>
          <p:spPr bwMode="auto">
            <a:xfrm>
              <a:off x="9931401" y="5886450"/>
              <a:ext cx="855663" cy="212725"/>
            </a:xfrm>
            <a:custGeom>
              <a:avLst/>
              <a:gdLst>
                <a:gd name="T0" fmla="*/ 432 w 432"/>
                <a:gd name="T1" fmla="*/ 0 h 108"/>
                <a:gd name="T2" fmla="*/ 0 w 432"/>
                <a:gd name="T3" fmla="*/ 0 h 108"/>
                <a:gd name="T4" fmla="*/ 0 w 432"/>
                <a:gd name="T5" fmla="*/ 78 h 108"/>
                <a:gd name="T6" fmla="*/ 10 w 432"/>
                <a:gd name="T7" fmla="*/ 108 h 108"/>
                <a:gd name="T8" fmla="*/ 357 w 432"/>
                <a:gd name="T9" fmla="*/ 108 h 108"/>
                <a:gd name="T10" fmla="*/ 401 w 432"/>
                <a:gd name="T11" fmla="*/ 90 h 108"/>
                <a:gd name="T12" fmla="*/ 425 w 432"/>
                <a:gd name="T13" fmla="*/ 45 h 108"/>
                <a:gd name="T14" fmla="*/ 432 w 432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" h="108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4" y="99"/>
                    <a:pt x="10" y="108"/>
                  </a:cubicBezTo>
                  <a:cubicBezTo>
                    <a:pt x="357" y="108"/>
                    <a:pt x="357" y="108"/>
                    <a:pt x="357" y="108"/>
                  </a:cubicBezTo>
                  <a:cubicBezTo>
                    <a:pt x="373" y="108"/>
                    <a:pt x="389" y="101"/>
                    <a:pt x="401" y="90"/>
                  </a:cubicBezTo>
                  <a:cubicBezTo>
                    <a:pt x="413" y="79"/>
                    <a:pt x="422" y="64"/>
                    <a:pt x="425" y="45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7F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任意多边形: 形状 79" descr="b2c2b4bc-9fb1-4db6-a4dc-6905c8c63c38"/>
            <p:cNvSpPr/>
            <p:nvPr/>
          </p:nvSpPr>
          <p:spPr bwMode="auto">
            <a:xfrm>
              <a:off x="9931401" y="5845175"/>
              <a:ext cx="898525" cy="254000"/>
            </a:xfrm>
            <a:custGeom>
              <a:avLst/>
              <a:gdLst>
                <a:gd name="T0" fmla="*/ 391 w 454"/>
                <a:gd name="T1" fmla="*/ 0 h 129"/>
                <a:gd name="T2" fmla="*/ 372 w 454"/>
                <a:gd name="T3" fmla="*/ 0 h 129"/>
                <a:gd name="T4" fmla="*/ 0 w 454"/>
                <a:gd name="T5" fmla="*/ 0 h 129"/>
                <a:gd name="T6" fmla="*/ 0 w 454"/>
                <a:gd name="T7" fmla="*/ 21 h 129"/>
                <a:gd name="T8" fmla="*/ 432 w 454"/>
                <a:gd name="T9" fmla="*/ 21 h 129"/>
                <a:gd name="T10" fmla="*/ 425 w 454"/>
                <a:gd name="T11" fmla="*/ 66 h 129"/>
                <a:gd name="T12" fmla="*/ 401 w 454"/>
                <a:gd name="T13" fmla="*/ 111 h 129"/>
                <a:gd name="T14" fmla="*/ 357 w 454"/>
                <a:gd name="T15" fmla="*/ 129 h 129"/>
                <a:gd name="T16" fmla="*/ 410 w 454"/>
                <a:gd name="T17" fmla="*/ 129 h 129"/>
                <a:gd name="T18" fmla="*/ 443 w 454"/>
                <a:gd name="T19" fmla="*/ 69 h 129"/>
                <a:gd name="T20" fmla="*/ 454 w 454"/>
                <a:gd name="T21" fmla="*/ 1 h 129"/>
                <a:gd name="T22" fmla="*/ 391 w 454"/>
                <a:gd name="T23" fmla="*/ 1 h 129"/>
                <a:gd name="T24" fmla="*/ 391 w 454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29">
                  <a:moveTo>
                    <a:pt x="391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32" y="21"/>
                    <a:pt x="432" y="21"/>
                    <a:pt x="432" y="21"/>
                  </a:cubicBezTo>
                  <a:cubicBezTo>
                    <a:pt x="425" y="66"/>
                    <a:pt x="425" y="66"/>
                    <a:pt x="425" y="66"/>
                  </a:cubicBezTo>
                  <a:cubicBezTo>
                    <a:pt x="422" y="85"/>
                    <a:pt x="413" y="100"/>
                    <a:pt x="401" y="111"/>
                  </a:cubicBezTo>
                  <a:cubicBezTo>
                    <a:pt x="389" y="122"/>
                    <a:pt x="373" y="129"/>
                    <a:pt x="357" y="129"/>
                  </a:cubicBezTo>
                  <a:cubicBezTo>
                    <a:pt x="410" y="129"/>
                    <a:pt x="410" y="129"/>
                    <a:pt x="410" y="129"/>
                  </a:cubicBezTo>
                  <a:cubicBezTo>
                    <a:pt x="427" y="115"/>
                    <a:pt x="440" y="94"/>
                    <a:pt x="443" y="69"/>
                  </a:cubicBezTo>
                  <a:cubicBezTo>
                    <a:pt x="454" y="1"/>
                    <a:pt x="454" y="1"/>
                    <a:pt x="45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91" y="0"/>
                    <a:pt x="391" y="0"/>
                    <a:pt x="391" y="0"/>
                  </a:cubicBezTo>
                </a:path>
              </a:pathLst>
            </a:custGeom>
            <a:solidFill>
              <a:srgbClr val="067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任意多边形: 形状 80" descr="7217a883-92b1-4d29-8beb-20da8c0d3560"/>
            <p:cNvSpPr/>
            <p:nvPr/>
          </p:nvSpPr>
          <p:spPr bwMode="auto">
            <a:xfrm>
              <a:off x="9902826" y="4897438"/>
              <a:ext cx="1590675" cy="1222375"/>
            </a:xfrm>
            <a:custGeom>
              <a:avLst/>
              <a:gdLst>
                <a:gd name="T0" fmla="*/ 795 w 803"/>
                <a:gd name="T1" fmla="*/ 618 h 618"/>
                <a:gd name="T2" fmla="*/ 7 w 803"/>
                <a:gd name="T3" fmla="*/ 618 h 618"/>
                <a:gd name="T4" fmla="*/ 0 w 803"/>
                <a:gd name="T5" fmla="*/ 610 h 618"/>
                <a:gd name="T6" fmla="*/ 0 w 803"/>
                <a:gd name="T7" fmla="*/ 8 h 618"/>
                <a:gd name="T8" fmla="*/ 7 w 803"/>
                <a:gd name="T9" fmla="*/ 0 h 618"/>
                <a:gd name="T10" fmla="*/ 795 w 803"/>
                <a:gd name="T11" fmla="*/ 0 h 618"/>
                <a:gd name="T12" fmla="*/ 803 w 803"/>
                <a:gd name="T13" fmla="*/ 8 h 618"/>
                <a:gd name="T14" fmla="*/ 803 w 803"/>
                <a:gd name="T15" fmla="*/ 610 h 618"/>
                <a:gd name="T16" fmla="*/ 795 w 803"/>
                <a:gd name="T1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3" h="618">
                  <a:moveTo>
                    <a:pt x="795" y="618"/>
                  </a:moveTo>
                  <a:cubicBezTo>
                    <a:pt x="7" y="618"/>
                    <a:pt x="7" y="618"/>
                    <a:pt x="7" y="618"/>
                  </a:cubicBezTo>
                  <a:cubicBezTo>
                    <a:pt x="3" y="618"/>
                    <a:pt x="0" y="614"/>
                    <a:pt x="0" y="6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799" y="0"/>
                    <a:pt x="803" y="3"/>
                    <a:pt x="803" y="8"/>
                  </a:cubicBezTo>
                  <a:cubicBezTo>
                    <a:pt x="803" y="610"/>
                    <a:pt x="803" y="610"/>
                    <a:pt x="803" y="610"/>
                  </a:cubicBezTo>
                  <a:cubicBezTo>
                    <a:pt x="803" y="614"/>
                    <a:pt x="799" y="618"/>
                    <a:pt x="795" y="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任意多边形: 形状 81" descr="07887c30-588e-4735-bf68-2ebdde90c42d"/>
            <p:cNvSpPr/>
            <p:nvPr/>
          </p:nvSpPr>
          <p:spPr bwMode="auto">
            <a:xfrm>
              <a:off x="9883776" y="4876800"/>
              <a:ext cx="1628775" cy="1262063"/>
            </a:xfrm>
            <a:custGeom>
              <a:avLst/>
              <a:gdLst>
                <a:gd name="T0" fmla="*/ 286 w 823"/>
                <a:gd name="T1" fmla="*/ 20 h 638"/>
                <a:gd name="T2" fmla="*/ 775 w 823"/>
                <a:gd name="T3" fmla="*/ 20 h 638"/>
                <a:gd name="T4" fmla="*/ 794 w 823"/>
                <a:gd name="T5" fmla="*/ 28 h 638"/>
                <a:gd name="T6" fmla="*/ 803 w 823"/>
                <a:gd name="T7" fmla="*/ 50 h 638"/>
                <a:gd name="T8" fmla="*/ 803 w 823"/>
                <a:gd name="T9" fmla="*/ 588 h 638"/>
                <a:gd name="T10" fmla="*/ 794 w 823"/>
                <a:gd name="T11" fmla="*/ 609 h 638"/>
                <a:gd name="T12" fmla="*/ 775 w 823"/>
                <a:gd name="T13" fmla="*/ 618 h 638"/>
                <a:gd name="T14" fmla="*/ 47 w 823"/>
                <a:gd name="T15" fmla="*/ 618 h 638"/>
                <a:gd name="T16" fmla="*/ 28 w 823"/>
                <a:gd name="T17" fmla="*/ 609 h 638"/>
                <a:gd name="T18" fmla="*/ 20 w 823"/>
                <a:gd name="T19" fmla="*/ 588 h 638"/>
                <a:gd name="T20" fmla="*/ 20 w 823"/>
                <a:gd name="T21" fmla="*/ 50 h 638"/>
                <a:gd name="T22" fmla="*/ 28 w 823"/>
                <a:gd name="T23" fmla="*/ 28 h 638"/>
                <a:gd name="T24" fmla="*/ 47 w 823"/>
                <a:gd name="T25" fmla="*/ 20 h 638"/>
                <a:gd name="T26" fmla="*/ 89 w 823"/>
                <a:gd name="T27" fmla="*/ 20 h 638"/>
                <a:gd name="T28" fmla="*/ 89 w 823"/>
                <a:gd name="T29" fmla="*/ 0 h 638"/>
                <a:gd name="T30" fmla="*/ 47 w 823"/>
                <a:gd name="T31" fmla="*/ 0 h 638"/>
                <a:gd name="T32" fmla="*/ 13 w 823"/>
                <a:gd name="T33" fmla="*/ 15 h 638"/>
                <a:gd name="T34" fmla="*/ 0 w 823"/>
                <a:gd name="T35" fmla="*/ 50 h 638"/>
                <a:gd name="T36" fmla="*/ 0 w 823"/>
                <a:gd name="T37" fmla="*/ 588 h 638"/>
                <a:gd name="T38" fmla="*/ 13 w 823"/>
                <a:gd name="T39" fmla="*/ 623 h 638"/>
                <a:gd name="T40" fmla="*/ 47 w 823"/>
                <a:gd name="T41" fmla="*/ 638 h 638"/>
                <a:gd name="T42" fmla="*/ 775 w 823"/>
                <a:gd name="T43" fmla="*/ 638 h 638"/>
                <a:gd name="T44" fmla="*/ 809 w 823"/>
                <a:gd name="T45" fmla="*/ 623 h 638"/>
                <a:gd name="T46" fmla="*/ 823 w 823"/>
                <a:gd name="T47" fmla="*/ 588 h 638"/>
                <a:gd name="T48" fmla="*/ 823 w 823"/>
                <a:gd name="T49" fmla="*/ 50 h 638"/>
                <a:gd name="T50" fmla="*/ 809 w 823"/>
                <a:gd name="T51" fmla="*/ 15 h 638"/>
                <a:gd name="T52" fmla="*/ 775 w 823"/>
                <a:gd name="T53" fmla="*/ 0 h 638"/>
                <a:gd name="T54" fmla="*/ 286 w 823"/>
                <a:gd name="T55" fmla="*/ 0 h 638"/>
                <a:gd name="T56" fmla="*/ 286 w 823"/>
                <a:gd name="T57" fmla="*/ 2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3" h="638">
                  <a:moveTo>
                    <a:pt x="286" y="20"/>
                  </a:moveTo>
                  <a:cubicBezTo>
                    <a:pt x="775" y="20"/>
                    <a:pt x="775" y="20"/>
                    <a:pt x="775" y="20"/>
                  </a:cubicBezTo>
                  <a:cubicBezTo>
                    <a:pt x="783" y="20"/>
                    <a:pt x="789" y="23"/>
                    <a:pt x="794" y="28"/>
                  </a:cubicBezTo>
                  <a:cubicBezTo>
                    <a:pt x="799" y="34"/>
                    <a:pt x="803" y="41"/>
                    <a:pt x="803" y="50"/>
                  </a:cubicBezTo>
                  <a:cubicBezTo>
                    <a:pt x="803" y="588"/>
                    <a:pt x="803" y="588"/>
                    <a:pt x="803" y="588"/>
                  </a:cubicBezTo>
                  <a:cubicBezTo>
                    <a:pt x="803" y="596"/>
                    <a:pt x="799" y="604"/>
                    <a:pt x="794" y="609"/>
                  </a:cubicBezTo>
                  <a:cubicBezTo>
                    <a:pt x="789" y="615"/>
                    <a:pt x="783" y="618"/>
                    <a:pt x="775" y="618"/>
                  </a:cubicBezTo>
                  <a:cubicBezTo>
                    <a:pt x="47" y="618"/>
                    <a:pt x="47" y="618"/>
                    <a:pt x="47" y="618"/>
                  </a:cubicBezTo>
                  <a:cubicBezTo>
                    <a:pt x="40" y="618"/>
                    <a:pt x="33" y="615"/>
                    <a:pt x="28" y="609"/>
                  </a:cubicBezTo>
                  <a:cubicBezTo>
                    <a:pt x="23" y="604"/>
                    <a:pt x="20" y="596"/>
                    <a:pt x="20" y="588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1"/>
                    <a:pt x="23" y="34"/>
                    <a:pt x="28" y="28"/>
                  </a:cubicBezTo>
                  <a:cubicBezTo>
                    <a:pt x="33" y="23"/>
                    <a:pt x="40" y="20"/>
                    <a:pt x="47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0"/>
                    <a:pt x="22" y="6"/>
                    <a:pt x="13" y="15"/>
                  </a:cubicBezTo>
                  <a:cubicBezTo>
                    <a:pt x="5" y="24"/>
                    <a:pt x="0" y="36"/>
                    <a:pt x="0" y="50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0" y="601"/>
                    <a:pt x="5" y="614"/>
                    <a:pt x="13" y="623"/>
                  </a:cubicBezTo>
                  <a:cubicBezTo>
                    <a:pt x="22" y="632"/>
                    <a:pt x="34" y="638"/>
                    <a:pt x="47" y="638"/>
                  </a:cubicBezTo>
                  <a:cubicBezTo>
                    <a:pt x="775" y="638"/>
                    <a:pt x="775" y="638"/>
                    <a:pt x="775" y="638"/>
                  </a:cubicBezTo>
                  <a:cubicBezTo>
                    <a:pt x="789" y="638"/>
                    <a:pt x="801" y="632"/>
                    <a:pt x="809" y="623"/>
                  </a:cubicBezTo>
                  <a:cubicBezTo>
                    <a:pt x="818" y="614"/>
                    <a:pt x="823" y="601"/>
                    <a:pt x="823" y="588"/>
                  </a:cubicBezTo>
                  <a:cubicBezTo>
                    <a:pt x="823" y="50"/>
                    <a:pt x="823" y="50"/>
                    <a:pt x="823" y="50"/>
                  </a:cubicBezTo>
                  <a:cubicBezTo>
                    <a:pt x="823" y="36"/>
                    <a:pt x="818" y="24"/>
                    <a:pt x="809" y="15"/>
                  </a:cubicBezTo>
                  <a:cubicBezTo>
                    <a:pt x="801" y="6"/>
                    <a:pt x="789" y="0"/>
                    <a:pt x="775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20"/>
                    <a:pt x="286" y="20"/>
                    <a:pt x="28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矩形 82" descr="ea6f53cf-c638-4020-88c2-1b9e2e08b859"/>
            <p:cNvSpPr>
              <a:spLocks noChangeArrowheads="1"/>
            </p:cNvSpPr>
            <p:nvPr/>
          </p:nvSpPr>
          <p:spPr bwMode="auto">
            <a:xfrm>
              <a:off x="10218738" y="4876800"/>
              <a:ext cx="128588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任意多边形: 形状 83" descr="162fad77-f30c-4c39-8be2-d4854224d9c1"/>
            <p:cNvSpPr/>
            <p:nvPr/>
          </p:nvSpPr>
          <p:spPr bwMode="auto">
            <a:xfrm>
              <a:off x="10218738" y="4876800"/>
              <a:ext cx="128588" cy="39688"/>
            </a:xfrm>
            <a:custGeom>
              <a:avLst/>
              <a:gdLst>
                <a:gd name="T0" fmla="*/ 0 w 81"/>
                <a:gd name="T1" fmla="*/ 25 h 25"/>
                <a:gd name="T2" fmla="*/ 81 w 81"/>
                <a:gd name="T3" fmla="*/ 25 h 25"/>
                <a:gd name="T4" fmla="*/ 81 w 81"/>
                <a:gd name="T5" fmla="*/ 0 h 25"/>
                <a:gd name="T6" fmla="*/ 0 w 8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5">
                  <a:moveTo>
                    <a:pt x="0" y="25"/>
                  </a:moveTo>
                  <a:lnTo>
                    <a:pt x="81" y="25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矩形 84" descr="3a5c2506-3576-42f3-9043-6e43668aa89f"/>
            <p:cNvSpPr>
              <a:spLocks noChangeArrowheads="1"/>
            </p:cNvSpPr>
            <p:nvPr/>
          </p:nvSpPr>
          <p:spPr bwMode="auto">
            <a:xfrm>
              <a:off x="10006013" y="5349875"/>
              <a:ext cx="39688" cy="314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任意多边形: 形状 85" descr="eb139c2a-3c74-4286-95fc-d04f4f18165a"/>
            <p:cNvSpPr/>
            <p:nvPr/>
          </p:nvSpPr>
          <p:spPr bwMode="auto">
            <a:xfrm>
              <a:off x="10006013" y="5349875"/>
              <a:ext cx="39688" cy="314325"/>
            </a:xfrm>
            <a:custGeom>
              <a:avLst/>
              <a:gdLst>
                <a:gd name="T0" fmla="*/ 0 w 25"/>
                <a:gd name="T1" fmla="*/ 0 h 198"/>
                <a:gd name="T2" fmla="*/ 0 w 25"/>
                <a:gd name="T3" fmla="*/ 198 h 198"/>
                <a:gd name="T4" fmla="*/ 25 w 25"/>
                <a:gd name="T5" fmla="*/ 198 h 198"/>
                <a:gd name="T6" fmla="*/ 25 w 25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98">
                  <a:moveTo>
                    <a:pt x="0" y="0"/>
                  </a:moveTo>
                  <a:lnTo>
                    <a:pt x="0" y="198"/>
                  </a:lnTo>
                  <a:lnTo>
                    <a:pt x="25" y="198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矩形 86" descr="299dcb3f-14ea-4d29-93cf-4ad51f06f12c"/>
            <p:cNvSpPr>
              <a:spLocks noChangeArrowheads="1"/>
            </p:cNvSpPr>
            <p:nvPr/>
          </p:nvSpPr>
          <p:spPr bwMode="auto">
            <a:xfrm>
              <a:off x="10109201" y="5002213"/>
              <a:ext cx="1162050" cy="10128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任意多边形: 形状 87" descr="7dde9c11-6191-4cb7-9ae1-cb7f8d634912"/>
            <p:cNvSpPr/>
            <p:nvPr/>
          </p:nvSpPr>
          <p:spPr bwMode="auto">
            <a:xfrm>
              <a:off x="11285538" y="5443538"/>
              <a:ext cx="122238" cy="128588"/>
            </a:xfrm>
            <a:custGeom>
              <a:avLst/>
              <a:gdLst>
                <a:gd name="T0" fmla="*/ 51 w 62"/>
                <a:gd name="T1" fmla="*/ 33 h 65"/>
                <a:gd name="T2" fmla="*/ 41 w 62"/>
                <a:gd name="T3" fmla="*/ 33 h 65"/>
                <a:gd name="T4" fmla="*/ 38 w 62"/>
                <a:gd name="T5" fmla="*/ 42 h 65"/>
                <a:gd name="T6" fmla="*/ 31 w 62"/>
                <a:gd name="T7" fmla="*/ 45 h 65"/>
                <a:gd name="T8" fmla="*/ 23 w 62"/>
                <a:gd name="T9" fmla="*/ 42 h 65"/>
                <a:gd name="T10" fmla="*/ 20 w 62"/>
                <a:gd name="T11" fmla="*/ 33 h 65"/>
                <a:gd name="T12" fmla="*/ 23 w 62"/>
                <a:gd name="T13" fmla="*/ 24 h 65"/>
                <a:gd name="T14" fmla="*/ 31 w 62"/>
                <a:gd name="T15" fmla="*/ 21 h 65"/>
                <a:gd name="T16" fmla="*/ 38 w 62"/>
                <a:gd name="T17" fmla="*/ 24 h 65"/>
                <a:gd name="T18" fmla="*/ 41 w 62"/>
                <a:gd name="T19" fmla="*/ 33 h 65"/>
                <a:gd name="T20" fmla="*/ 51 w 62"/>
                <a:gd name="T21" fmla="*/ 33 h 65"/>
                <a:gd name="T22" fmla="*/ 62 w 62"/>
                <a:gd name="T23" fmla="*/ 33 h 65"/>
                <a:gd name="T24" fmla="*/ 53 w 62"/>
                <a:gd name="T25" fmla="*/ 10 h 65"/>
                <a:gd name="T26" fmla="*/ 31 w 62"/>
                <a:gd name="T27" fmla="*/ 0 h 65"/>
                <a:gd name="T28" fmla="*/ 8 w 62"/>
                <a:gd name="T29" fmla="*/ 10 h 65"/>
                <a:gd name="T30" fmla="*/ 0 w 62"/>
                <a:gd name="T31" fmla="*/ 33 h 65"/>
                <a:gd name="T32" fmla="*/ 8 w 62"/>
                <a:gd name="T33" fmla="*/ 56 h 65"/>
                <a:gd name="T34" fmla="*/ 31 w 62"/>
                <a:gd name="T35" fmla="*/ 65 h 65"/>
                <a:gd name="T36" fmla="*/ 53 w 62"/>
                <a:gd name="T37" fmla="*/ 56 h 65"/>
                <a:gd name="T38" fmla="*/ 62 w 62"/>
                <a:gd name="T39" fmla="*/ 33 h 65"/>
                <a:gd name="T40" fmla="*/ 51 w 62"/>
                <a:gd name="T4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5">
                  <a:moveTo>
                    <a:pt x="51" y="33"/>
                  </a:moveTo>
                  <a:cubicBezTo>
                    <a:pt x="41" y="33"/>
                    <a:pt x="41" y="33"/>
                    <a:pt x="41" y="33"/>
                  </a:cubicBezTo>
                  <a:cubicBezTo>
                    <a:pt x="41" y="36"/>
                    <a:pt x="40" y="40"/>
                    <a:pt x="38" y="42"/>
                  </a:cubicBezTo>
                  <a:cubicBezTo>
                    <a:pt x="36" y="44"/>
                    <a:pt x="33" y="45"/>
                    <a:pt x="31" y="45"/>
                  </a:cubicBezTo>
                  <a:cubicBezTo>
                    <a:pt x="28" y="45"/>
                    <a:pt x="25" y="44"/>
                    <a:pt x="23" y="42"/>
                  </a:cubicBezTo>
                  <a:cubicBezTo>
                    <a:pt x="21" y="40"/>
                    <a:pt x="20" y="36"/>
                    <a:pt x="20" y="33"/>
                  </a:cubicBezTo>
                  <a:cubicBezTo>
                    <a:pt x="20" y="29"/>
                    <a:pt x="21" y="26"/>
                    <a:pt x="23" y="24"/>
                  </a:cubicBezTo>
                  <a:cubicBezTo>
                    <a:pt x="25" y="22"/>
                    <a:pt x="28" y="21"/>
                    <a:pt x="31" y="21"/>
                  </a:cubicBezTo>
                  <a:cubicBezTo>
                    <a:pt x="33" y="21"/>
                    <a:pt x="36" y="22"/>
                    <a:pt x="38" y="24"/>
                  </a:cubicBezTo>
                  <a:cubicBezTo>
                    <a:pt x="40" y="26"/>
                    <a:pt x="41" y="29"/>
                    <a:pt x="41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24"/>
                    <a:pt x="58" y="16"/>
                    <a:pt x="53" y="10"/>
                  </a:cubicBezTo>
                  <a:cubicBezTo>
                    <a:pt x="47" y="4"/>
                    <a:pt x="39" y="0"/>
                    <a:pt x="31" y="0"/>
                  </a:cubicBezTo>
                  <a:cubicBezTo>
                    <a:pt x="22" y="0"/>
                    <a:pt x="14" y="4"/>
                    <a:pt x="8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2"/>
                    <a:pt x="3" y="50"/>
                    <a:pt x="8" y="56"/>
                  </a:cubicBezTo>
                  <a:cubicBezTo>
                    <a:pt x="14" y="61"/>
                    <a:pt x="22" y="65"/>
                    <a:pt x="31" y="65"/>
                  </a:cubicBezTo>
                  <a:cubicBezTo>
                    <a:pt x="39" y="65"/>
                    <a:pt x="47" y="61"/>
                    <a:pt x="53" y="56"/>
                  </a:cubicBezTo>
                  <a:cubicBezTo>
                    <a:pt x="58" y="50"/>
                    <a:pt x="62" y="42"/>
                    <a:pt x="62" y="33"/>
                  </a:cubicBezTo>
                  <a:lnTo>
                    <a:pt x="5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任意多边形: 形状 88" descr="570fa431-f08d-4d1b-8b47-ef63d087ef62"/>
            <p:cNvSpPr/>
            <p:nvPr/>
          </p:nvSpPr>
          <p:spPr bwMode="auto">
            <a:xfrm>
              <a:off x="10529888" y="5194300"/>
              <a:ext cx="339725" cy="420688"/>
            </a:xfrm>
            <a:custGeom>
              <a:avLst/>
              <a:gdLst>
                <a:gd name="T0" fmla="*/ 163 w 172"/>
                <a:gd name="T1" fmla="*/ 119 h 213"/>
                <a:gd name="T2" fmla="*/ 21 w 172"/>
                <a:gd name="T3" fmla="*/ 207 h 213"/>
                <a:gd name="T4" fmla="*/ 0 w 172"/>
                <a:gd name="T5" fmla="*/ 194 h 213"/>
                <a:gd name="T6" fmla="*/ 0 w 172"/>
                <a:gd name="T7" fmla="*/ 18 h 213"/>
                <a:gd name="T8" fmla="*/ 21 w 172"/>
                <a:gd name="T9" fmla="*/ 5 h 213"/>
                <a:gd name="T10" fmla="*/ 163 w 172"/>
                <a:gd name="T11" fmla="*/ 94 h 213"/>
                <a:gd name="T12" fmla="*/ 163 w 172"/>
                <a:gd name="T13" fmla="*/ 1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13">
                  <a:moveTo>
                    <a:pt x="163" y="119"/>
                  </a:moveTo>
                  <a:cubicBezTo>
                    <a:pt x="21" y="207"/>
                    <a:pt x="21" y="207"/>
                    <a:pt x="21" y="207"/>
                  </a:cubicBezTo>
                  <a:cubicBezTo>
                    <a:pt x="12" y="213"/>
                    <a:pt x="0" y="206"/>
                    <a:pt x="0" y="19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7"/>
                    <a:pt x="12" y="0"/>
                    <a:pt x="21" y="5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72" y="99"/>
                    <a:pt x="172" y="113"/>
                    <a:pt x="163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任意多边形: 形状 89" descr="609c6126-fbd0-43b2-8460-7c6f902e5940"/>
            <p:cNvSpPr/>
            <p:nvPr/>
          </p:nvSpPr>
          <p:spPr bwMode="auto">
            <a:xfrm>
              <a:off x="10509251" y="5180013"/>
              <a:ext cx="376238" cy="446088"/>
            </a:xfrm>
            <a:custGeom>
              <a:avLst/>
              <a:gdLst>
                <a:gd name="T0" fmla="*/ 173 w 190"/>
                <a:gd name="T1" fmla="*/ 126 h 226"/>
                <a:gd name="T2" fmla="*/ 168 w 190"/>
                <a:gd name="T3" fmla="*/ 117 h 226"/>
                <a:gd name="T4" fmla="*/ 25 w 190"/>
                <a:gd name="T5" fmla="*/ 205 h 226"/>
                <a:gd name="T6" fmla="*/ 24 w 190"/>
                <a:gd name="T7" fmla="*/ 206 h 226"/>
                <a:gd name="T8" fmla="*/ 22 w 190"/>
                <a:gd name="T9" fmla="*/ 205 h 226"/>
                <a:gd name="T10" fmla="*/ 20 w 190"/>
                <a:gd name="T11" fmla="*/ 201 h 226"/>
                <a:gd name="T12" fmla="*/ 20 w 190"/>
                <a:gd name="T13" fmla="*/ 25 h 226"/>
                <a:gd name="T14" fmla="*/ 22 w 190"/>
                <a:gd name="T15" fmla="*/ 22 h 226"/>
                <a:gd name="T16" fmla="*/ 24 w 190"/>
                <a:gd name="T17" fmla="*/ 21 h 226"/>
                <a:gd name="T18" fmla="*/ 25 w 190"/>
                <a:gd name="T19" fmla="*/ 21 h 226"/>
                <a:gd name="T20" fmla="*/ 25 w 190"/>
                <a:gd name="T21" fmla="*/ 21 h 226"/>
                <a:gd name="T22" fmla="*/ 168 w 190"/>
                <a:gd name="T23" fmla="*/ 109 h 226"/>
                <a:gd name="T24" fmla="*/ 169 w 190"/>
                <a:gd name="T25" fmla="*/ 111 h 226"/>
                <a:gd name="T26" fmla="*/ 170 w 190"/>
                <a:gd name="T27" fmla="*/ 113 h 226"/>
                <a:gd name="T28" fmla="*/ 169 w 190"/>
                <a:gd name="T29" fmla="*/ 116 h 226"/>
                <a:gd name="T30" fmla="*/ 168 w 190"/>
                <a:gd name="T31" fmla="*/ 117 h 226"/>
                <a:gd name="T32" fmla="*/ 168 w 190"/>
                <a:gd name="T33" fmla="*/ 117 h 226"/>
                <a:gd name="T34" fmla="*/ 173 w 190"/>
                <a:gd name="T35" fmla="*/ 126 h 226"/>
                <a:gd name="T36" fmla="*/ 179 w 190"/>
                <a:gd name="T37" fmla="*/ 134 h 226"/>
                <a:gd name="T38" fmla="*/ 187 w 190"/>
                <a:gd name="T39" fmla="*/ 125 h 226"/>
                <a:gd name="T40" fmla="*/ 190 w 190"/>
                <a:gd name="T41" fmla="*/ 113 h 226"/>
                <a:gd name="T42" fmla="*/ 187 w 190"/>
                <a:gd name="T43" fmla="*/ 102 h 226"/>
                <a:gd name="T44" fmla="*/ 179 w 190"/>
                <a:gd name="T45" fmla="*/ 92 h 226"/>
                <a:gd name="T46" fmla="*/ 36 w 190"/>
                <a:gd name="T47" fmla="*/ 4 h 226"/>
                <a:gd name="T48" fmla="*/ 36 w 190"/>
                <a:gd name="T49" fmla="*/ 4 h 226"/>
                <a:gd name="T50" fmla="*/ 24 w 190"/>
                <a:gd name="T51" fmla="*/ 0 h 226"/>
                <a:gd name="T52" fmla="*/ 7 w 190"/>
                <a:gd name="T53" fmla="*/ 8 h 226"/>
                <a:gd name="T54" fmla="*/ 0 w 190"/>
                <a:gd name="T55" fmla="*/ 25 h 226"/>
                <a:gd name="T56" fmla="*/ 0 w 190"/>
                <a:gd name="T57" fmla="*/ 201 h 226"/>
                <a:gd name="T58" fmla="*/ 7 w 190"/>
                <a:gd name="T59" fmla="*/ 219 h 226"/>
                <a:gd name="T60" fmla="*/ 24 w 190"/>
                <a:gd name="T61" fmla="*/ 226 h 226"/>
                <a:gd name="T62" fmla="*/ 36 w 190"/>
                <a:gd name="T63" fmla="*/ 223 h 226"/>
                <a:gd name="T64" fmla="*/ 179 w 190"/>
                <a:gd name="T65" fmla="*/ 134 h 226"/>
                <a:gd name="T66" fmla="*/ 179 w 190"/>
                <a:gd name="T67" fmla="*/ 134 h 226"/>
                <a:gd name="T68" fmla="*/ 173 w 190"/>
                <a:gd name="T69" fmla="*/ 1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226">
                  <a:moveTo>
                    <a:pt x="173" y="126"/>
                  </a:moveTo>
                  <a:cubicBezTo>
                    <a:pt x="168" y="117"/>
                    <a:pt x="168" y="117"/>
                    <a:pt x="168" y="117"/>
                  </a:cubicBezTo>
                  <a:cubicBezTo>
                    <a:pt x="25" y="205"/>
                    <a:pt x="25" y="205"/>
                    <a:pt x="25" y="205"/>
                  </a:cubicBezTo>
                  <a:cubicBezTo>
                    <a:pt x="25" y="206"/>
                    <a:pt x="24" y="206"/>
                    <a:pt x="24" y="206"/>
                  </a:cubicBezTo>
                  <a:cubicBezTo>
                    <a:pt x="23" y="206"/>
                    <a:pt x="22" y="205"/>
                    <a:pt x="22" y="205"/>
                  </a:cubicBezTo>
                  <a:cubicBezTo>
                    <a:pt x="21" y="204"/>
                    <a:pt x="20" y="203"/>
                    <a:pt x="20" y="20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2" y="21"/>
                    <a:pt x="23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1"/>
                  </a:cubicBezTo>
                  <a:cubicBezTo>
                    <a:pt x="170" y="111"/>
                    <a:pt x="170" y="112"/>
                    <a:pt x="170" y="113"/>
                  </a:cubicBezTo>
                  <a:cubicBezTo>
                    <a:pt x="170" y="114"/>
                    <a:pt x="170" y="115"/>
                    <a:pt x="169" y="116"/>
                  </a:cubicBezTo>
                  <a:cubicBezTo>
                    <a:pt x="169" y="116"/>
                    <a:pt x="169" y="117"/>
                    <a:pt x="168" y="117"/>
                  </a:cubicBezTo>
                  <a:cubicBezTo>
                    <a:pt x="168" y="117"/>
                    <a:pt x="168" y="117"/>
                    <a:pt x="168" y="117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83" y="132"/>
                    <a:pt x="186" y="129"/>
                    <a:pt x="187" y="125"/>
                  </a:cubicBezTo>
                  <a:cubicBezTo>
                    <a:pt x="189" y="121"/>
                    <a:pt x="190" y="117"/>
                    <a:pt x="190" y="113"/>
                  </a:cubicBezTo>
                  <a:cubicBezTo>
                    <a:pt x="190" y="109"/>
                    <a:pt x="189" y="105"/>
                    <a:pt x="187" y="102"/>
                  </a:cubicBezTo>
                  <a:cubicBezTo>
                    <a:pt x="186" y="98"/>
                    <a:pt x="183" y="94"/>
                    <a:pt x="179" y="9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2"/>
                    <a:pt x="28" y="0"/>
                    <a:pt x="24" y="0"/>
                  </a:cubicBezTo>
                  <a:cubicBezTo>
                    <a:pt x="17" y="0"/>
                    <a:pt x="11" y="3"/>
                    <a:pt x="7" y="8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8"/>
                    <a:pt x="3" y="215"/>
                    <a:pt x="7" y="219"/>
                  </a:cubicBezTo>
                  <a:cubicBezTo>
                    <a:pt x="11" y="223"/>
                    <a:pt x="17" y="226"/>
                    <a:pt x="24" y="226"/>
                  </a:cubicBezTo>
                  <a:cubicBezTo>
                    <a:pt x="28" y="226"/>
                    <a:pt x="32" y="225"/>
                    <a:pt x="36" y="223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9" y="134"/>
                    <a:pt x="179" y="134"/>
                    <a:pt x="179" y="134"/>
                  </a:cubicBezTo>
                  <a:lnTo>
                    <a:pt x="173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矩形 90" descr="6fc90cae-4f77-4c42-89ec-cb8f5ef50ce1"/>
            <p:cNvSpPr>
              <a:spLocks noChangeArrowheads="1"/>
            </p:cNvSpPr>
            <p:nvPr/>
          </p:nvSpPr>
          <p:spPr bwMode="auto">
            <a:xfrm>
              <a:off x="10252076" y="5799138"/>
              <a:ext cx="88900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任意多边形: 形状 91" descr="8a6cc943-c530-4ce4-b931-b1e9776af14d"/>
            <p:cNvSpPr/>
            <p:nvPr/>
          </p:nvSpPr>
          <p:spPr bwMode="auto">
            <a:xfrm>
              <a:off x="10252076" y="5799138"/>
              <a:ext cx="889000" cy="39688"/>
            </a:xfrm>
            <a:custGeom>
              <a:avLst/>
              <a:gdLst>
                <a:gd name="T0" fmla="*/ 0 w 560"/>
                <a:gd name="T1" fmla="*/ 25 h 25"/>
                <a:gd name="T2" fmla="*/ 560 w 560"/>
                <a:gd name="T3" fmla="*/ 25 h 25"/>
                <a:gd name="T4" fmla="*/ 560 w 560"/>
                <a:gd name="T5" fmla="*/ 0 h 25"/>
                <a:gd name="T6" fmla="*/ 0 w 56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5">
                  <a:moveTo>
                    <a:pt x="0" y="25"/>
                  </a:moveTo>
                  <a:lnTo>
                    <a:pt x="560" y="25"/>
                  </a:lnTo>
                  <a:lnTo>
                    <a:pt x="5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矩形 92" descr="e97b16c4-1e50-4be6-ba53-55fabdc0f62c"/>
            <p:cNvSpPr>
              <a:spLocks noChangeArrowheads="1"/>
            </p:cNvSpPr>
            <p:nvPr/>
          </p:nvSpPr>
          <p:spPr bwMode="auto">
            <a:xfrm>
              <a:off x="10429876" y="5743575"/>
              <a:ext cx="39688" cy="150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任意多边形: 形状 93" descr="7a7af57f-20ba-424d-abe3-f373925993ae"/>
            <p:cNvSpPr/>
            <p:nvPr/>
          </p:nvSpPr>
          <p:spPr bwMode="auto">
            <a:xfrm>
              <a:off x="10429876" y="5743575"/>
              <a:ext cx="39688" cy="150813"/>
            </a:xfrm>
            <a:custGeom>
              <a:avLst/>
              <a:gdLst>
                <a:gd name="T0" fmla="*/ 25 w 25"/>
                <a:gd name="T1" fmla="*/ 95 h 95"/>
                <a:gd name="T2" fmla="*/ 25 w 25"/>
                <a:gd name="T3" fmla="*/ 0 h 95"/>
                <a:gd name="T4" fmla="*/ 0 w 25"/>
                <a:gd name="T5" fmla="*/ 0 h 95"/>
                <a:gd name="T6" fmla="*/ 0 w 2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95">
                  <a:moveTo>
                    <a:pt x="25" y="95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矩形 94" descr="7080a761-1b8a-42e3-8276-8d6a66aa3d4c"/>
            <p:cNvSpPr>
              <a:spLocks noChangeArrowheads="1"/>
            </p:cNvSpPr>
            <p:nvPr/>
          </p:nvSpPr>
          <p:spPr bwMode="auto">
            <a:xfrm>
              <a:off x="4230688" y="6099175"/>
              <a:ext cx="7743825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矩形 95" descr="e52c8744-3a16-404a-adf4-650c3fdcdfe7"/>
            <p:cNvSpPr>
              <a:spLocks noChangeArrowheads="1"/>
            </p:cNvSpPr>
            <p:nvPr/>
          </p:nvSpPr>
          <p:spPr bwMode="auto">
            <a:xfrm>
              <a:off x="4230688" y="6099175"/>
              <a:ext cx="77438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任意多边形: 形状 96" descr="c6d9453e-dab9-40ab-b2db-0f4e7ad26aa2"/>
            <p:cNvSpPr/>
            <p:nvPr/>
          </p:nvSpPr>
          <p:spPr bwMode="auto">
            <a:xfrm>
              <a:off x="5257801" y="5211763"/>
              <a:ext cx="849313" cy="908050"/>
            </a:xfrm>
            <a:custGeom>
              <a:avLst/>
              <a:gdLst>
                <a:gd name="T0" fmla="*/ 419 w 429"/>
                <a:gd name="T1" fmla="*/ 459 h 459"/>
                <a:gd name="T2" fmla="*/ 10 w 429"/>
                <a:gd name="T3" fmla="*/ 459 h 459"/>
                <a:gd name="T4" fmla="*/ 0 w 429"/>
                <a:gd name="T5" fmla="*/ 448 h 459"/>
                <a:gd name="T6" fmla="*/ 0 w 429"/>
                <a:gd name="T7" fmla="*/ 10 h 459"/>
                <a:gd name="T8" fmla="*/ 10 w 429"/>
                <a:gd name="T9" fmla="*/ 0 h 459"/>
                <a:gd name="T10" fmla="*/ 419 w 429"/>
                <a:gd name="T11" fmla="*/ 0 h 459"/>
                <a:gd name="T12" fmla="*/ 429 w 429"/>
                <a:gd name="T13" fmla="*/ 10 h 459"/>
                <a:gd name="T14" fmla="*/ 429 w 429"/>
                <a:gd name="T15" fmla="*/ 448 h 459"/>
                <a:gd name="T16" fmla="*/ 419 w 429"/>
                <a:gd name="T1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59">
                  <a:moveTo>
                    <a:pt x="419" y="459"/>
                  </a:moveTo>
                  <a:cubicBezTo>
                    <a:pt x="10" y="459"/>
                    <a:pt x="10" y="459"/>
                    <a:pt x="10" y="459"/>
                  </a:cubicBezTo>
                  <a:cubicBezTo>
                    <a:pt x="5" y="459"/>
                    <a:pt x="0" y="454"/>
                    <a:pt x="0" y="4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25" y="0"/>
                    <a:pt x="429" y="4"/>
                    <a:pt x="429" y="10"/>
                  </a:cubicBezTo>
                  <a:cubicBezTo>
                    <a:pt x="429" y="448"/>
                    <a:pt x="429" y="448"/>
                    <a:pt x="429" y="448"/>
                  </a:cubicBezTo>
                  <a:cubicBezTo>
                    <a:pt x="429" y="454"/>
                    <a:pt x="425" y="459"/>
                    <a:pt x="419" y="4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任意多边形: 形状 97" descr="8cfce8c0-55bc-4dc5-ac32-197db3b9b61e"/>
            <p:cNvSpPr/>
            <p:nvPr/>
          </p:nvSpPr>
          <p:spPr bwMode="auto">
            <a:xfrm>
              <a:off x="5257801" y="5511800"/>
              <a:ext cx="849313" cy="392113"/>
            </a:xfrm>
            <a:custGeom>
              <a:avLst/>
              <a:gdLst>
                <a:gd name="T0" fmla="*/ 535 w 535"/>
                <a:gd name="T1" fmla="*/ 197 h 247"/>
                <a:gd name="T2" fmla="*/ 386 w 535"/>
                <a:gd name="T3" fmla="*/ 51 h 247"/>
                <a:gd name="T4" fmla="*/ 268 w 535"/>
                <a:gd name="T5" fmla="*/ 148 h 247"/>
                <a:gd name="T6" fmla="*/ 135 w 535"/>
                <a:gd name="T7" fmla="*/ 0 h 247"/>
                <a:gd name="T8" fmla="*/ 0 w 535"/>
                <a:gd name="T9" fmla="*/ 162 h 247"/>
                <a:gd name="T10" fmla="*/ 0 w 535"/>
                <a:gd name="T11" fmla="*/ 247 h 247"/>
                <a:gd name="T12" fmla="*/ 535 w 535"/>
                <a:gd name="T13" fmla="*/ 247 h 247"/>
                <a:gd name="T14" fmla="*/ 535 w 535"/>
                <a:gd name="T15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46">
                  <a:moveTo>
                    <a:pt x="535" y="197"/>
                  </a:moveTo>
                  <a:lnTo>
                    <a:pt x="386" y="51"/>
                  </a:lnTo>
                  <a:lnTo>
                    <a:pt x="268" y="148"/>
                  </a:lnTo>
                  <a:lnTo>
                    <a:pt x="135" y="0"/>
                  </a:lnTo>
                  <a:lnTo>
                    <a:pt x="0" y="162"/>
                  </a:lnTo>
                  <a:lnTo>
                    <a:pt x="0" y="247"/>
                  </a:lnTo>
                  <a:lnTo>
                    <a:pt x="535" y="247"/>
                  </a:lnTo>
                  <a:lnTo>
                    <a:pt x="535" y="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: 形状 98" descr="b228b0e5-ccc6-4fc9-94af-e9d22d0d38ff"/>
            <p:cNvSpPr/>
            <p:nvPr/>
          </p:nvSpPr>
          <p:spPr bwMode="auto">
            <a:xfrm>
              <a:off x="5257801" y="5511800"/>
              <a:ext cx="849313" cy="392113"/>
            </a:xfrm>
            <a:custGeom>
              <a:avLst/>
              <a:gdLst>
                <a:gd name="T0" fmla="*/ 535 w 535"/>
                <a:gd name="T1" fmla="*/ 197 h 247"/>
                <a:gd name="T2" fmla="*/ 386 w 535"/>
                <a:gd name="T3" fmla="*/ 51 h 247"/>
                <a:gd name="T4" fmla="*/ 268 w 535"/>
                <a:gd name="T5" fmla="*/ 148 h 247"/>
                <a:gd name="T6" fmla="*/ 135 w 535"/>
                <a:gd name="T7" fmla="*/ 0 h 247"/>
                <a:gd name="T8" fmla="*/ 0 w 535"/>
                <a:gd name="T9" fmla="*/ 162 h 247"/>
                <a:gd name="T10" fmla="*/ 0 w 535"/>
                <a:gd name="T11" fmla="*/ 247 h 247"/>
                <a:gd name="T12" fmla="*/ 535 w 535"/>
                <a:gd name="T13" fmla="*/ 247 h 247"/>
                <a:gd name="T14" fmla="*/ 535 w 535"/>
                <a:gd name="T15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46">
                  <a:moveTo>
                    <a:pt x="535" y="197"/>
                  </a:moveTo>
                  <a:lnTo>
                    <a:pt x="386" y="51"/>
                  </a:lnTo>
                  <a:lnTo>
                    <a:pt x="268" y="148"/>
                  </a:lnTo>
                  <a:lnTo>
                    <a:pt x="135" y="0"/>
                  </a:lnTo>
                  <a:lnTo>
                    <a:pt x="0" y="162"/>
                  </a:lnTo>
                  <a:lnTo>
                    <a:pt x="0" y="247"/>
                  </a:lnTo>
                  <a:lnTo>
                    <a:pt x="535" y="247"/>
                  </a:lnTo>
                  <a:lnTo>
                    <a:pt x="535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任意多边形: 形状 99" descr="a123f041-4c87-44fa-bd66-11dc18dcb536"/>
            <p:cNvSpPr/>
            <p:nvPr/>
          </p:nvSpPr>
          <p:spPr bwMode="auto">
            <a:xfrm>
              <a:off x="5238751" y="5191125"/>
              <a:ext cx="889000" cy="947738"/>
            </a:xfrm>
            <a:custGeom>
              <a:avLst/>
              <a:gdLst>
                <a:gd name="T0" fmla="*/ 429 w 449"/>
                <a:gd name="T1" fmla="*/ 433 h 479"/>
                <a:gd name="T2" fmla="*/ 422 w 449"/>
                <a:gd name="T3" fmla="*/ 451 h 479"/>
                <a:gd name="T4" fmla="*/ 406 w 449"/>
                <a:gd name="T5" fmla="*/ 458 h 479"/>
                <a:gd name="T6" fmla="*/ 44 w 449"/>
                <a:gd name="T7" fmla="*/ 458 h 479"/>
                <a:gd name="T8" fmla="*/ 27 w 449"/>
                <a:gd name="T9" fmla="*/ 451 h 479"/>
                <a:gd name="T10" fmla="*/ 20 w 449"/>
                <a:gd name="T11" fmla="*/ 433 h 479"/>
                <a:gd name="T12" fmla="*/ 20 w 449"/>
                <a:gd name="T13" fmla="*/ 46 h 479"/>
                <a:gd name="T14" fmla="*/ 27 w 449"/>
                <a:gd name="T15" fmla="*/ 27 h 479"/>
                <a:gd name="T16" fmla="*/ 44 w 449"/>
                <a:gd name="T17" fmla="*/ 20 h 479"/>
                <a:gd name="T18" fmla="*/ 365 w 449"/>
                <a:gd name="T19" fmla="*/ 20 h 479"/>
                <a:gd name="T20" fmla="*/ 365 w 449"/>
                <a:gd name="T21" fmla="*/ 0 h 479"/>
                <a:gd name="T22" fmla="*/ 44 w 449"/>
                <a:gd name="T23" fmla="*/ 0 h 479"/>
                <a:gd name="T24" fmla="*/ 12 w 449"/>
                <a:gd name="T25" fmla="*/ 13 h 479"/>
                <a:gd name="T26" fmla="*/ 0 w 449"/>
                <a:gd name="T27" fmla="*/ 46 h 479"/>
                <a:gd name="T28" fmla="*/ 0 w 449"/>
                <a:gd name="T29" fmla="*/ 433 h 479"/>
                <a:gd name="T30" fmla="*/ 12 w 449"/>
                <a:gd name="T31" fmla="*/ 465 h 479"/>
                <a:gd name="T32" fmla="*/ 44 w 449"/>
                <a:gd name="T33" fmla="*/ 479 h 479"/>
                <a:gd name="T34" fmla="*/ 406 w 449"/>
                <a:gd name="T35" fmla="*/ 479 h 479"/>
                <a:gd name="T36" fmla="*/ 437 w 449"/>
                <a:gd name="T37" fmla="*/ 465 h 479"/>
                <a:gd name="T38" fmla="*/ 449 w 449"/>
                <a:gd name="T39" fmla="*/ 433 h 479"/>
                <a:gd name="T40" fmla="*/ 429 w 449"/>
                <a:gd name="T41" fmla="*/ 43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479">
                  <a:moveTo>
                    <a:pt x="429" y="433"/>
                  </a:moveTo>
                  <a:cubicBezTo>
                    <a:pt x="429" y="440"/>
                    <a:pt x="426" y="447"/>
                    <a:pt x="422" y="451"/>
                  </a:cubicBezTo>
                  <a:cubicBezTo>
                    <a:pt x="418" y="456"/>
                    <a:pt x="412" y="458"/>
                    <a:pt x="406" y="458"/>
                  </a:cubicBezTo>
                  <a:cubicBezTo>
                    <a:pt x="44" y="458"/>
                    <a:pt x="44" y="458"/>
                    <a:pt x="44" y="458"/>
                  </a:cubicBezTo>
                  <a:cubicBezTo>
                    <a:pt x="37" y="458"/>
                    <a:pt x="32" y="456"/>
                    <a:pt x="27" y="451"/>
                  </a:cubicBezTo>
                  <a:cubicBezTo>
                    <a:pt x="23" y="447"/>
                    <a:pt x="20" y="440"/>
                    <a:pt x="20" y="43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38"/>
                    <a:pt x="23" y="32"/>
                    <a:pt x="27" y="27"/>
                  </a:cubicBezTo>
                  <a:cubicBezTo>
                    <a:pt x="32" y="23"/>
                    <a:pt x="37" y="20"/>
                    <a:pt x="44" y="20"/>
                  </a:cubicBezTo>
                  <a:cubicBezTo>
                    <a:pt x="365" y="20"/>
                    <a:pt x="365" y="20"/>
                    <a:pt x="365" y="2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1" y="0"/>
                    <a:pt x="20" y="5"/>
                    <a:pt x="12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45"/>
                    <a:pt x="5" y="457"/>
                    <a:pt x="12" y="465"/>
                  </a:cubicBezTo>
                  <a:cubicBezTo>
                    <a:pt x="20" y="473"/>
                    <a:pt x="31" y="479"/>
                    <a:pt x="44" y="479"/>
                  </a:cubicBezTo>
                  <a:cubicBezTo>
                    <a:pt x="406" y="479"/>
                    <a:pt x="406" y="479"/>
                    <a:pt x="406" y="479"/>
                  </a:cubicBezTo>
                  <a:cubicBezTo>
                    <a:pt x="418" y="479"/>
                    <a:pt x="429" y="473"/>
                    <a:pt x="437" y="465"/>
                  </a:cubicBezTo>
                  <a:cubicBezTo>
                    <a:pt x="445" y="457"/>
                    <a:pt x="449" y="445"/>
                    <a:pt x="449" y="433"/>
                  </a:cubicBezTo>
                  <a:cubicBezTo>
                    <a:pt x="429" y="433"/>
                    <a:pt x="429" y="433"/>
                    <a:pt x="429" y="4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矩形 100" descr="2043a509-f212-47ef-aed2-d75c59a4b441"/>
            <p:cNvSpPr>
              <a:spLocks noChangeArrowheads="1"/>
            </p:cNvSpPr>
            <p:nvPr/>
          </p:nvSpPr>
          <p:spPr bwMode="auto">
            <a:xfrm>
              <a:off x="5257801" y="5883275"/>
              <a:ext cx="849313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矩形 101" descr="90205d30-918a-4545-b58d-3d1c2edb670a"/>
            <p:cNvSpPr>
              <a:spLocks noChangeArrowheads="1"/>
            </p:cNvSpPr>
            <p:nvPr/>
          </p:nvSpPr>
          <p:spPr bwMode="auto">
            <a:xfrm>
              <a:off x="5257801" y="5883275"/>
              <a:ext cx="849313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任意多边形: 形状 102" descr="17b9c5d3-8d3f-4cac-8caf-bb730895ad57"/>
            <p:cNvSpPr/>
            <p:nvPr/>
          </p:nvSpPr>
          <p:spPr bwMode="auto">
            <a:xfrm>
              <a:off x="5241926" y="5480050"/>
              <a:ext cx="641350" cy="303213"/>
            </a:xfrm>
            <a:custGeom>
              <a:avLst/>
              <a:gdLst>
                <a:gd name="T0" fmla="*/ 20 w 404"/>
                <a:gd name="T1" fmla="*/ 191 h 191"/>
                <a:gd name="T2" fmla="*/ 146 w 404"/>
                <a:gd name="T3" fmla="*/ 39 h 191"/>
                <a:gd name="T4" fmla="*/ 276 w 404"/>
                <a:gd name="T5" fmla="*/ 186 h 191"/>
                <a:gd name="T6" fmla="*/ 404 w 404"/>
                <a:gd name="T7" fmla="*/ 81 h 191"/>
                <a:gd name="T8" fmla="*/ 388 w 404"/>
                <a:gd name="T9" fmla="*/ 61 h 191"/>
                <a:gd name="T10" fmla="*/ 280 w 404"/>
                <a:gd name="T11" fmla="*/ 151 h 191"/>
                <a:gd name="T12" fmla="*/ 145 w 404"/>
                <a:gd name="T13" fmla="*/ 0 h 191"/>
                <a:gd name="T14" fmla="*/ 0 w 404"/>
                <a:gd name="T15" fmla="*/ 175 h 191"/>
                <a:gd name="T16" fmla="*/ 20 w 404"/>
                <a:gd name="T17" fmla="*/ 191 h 191"/>
                <a:gd name="T18" fmla="*/ 20 w 404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191">
                  <a:moveTo>
                    <a:pt x="20" y="191"/>
                  </a:moveTo>
                  <a:lnTo>
                    <a:pt x="146" y="39"/>
                  </a:lnTo>
                  <a:lnTo>
                    <a:pt x="276" y="186"/>
                  </a:lnTo>
                  <a:lnTo>
                    <a:pt x="404" y="81"/>
                  </a:lnTo>
                  <a:lnTo>
                    <a:pt x="388" y="61"/>
                  </a:lnTo>
                  <a:lnTo>
                    <a:pt x="280" y="151"/>
                  </a:lnTo>
                  <a:lnTo>
                    <a:pt x="145" y="0"/>
                  </a:lnTo>
                  <a:lnTo>
                    <a:pt x="0" y="175"/>
                  </a:lnTo>
                  <a:lnTo>
                    <a:pt x="20" y="191"/>
                  </a:lnTo>
                  <a:lnTo>
                    <a:pt x="20" y="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任意多边形: 形状 103" descr="afcf087f-82a3-4fb8-b3f4-19e6aea27082"/>
            <p:cNvSpPr/>
            <p:nvPr/>
          </p:nvSpPr>
          <p:spPr bwMode="auto">
            <a:xfrm>
              <a:off x="5241926" y="5480050"/>
              <a:ext cx="641350" cy="303213"/>
            </a:xfrm>
            <a:custGeom>
              <a:avLst/>
              <a:gdLst>
                <a:gd name="T0" fmla="*/ 20 w 404"/>
                <a:gd name="T1" fmla="*/ 191 h 191"/>
                <a:gd name="T2" fmla="*/ 146 w 404"/>
                <a:gd name="T3" fmla="*/ 39 h 191"/>
                <a:gd name="T4" fmla="*/ 276 w 404"/>
                <a:gd name="T5" fmla="*/ 186 h 191"/>
                <a:gd name="T6" fmla="*/ 404 w 404"/>
                <a:gd name="T7" fmla="*/ 81 h 191"/>
                <a:gd name="T8" fmla="*/ 388 w 404"/>
                <a:gd name="T9" fmla="*/ 61 h 191"/>
                <a:gd name="T10" fmla="*/ 280 w 404"/>
                <a:gd name="T11" fmla="*/ 151 h 191"/>
                <a:gd name="T12" fmla="*/ 145 w 404"/>
                <a:gd name="T13" fmla="*/ 0 h 191"/>
                <a:gd name="T14" fmla="*/ 0 w 404"/>
                <a:gd name="T15" fmla="*/ 175 h 191"/>
                <a:gd name="T16" fmla="*/ 20 w 404"/>
                <a:gd name="T17" fmla="*/ 191 h 191"/>
                <a:gd name="T18" fmla="*/ 20 w 404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191">
                  <a:moveTo>
                    <a:pt x="20" y="191"/>
                  </a:moveTo>
                  <a:lnTo>
                    <a:pt x="146" y="39"/>
                  </a:lnTo>
                  <a:lnTo>
                    <a:pt x="276" y="186"/>
                  </a:lnTo>
                  <a:lnTo>
                    <a:pt x="404" y="81"/>
                  </a:lnTo>
                  <a:lnTo>
                    <a:pt x="388" y="61"/>
                  </a:lnTo>
                  <a:lnTo>
                    <a:pt x="280" y="151"/>
                  </a:lnTo>
                  <a:lnTo>
                    <a:pt x="145" y="0"/>
                  </a:lnTo>
                  <a:lnTo>
                    <a:pt x="0" y="175"/>
                  </a:lnTo>
                  <a:lnTo>
                    <a:pt x="20" y="191"/>
                  </a:lnTo>
                  <a:lnTo>
                    <a:pt x="20" y="1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椭圆 104" descr="cf107c80-3d24-4262-b881-7cbebcde52f2"/>
            <p:cNvSpPr>
              <a:spLocks noChangeArrowheads="1"/>
            </p:cNvSpPr>
            <p:nvPr/>
          </p:nvSpPr>
          <p:spPr bwMode="auto">
            <a:xfrm>
              <a:off x="5756276" y="5345113"/>
              <a:ext cx="85725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任意多边形: 形状 105" descr="5e815b5d-8af9-4b5a-9634-c85021689858"/>
            <p:cNvSpPr/>
            <p:nvPr/>
          </p:nvSpPr>
          <p:spPr bwMode="auto">
            <a:xfrm>
              <a:off x="5737226" y="5326063"/>
              <a:ext cx="125413" cy="130175"/>
            </a:xfrm>
            <a:custGeom>
              <a:avLst/>
              <a:gdLst>
                <a:gd name="T0" fmla="*/ 53 w 63"/>
                <a:gd name="T1" fmla="*/ 33 h 66"/>
                <a:gd name="T2" fmla="*/ 43 w 63"/>
                <a:gd name="T3" fmla="*/ 33 h 66"/>
                <a:gd name="T4" fmla="*/ 39 w 63"/>
                <a:gd name="T5" fmla="*/ 42 h 66"/>
                <a:gd name="T6" fmla="*/ 31 w 63"/>
                <a:gd name="T7" fmla="*/ 45 h 66"/>
                <a:gd name="T8" fmla="*/ 24 w 63"/>
                <a:gd name="T9" fmla="*/ 42 h 66"/>
                <a:gd name="T10" fmla="*/ 20 w 63"/>
                <a:gd name="T11" fmla="*/ 33 h 66"/>
                <a:gd name="T12" fmla="*/ 24 w 63"/>
                <a:gd name="T13" fmla="*/ 23 h 66"/>
                <a:gd name="T14" fmla="*/ 31 w 63"/>
                <a:gd name="T15" fmla="*/ 20 h 66"/>
                <a:gd name="T16" fmla="*/ 39 w 63"/>
                <a:gd name="T17" fmla="*/ 23 h 66"/>
                <a:gd name="T18" fmla="*/ 43 w 63"/>
                <a:gd name="T19" fmla="*/ 33 h 66"/>
                <a:gd name="T20" fmla="*/ 53 w 63"/>
                <a:gd name="T21" fmla="*/ 33 h 66"/>
                <a:gd name="T22" fmla="*/ 63 w 63"/>
                <a:gd name="T23" fmla="*/ 33 h 66"/>
                <a:gd name="T24" fmla="*/ 54 w 63"/>
                <a:gd name="T25" fmla="*/ 9 h 66"/>
                <a:gd name="T26" fmla="*/ 31 w 63"/>
                <a:gd name="T27" fmla="*/ 0 h 66"/>
                <a:gd name="T28" fmla="*/ 9 w 63"/>
                <a:gd name="T29" fmla="*/ 9 h 66"/>
                <a:gd name="T30" fmla="*/ 0 w 63"/>
                <a:gd name="T31" fmla="*/ 33 h 66"/>
                <a:gd name="T32" fmla="*/ 9 w 63"/>
                <a:gd name="T33" fmla="*/ 56 h 66"/>
                <a:gd name="T34" fmla="*/ 31 w 63"/>
                <a:gd name="T35" fmla="*/ 65 h 66"/>
                <a:gd name="T36" fmla="*/ 54 w 63"/>
                <a:gd name="T37" fmla="*/ 56 h 66"/>
                <a:gd name="T38" fmla="*/ 63 w 63"/>
                <a:gd name="T39" fmla="*/ 33 h 66"/>
                <a:gd name="T40" fmla="*/ 53 w 63"/>
                <a:gd name="T4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6">
                  <a:moveTo>
                    <a:pt x="53" y="33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3" y="36"/>
                    <a:pt x="41" y="40"/>
                    <a:pt x="39" y="42"/>
                  </a:cubicBezTo>
                  <a:cubicBezTo>
                    <a:pt x="37" y="44"/>
                    <a:pt x="34" y="45"/>
                    <a:pt x="31" y="45"/>
                  </a:cubicBezTo>
                  <a:cubicBezTo>
                    <a:pt x="29" y="45"/>
                    <a:pt x="26" y="44"/>
                    <a:pt x="24" y="42"/>
                  </a:cubicBezTo>
                  <a:cubicBezTo>
                    <a:pt x="22" y="40"/>
                    <a:pt x="20" y="36"/>
                    <a:pt x="20" y="33"/>
                  </a:cubicBezTo>
                  <a:cubicBezTo>
                    <a:pt x="20" y="29"/>
                    <a:pt x="22" y="26"/>
                    <a:pt x="24" y="23"/>
                  </a:cubicBezTo>
                  <a:cubicBezTo>
                    <a:pt x="26" y="21"/>
                    <a:pt x="29" y="20"/>
                    <a:pt x="31" y="20"/>
                  </a:cubicBezTo>
                  <a:cubicBezTo>
                    <a:pt x="34" y="20"/>
                    <a:pt x="37" y="21"/>
                    <a:pt x="39" y="23"/>
                  </a:cubicBezTo>
                  <a:cubicBezTo>
                    <a:pt x="41" y="26"/>
                    <a:pt x="43" y="29"/>
                    <a:pt x="4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24"/>
                    <a:pt x="60" y="15"/>
                    <a:pt x="54" y="9"/>
                  </a:cubicBezTo>
                  <a:cubicBezTo>
                    <a:pt x="48" y="3"/>
                    <a:pt x="40" y="0"/>
                    <a:pt x="31" y="0"/>
                  </a:cubicBezTo>
                  <a:cubicBezTo>
                    <a:pt x="23" y="0"/>
                    <a:pt x="15" y="3"/>
                    <a:pt x="9" y="9"/>
                  </a:cubicBezTo>
                  <a:cubicBezTo>
                    <a:pt x="3" y="15"/>
                    <a:pt x="0" y="24"/>
                    <a:pt x="0" y="33"/>
                  </a:cubicBezTo>
                  <a:cubicBezTo>
                    <a:pt x="0" y="41"/>
                    <a:pt x="3" y="50"/>
                    <a:pt x="9" y="56"/>
                  </a:cubicBezTo>
                  <a:cubicBezTo>
                    <a:pt x="15" y="62"/>
                    <a:pt x="23" y="66"/>
                    <a:pt x="31" y="65"/>
                  </a:cubicBezTo>
                  <a:cubicBezTo>
                    <a:pt x="40" y="66"/>
                    <a:pt x="48" y="62"/>
                    <a:pt x="54" y="56"/>
                  </a:cubicBezTo>
                  <a:cubicBezTo>
                    <a:pt x="60" y="50"/>
                    <a:pt x="63" y="41"/>
                    <a:pt x="63" y="33"/>
                  </a:cubicBezTo>
                  <a:cubicBezTo>
                    <a:pt x="53" y="33"/>
                    <a:pt x="53" y="33"/>
                    <a:pt x="53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矩形 106" descr="645a14fb-6d0b-4d94-82d6-e3b0a7763bf8"/>
            <p:cNvSpPr>
              <a:spLocks noChangeArrowheads="1"/>
            </p:cNvSpPr>
            <p:nvPr/>
          </p:nvSpPr>
          <p:spPr bwMode="auto">
            <a:xfrm>
              <a:off x="5407026" y="5326063"/>
              <a:ext cx="23495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任意多边形: 形状 107" descr="29f41f9b-4fa7-47e5-9145-3a5af6a696b3"/>
            <p:cNvSpPr/>
            <p:nvPr/>
          </p:nvSpPr>
          <p:spPr bwMode="auto">
            <a:xfrm>
              <a:off x="5407026" y="5326063"/>
              <a:ext cx="234950" cy="39688"/>
            </a:xfrm>
            <a:custGeom>
              <a:avLst/>
              <a:gdLst>
                <a:gd name="T0" fmla="*/ 0 w 148"/>
                <a:gd name="T1" fmla="*/ 25 h 25"/>
                <a:gd name="T2" fmla="*/ 148 w 148"/>
                <a:gd name="T3" fmla="*/ 25 h 25"/>
                <a:gd name="T4" fmla="*/ 148 w 148"/>
                <a:gd name="T5" fmla="*/ 0 h 25"/>
                <a:gd name="T6" fmla="*/ 0 w 14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5">
                  <a:moveTo>
                    <a:pt x="0" y="25"/>
                  </a:move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矩形 108" descr="017136a5-9c49-4a70-a479-b1d023153bfc"/>
            <p:cNvSpPr>
              <a:spLocks noChangeArrowheads="1"/>
            </p:cNvSpPr>
            <p:nvPr/>
          </p:nvSpPr>
          <p:spPr bwMode="auto">
            <a:xfrm>
              <a:off x="5314951" y="5397500"/>
              <a:ext cx="23495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任意多边形: 形状 109" descr="ff79f851-d39c-4db9-9cad-439ae1d70a2a"/>
            <p:cNvSpPr/>
            <p:nvPr/>
          </p:nvSpPr>
          <p:spPr bwMode="auto">
            <a:xfrm>
              <a:off x="5314951" y="5397500"/>
              <a:ext cx="234950" cy="39688"/>
            </a:xfrm>
            <a:custGeom>
              <a:avLst/>
              <a:gdLst>
                <a:gd name="T0" fmla="*/ 0 w 148"/>
                <a:gd name="T1" fmla="*/ 25 h 25"/>
                <a:gd name="T2" fmla="*/ 148 w 148"/>
                <a:gd name="T3" fmla="*/ 25 h 25"/>
                <a:gd name="T4" fmla="*/ 148 w 148"/>
                <a:gd name="T5" fmla="*/ 0 h 25"/>
                <a:gd name="T6" fmla="*/ 0 w 14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5">
                  <a:moveTo>
                    <a:pt x="0" y="25"/>
                  </a:move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任意多边形: 形状 110" descr="eaf07d4d-e68e-4a84-9667-724792b11cef"/>
            <p:cNvSpPr>
              <a:spLocks noChangeArrowheads="1"/>
            </p:cNvSpPr>
            <p:nvPr/>
          </p:nvSpPr>
          <p:spPr bwMode="auto">
            <a:xfrm>
              <a:off x="6980239" y="5192230"/>
              <a:ext cx="204788" cy="906945"/>
            </a:xfrm>
            <a:custGeom>
              <a:avLst/>
              <a:gdLst>
                <a:gd name="connsiteX0" fmla="*/ 0 w 204788"/>
                <a:gd name="connsiteY0" fmla="*/ 0 h 906945"/>
                <a:gd name="connsiteX1" fmla="*/ 204788 w 204788"/>
                <a:gd name="connsiteY1" fmla="*/ 138410 h 906945"/>
                <a:gd name="connsiteX2" fmla="*/ 204788 w 204788"/>
                <a:gd name="connsiteY2" fmla="*/ 906945 h 906945"/>
                <a:gd name="connsiteX3" fmla="*/ 0 w 204788"/>
                <a:gd name="connsiteY3" fmla="*/ 906945 h 90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" h="906944">
                  <a:moveTo>
                    <a:pt x="0" y="0"/>
                  </a:moveTo>
                  <a:lnTo>
                    <a:pt x="204788" y="138410"/>
                  </a:lnTo>
                  <a:lnTo>
                    <a:pt x="204788" y="906945"/>
                  </a:lnTo>
                  <a:lnTo>
                    <a:pt x="0" y="9069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任意多边形: 形状 111" descr="149b7f16-ffdc-41b7-bfce-b74c90281df1"/>
            <p:cNvSpPr/>
            <p:nvPr/>
          </p:nvSpPr>
          <p:spPr bwMode="auto">
            <a:xfrm>
              <a:off x="7119938" y="5303838"/>
              <a:ext cx="66675" cy="566738"/>
            </a:xfrm>
            <a:custGeom>
              <a:avLst/>
              <a:gdLst>
                <a:gd name="T0" fmla="*/ 0 w 34"/>
                <a:gd name="T1" fmla="*/ 0 h 286"/>
                <a:gd name="T2" fmla="*/ 0 w 34"/>
                <a:gd name="T3" fmla="*/ 286 h 286"/>
                <a:gd name="T4" fmla="*/ 33 w 34"/>
                <a:gd name="T5" fmla="*/ 286 h 286"/>
                <a:gd name="T6" fmla="*/ 34 w 34"/>
                <a:gd name="T7" fmla="*/ 47 h 286"/>
                <a:gd name="T8" fmla="*/ 17 w 34"/>
                <a:gd name="T9" fmla="*/ 14 h 286"/>
                <a:gd name="T10" fmla="*/ 0 w 3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6">
                  <a:moveTo>
                    <a:pt x="0" y="0"/>
                  </a:moveTo>
                  <a:cubicBezTo>
                    <a:pt x="0" y="286"/>
                    <a:pt x="0" y="286"/>
                    <a:pt x="0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3"/>
                    <a:pt x="27" y="20"/>
                    <a:pt x="17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任意多边形: 形状 112" descr="fab52c49-e32a-4379-90dd-60f07dbe3029"/>
            <p:cNvSpPr>
              <a:spLocks noEditPoints="1"/>
            </p:cNvSpPr>
            <p:nvPr/>
          </p:nvSpPr>
          <p:spPr bwMode="auto">
            <a:xfrm>
              <a:off x="5848351" y="5211763"/>
              <a:ext cx="258763" cy="885825"/>
            </a:xfrm>
            <a:custGeom>
              <a:avLst/>
              <a:gdLst>
                <a:gd name="T0" fmla="*/ 131 w 131"/>
                <a:gd name="T1" fmla="*/ 360 h 448"/>
                <a:gd name="T2" fmla="*/ 0 w 131"/>
                <a:gd name="T3" fmla="*/ 360 h 448"/>
                <a:gd name="T4" fmla="*/ 0 w 131"/>
                <a:gd name="T5" fmla="*/ 427 h 448"/>
                <a:gd name="T6" fmla="*/ 6 w 131"/>
                <a:gd name="T7" fmla="*/ 448 h 448"/>
                <a:gd name="T8" fmla="*/ 98 w 131"/>
                <a:gd name="T9" fmla="*/ 448 h 448"/>
                <a:gd name="T10" fmla="*/ 114 w 131"/>
                <a:gd name="T11" fmla="*/ 441 h 448"/>
                <a:gd name="T12" fmla="*/ 121 w 131"/>
                <a:gd name="T13" fmla="*/ 423 h 448"/>
                <a:gd name="T14" fmla="*/ 131 w 131"/>
                <a:gd name="T15" fmla="*/ 423 h 448"/>
                <a:gd name="T16" fmla="*/ 131 w 131"/>
                <a:gd name="T17" fmla="*/ 360 h 448"/>
                <a:gd name="T18" fmla="*/ 101 w 131"/>
                <a:gd name="T19" fmla="*/ 0 h 448"/>
                <a:gd name="T20" fmla="*/ 89 w 131"/>
                <a:gd name="T21" fmla="*/ 0 h 448"/>
                <a:gd name="T22" fmla="*/ 89 w 131"/>
                <a:gd name="T23" fmla="*/ 27 h 448"/>
                <a:gd name="T24" fmla="*/ 78 w 131"/>
                <a:gd name="T25" fmla="*/ 34 h 448"/>
                <a:gd name="T26" fmla="*/ 72 w 131"/>
                <a:gd name="T27" fmla="*/ 23 h 448"/>
                <a:gd name="T28" fmla="*/ 18 w 131"/>
                <a:gd name="T29" fmla="*/ 61 h 448"/>
                <a:gd name="T30" fmla="*/ 4 w 131"/>
                <a:gd name="T31" fmla="*/ 77 h 448"/>
                <a:gd name="T32" fmla="*/ 7 w 131"/>
                <a:gd name="T33" fmla="*/ 91 h 448"/>
                <a:gd name="T34" fmla="*/ 7 w 131"/>
                <a:gd name="T35" fmla="*/ 91 h 448"/>
                <a:gd name="T36" fmla="*/ 7 w 131"/>
                <a:gd name="T37" fmla="*/ 91 h 448"/>
                <a:gd name="T38" fmla="*/ 1 w 131"/>
                <a:gd name="T39" fmla="*/ 110 h 448"/>
                <a:gd name="T40" fmla="*/ 0 w 131"/>
                <a:gd name="T41" fmla="*/ 189 h 448"/>
                <a:gd name="T42" fmla="*/ 5 w 131"/>
                <a:gd name="T43" fmla="*/ 185 h 448"/>
                <a:gd name="T44" fmla="*/ 11 w 131"/>
                <a:gd name="T45" fmla="*/ 193 h 448"/>
                <a:gd name="T46" fmla="*/ 131 w 131"/>
                <a:gd name="T47" fmla="*/ 310 h 448"/>
                <a:gd name="T48" fmla="*/ 131 w 131"/>
                <a:gd name="T49" fmla="*/ 32 h 448"/>
                <a:gd name="T50" fmla="*/ 101 w 131"/>
                <a:gd name="T5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448">
                  <a:moveTo>
                    <a:pt x="131" y="360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5"/>
                    <a:pt x="2" y="442"/>
                    <a:pt x="6" y="448"/>
                  </a:cubicBezTo>
                  <a:cubicBezTo>
                    <a:pt x="98" y="448"/>
                    <a:pt x="98" y="448"/>
                    <a:pt x="98" y="448"/>
                  </a:cubicBezTo>
                  <a:cubicBezTo>
                    <a:pt x="104" y="448"/>
                    <a:pt x="110" y="446"/>
                    <a:pt x="114" y="441"/>
                  </a:cubicBezTo>
                  <a:cubicBezTo>
                    <a:pt x="118" y="437"/>
                    <a:pt x="121" y="430"/>
                    <a:pt x="121" y="423"/>
                  </a:cubicBezTo>
                  <a:cubicBezTo>
                    <a:pt x="131" y="423"/>
                    <a:pt x="131" y="423"/>
                    <a:pt x="131" y="423"/>
                  </a:cubicBezTo>
                  <a:cubicBezTo>
                    <a:pt x="131" y="360"/>
                    <a:pt x="131" y="360"/>
                    <a:pt x="131" y="360"/>
                  </a:cubicBezTo>
                  <a:moveTo>
                    <a:pt x="101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2" y="64"/>
                    <a:pt x="7" y="70"/>
                    <a:pt x="4" y="77"/>
                  </a:cubicBezTo>
                  <a:cubicBezTo>
                    <a:pt x="6" y="81"/>
                    <a:pt x="7" y="86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8"/>
                    <a:pt x="5" y="105"/>
                    <a:pt x="1" y="11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14"/>
                    <a:pt x="118" y="0"/>
                    <a:pt x="101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任意多边形: 形状 113" descr="e7f6c8bf-9007-4979-8d28-5fb47e5b5aac"/>
            <p:cNvSpPr/>
            <p:nvPr/>
          </p:nvSpPr>
          <p:spPr bwMode="auto">
            <a:xfrm>
              <a:off x="5848351" y="5592763"/>
              <a:ext cx="258763" cy="290513"/>
            </a:xfrm>
            <a:custGeom>
              <a:avLst/>
              <a:gdLst>
                <a:gd name="T0" fmla="*/ 14 w 163"/>
                <a:gd name="T1" fmla="*/ 0 h 183"/>
                <a:gd name="T2" fmla="*/ 22 w 163"/>
                <a:gd name="T3" fmla="*/ 10 h 183"/>
                <a:gd name="T4" fmla="*/ 0 w 163"/>
                <a:gd name="T5" fmla="*/ 28 h 183"/>
                <a:gd name="T6" fmla="*/ 0 w 163"/>
                <a:gd name="T7" fmla="*/ 183 h 183"/>
                <a:gd name="T8" fmla="*/ 163 w 163"/>
                <a:gd name="T9" fmla="*/ 183 h 183"/>
                <a:gd name="T10" fmla="*/ 163 w 163"/>
                <a:gd name="T11" fmla="*/ 146 h 183"/>
                <a:gd name="T12" fmla="*/ 14 w 163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3">
                  <a:moveTo>
                    <a:pt x="14" y="0"/>
                  </a:moveTo>
                  <a:lnTo>
                    <a:pt x="22" y="10"/>
                  </a:lnTo>
                  <a:lnTo>
                    <a:pt x="0" y="28"/>
                  </a:lnTo>
                  <a:lnTo>
                    <a:pt x="0" y="183"/>
                  </a:lnTo>
                  <a:lnTo>
                    <a:pt x="163" y="183"/>
                  </a:lnTo>
                  <a:lnTo>
                    <a:pt x="163" y="14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任意多边形: 形状 114" descr="30608fc1-1695-4be3-83e1-db40fcee1448"/>
            <p:cNvSpPr/>
            <p:nvPr/>
          </p:nvSpPr>
          <p:spPr bwMode="auto">
            <a:xfrm>
              <a:off x="5848351" y="5592763"/>
              <a:ext cx="258763" cy="290513"/>
            </a:xfrm>
            <a:custGeom>
              <a:avLst/>
              <a:gdLst>
                <a:gd name="T0" fmla="*/ 14 w 163"/>
                <a:gd name="T1" fmla="*/ 0 h 183"/>
                <a:gd name="T2" fmla="*/ 22 w 163"/>
                <a:gd name="T3" fmla="*/ 10 h 183"/>
                <a:gd name="T4" fmla="*/ 0 w 163"/>
                <a:gd name="T5" fmla="*/ 28 h 183"/>
                <a:gd name="T6" fmla="*/ 0 w 163"/>
                <a:gd name="T7" fmla="*/ 183 h 183"/>
                <a:gd name="T8" fmla="*/ 163 w 163"/>
                <a:gd name="T9" fmla="*/ 183 h 183"/>
                <a:gd name="T10" fmla="*/ 163 w 163"/>
                <a:gd name="T11" fmla="*/ 146 h 183"/>
                <a:gd name="T12" fmla="*/ 14 w 163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3">
                  <a:moveTo>
                    <a:pt x="14" y="0"/>
                  </a:moveTo>
                  <a:lnTo>
                    <a:pt x="22" y="10"/>
                  </a:lnTo>
                  <a:lnTo>
                    <a:pt x="0" y="28"/>
                  </a:lnTo>
                  <a:lnTo>
                    <a:pt x="0" y="183"/>
                  </a:lnTo>
                  <a:lnTo>
                    <a:pt x="163" y="183"/>
                  </a:lnTo>
                  <a:lnTo>
                    <a:pt x="163" y="146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任意多边形: 形状 115" descr="59685088-0130-4d3a-80ce-70c159f78cd2"/>
            <p:cNvSpPr/>
            <p:nvPr/>
          </p:nvSpPr>
          <p:spPr bwMode="auto">
            <a:xfrm>
              <a:off x="5848351" y="5883275"/>
              <a:ext cx="258763" cy="39688"/>
            </a:xfrm>
            <a:custGeom>
              <a:avLst/>
              <a:gdLst>
                <a:gd name="T0" fmla="*/ 163 w 163"/>
                <a:gd name="T1" fmla="*/ 0 h 25"/>
                <a:gd name="T2" fmla="*/ 163 w 163"/>
                <a:gd name="T3" fmla="*/ 0 h 25"/>
                <a:gd name="T4" fmla="*/ 0 w 163"/>
                <a:gd name="T5" fmla="*/ 0 h 25"/>
                <a:gd name="T6" fmla="*/ 0 w 163"/>
                <a:gd name="T7" fmla="*/ 25 h 25"/>
                <a:gd name="T8" fmla="*/ 163 w 163"/>
                <a:gd name="T9" fmla="*/ 25 h 25"/>
                <a:gd name="T10" fmla="*/ 163 w 1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5">
                  <a:moveTo>
                    <a:pt x="163" y="0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63" y="2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任意多边形: 形状 116" descr="1974f5a0-a82e-47b2-9159-e787f8d991d4"/>
            <p:cNvSpPr/>
            <p:nvPr/>
          </p:nvSpPr>
          <p:spPr bwMode="auto">
            <a:xfrm>
              <a:off x="5848351" y="5883275"/>
              <a:ext cx="258763" cy="39688"/>
            </a:xfrm>
            <a:custGeom>
              <a:avLst/>
              <a:gdLst>
                <a:gd name="T0" fmla="*/ 163 w 163"/>
                <a:gd name="T1" fmla="*/ 0 h 25"/>
                <a:gd name="T2" fmla="*/ 163 w 163"/>
                <a:gd name="T3" fmla="*/ 0 h 25"/>
                <a:gd name="T4" fmla="*/ 0 w 163"/>
                <a:gd name="T5" fmla="*/ 0 h 25"/>
                <a:gd name="T6" fmla="*/ 0 w 163"/>
                <a:gd name="T7" fmla="*/ 25 h 25"/>
                <a:gd name="T8" fmla="*/ 163 w 163"/>
                <a:gd name="T9" fmla="*/ 25 h 25"/>
                <a:gd name="T10" fmla="*/ 163 w 1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5">
                  <a:moveTo>
                    <a:pt x="163" y="0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63" y="25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任意多边形: 形状 117" descr="964f69c5-25ae-4146-b0df-efffde8265b7"/>
            <p:cNvSpPr/>
            <p:nvPr/>
          </p:nvSpPr>
          <p:spPr bwMode="auto">
            <a:xfrm>
              <a:off x="5848351" y="5576888"/>
              <a:ext cx="34925" cy="60325"/>
            </a:xfrm>
            <a:custGeom>
              <a:avLst/>
              <a:gdLst>
                <a:gd name="T0" fmla="*/ 6 w 22"/>
                <a:gd name="T1" fmla="*/ 0 h 38"/>
                <a:gd name="T2" fmla="*/ 0 w 22"/>
                <a:gd name="T3" fmla="*/ 5 h 38"/>
                <a:gd name="T4" fmla="*/ 0 w 22"/>
                <a:gd name="T5" fmla="*/ 38 h 38"/>
                <a:gd name="T6" fmla="*/ 22 w 22"/>
                <a:gd name="T7" fmla="*/ 20 h 38"/>
                <a:gd name="T8" fmla="*/ 14 w 22"/>
                <a:gd name="T9" fmla="*/ 10 h 38"/>
                <a:gd name="T10" fmla="*/ 6 w 2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lnTo>
                    <a:pt x="0" y="5"/>
                  </a:lnTo>
                  <a:lnTo>
                    <a:pt x="0" y="38"/>
                  </a:lnTo>
                  <a:lnTo>
                    <a:pt x="22" y="20"/>
                  </a:lnTo>
                  <a:lnTo>
                    <a:pt x="14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任意多边形: 形状 118" descr="18d3f198-78ce-48d1-a0b2-9e7c7046e644"/>
            <p:cNvSpPr/>
            <p:nvPr/>
          </p:nvSpPr>
          <p:spPr bwMode="auto">
            <a:xfrm>
              <a:off x="5848351" y="5576888"/>
              <a:ext cx="34925" cy="60325"/>
            </a:xfrm>
            <a:custGeom>
              <a:avLst/>
              <a:gdLst>
                <a:gd name="T0" fmla="*/ 6 w 22"/>
                <a:gd name="T1" fmla="*/ 0 h 38"/>
                <a:gd name="T2" fmla="*/ 0 w 22"/>
                <a:gd name="T3" fmla="*/ 5 h 38"/>
                <a:gd name="T4" fmla="*/ 0 w 22"/>
                <a:gd name="T5" fmla="*/ 38 h 38"/>
                <a:gd name="T6" fmla="*/ 22 w 22"/>
                <a:gd name="T7" fmla="*/ 20 h 38"/>
                <a:gd name="T8" fmla="*/ 14 w 22"/>
                <a:gd name="T9" fmla="*/ 10 h 38"/>
                <a:gd name="T10" fmla="*/ 6 w 2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lnTo>
                    <a:pt x="0" y="5"/>
                  </a:lnTo>
                  <a:lnTo>
                    <a:pt x="0" y="38"/>
                  </a:lnTo>
                  <a:lnTo>
                    <a:pt x="22" y="20"/>
                  </a:lnTo>
                  <a:lnTo>
                    <a:pt x="14" y="1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任意多边形: 形状 119" descr="76aef536-8e46-43e7-b597-dbbe7798d9ea"/>
            <p:cNvSpPr>
              <a:spLocks noEditPoints="1"/>
            </p:cNvSpPr>
            <p:nvPr/>
          </p:nvSpPr>
          <p:spPr bwMode="auto">
            <a:xfrm>
              <a:off x="5849938" y="5364163"/>
              <a:ext cx="12700" cy="65088"/>
            </a:xfrm>
            <a:custGeom>
              <a:avLst/>
              <a:gdLst>
                <a:gd name="T0" fmla="*/ 6 w 6"/>
                <a:gd name="T1" fmla="*/ 14 h 33"/>
                <a:gd name="T2" fmla="*/ 0 w 6"/>
                <a:gd name="T3" fmla="*/ 14 h 33"/>
                <a:gd name="T4" fmla="*/ 0 w 6"/>
                <a:gd name="T5" fmla="*/ 16 h 33"/>
                <a:gd name="T6" fmla="*/ 0 w 6"/>
                <a:gd name="T7" fmla="*/ 33 h 33"/>
                <a:gd name="T8" fmla="*/ 6 w 6"/>
                <a:gd name="T9" fmla="*/ 14 h 33"/>
                <a:gd name="T10" fmla="*/ 6 w 6"/>
                <a:gd name="T11" fmla="*/ 14 h 33"/>
                <a:gd name="T12" fmla="*/ 6 w 6"/>
                <a:gd name="T13" fmla="*/ 14 h 33"/>
                <a:gd name="T14" fmla="*/ 6 w 6"/>
                <a:gd name="T15" fmla="*/ 14 h 33"/>
                <a:gd name="T16" fmla="*/ 3 w 6"/>
                <a:gd name="T17" fmla="*/ 0 h 33"/>
                <a:gd name="T18" fmla="*/ 0 w 6"/>
                <a:gd name="T19" fmla="*/ 14 h 33"/>
                <a:gd name="T20" fmla="*/ 6 w 6"/>
                <a:gd name="T21" fmla="*/ 14 h 33"/>
                <a:gd name="T22" fmla="*/ 6 w 6"/>
                <a:gd name="T23" fmla="*/ 14 h 33"/>
                <a:gd name="T24" fmla="*/ 3 w 6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33">
                  <a:moveTo>
                    <a:pt x="6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8"/>
                    <a:pt x="6" y="21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0"/>
                  </a:moveTo>
                  <a:cubicBezTo>
                    <a:pt x="1" y="4"/>
                    <a:pt x="0" y="9"/>
                    <a:pt x="0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9"/>
                    <a:pt x="5" y="4"/>
                    <a:pt x="3" y="0"/>
                  </a:cubicBezTo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任意多边形: 形状 120" descr="b70f6076-dca5-4650-9173-e9204bdc052a"/>
            <p:cNvSpPr/>
            <p:nvPr/>
          </p:nvSpPr>
          <p:spPr bwMode="auto">
            <a:xfrm>
              <a:off x="5915026" y="5364163"/>
              <a:ext cx="1209675" cy="377825"/>
            </a:xfrm>
            <a:custGeom>
              <a:avLst/>
              <a:gdLst>
                <a:gd name="T0" fmla="*/ 762 w 762"/>
                <a:gd name="T1" fmla="*/ 3 h 238"/>
                <a:gd name="T2" fmla="*/ 762 w 762"/>
                <a:gd name="T3" fmla="*/ 0 h 238"/>
                <a:gd name="T4" fmla="*/ 0 w 762"/>
                <a:gd name="T5" fmla="*/ 0 h 238"/>
                <a:gd name="T6" fmla="*/ 379 w 762"/>
                <a:gd name="T7" fmla="*/ 238 h 238"/>
                <a:gd name="T8" fmla="*/ 762 w 762"/>
                <a:gd name="T9" fmla="*/ 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238">
                  <a:moveTo>
                    <a:pt x="762" y="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379" y="238"/>
                  </a:lnTo>
                  <a:lnTo>
                    <a:pt x="76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任意多边形: 形状 121" descr="15800bdc-80a8-4a2b-a571-d0b6fb5d3177"/>
            <p:cNvSpPr/>
            <p:nvPr/>
          </p:nvSpPr>
          <p:spPr bwMode="auto">
            <a:xfrm>
              <a:off x="5913438" y="4986338"/>
              <a:ext cx="1209675" cy="377825"/>
            </a:xfrm>
            <a:custGeom>
              <a:avLst/>
              <a:gdLst>
                <a:gd name="T0" fmla="*/ 762 w 762"/>
                <a:gd name="T1" fmla="*/ 234 h 238"/>
                <a:gd name="T2" fmla="*/ 762 w 762"/>
                <a:gd name="T3" fmla="*/ 238 h 238"/>
                <a:gd name="T4" fmla="*/ 0 w 762"/>
                <a:gd name="T5" fmla="*/ 238 h 238"/>
                <a:gd name="T6" fmla="*/ 379 w 762"/>
                <a:gd name="T7" fmla="*/ 0 h 238"/>
                <a:gd name="T8" fmla="*/ 762 w 762"/>
                <a:gd name="T9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238">
                  <a:moveTo>
                    <a:pt x="762" y="234"/>
                  </a:moveTo>
                  <a:lnTo>
                    <a:pt x="762" y="238"/>
                  </a:lnTo>
                  <a:lnTo>
                    <a:pt x="0" y="238"/>
                  </a:lnTo>
                  <a:lnTo>
                    <a:pt x="379" y="0"/>
                  </a:lnTo>
                  <a:lnTo>
                    <a:pt x="762" y="23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任意多边形: 形状 122" descr="2cfdcd6c-3ee0-4b47-94a3-25a75adf6271"/>
            <p:cNvSpPr/>
            <p:nvPr/>
          </p:nvSpPr>
          <p:spPr bwMode="auto">
            <a:xfrm>
              <a:off x="6088063" y="4908550"/>
              <a:ext cx="874713" cy="908050"/>
            </a:xfrm>
            <a:custGeom>
              <a:avLst/>
              <a:gdLst>
                <a:gd name="T0" fmla="*/ 442 w 442"/>
                <a:gd name="T1" fmla="*/ 459 h 459"/>
                <a:gd name="T2" fmla="*/ 0 w 442"/>
                <a:gd name="T3" fmla="*/ 459 h 459"/>
                <a:gd name="T4" fmla="*/ 0 w 442"/>
                <a:gd name="T5" fmla="*/ 8 h 459"/>
                <a:gd name="T6" fmla="*/ 7 w 442"/>
                <a:gd name="T7" fmla="*/ 0 h 459"/>
                <a:gd name="T8" fmla="*/ 435 w 442"/>
                <a:gd name="T9" fmla="*/ 0 h 459"/>
                <a:gd name="T10" fmla="*/ 442 w 442"/>
                <a:gd name="T11" fmla="*/ 8 h 459"/>
                <a:gd name="T12" fmla="*/ 442 w 442"/>
                <a:gd name="T13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459">
                  <a:moveTo>
                    <a:pt x="442" y="459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9" y="0"/>
                    <a:pt x="442" y="4"/>
                    <a:pt x="442" y="8"/>
                  </a:cubicBezTo>
                  <a:lnTo>
                    <a:pt x="442" y="4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任意多边形: 形状 123" descr="185b0105-4158-41fa-ad17-a21e41a75e47"/>
            <p:cNvSpPr/>
            <p:nvPr/>
          </p:nvSpPr>
          <p:spPr bwMode="auto">
            <a:xfrm>
              <a:off x="6067426" y="4889500"/>
              <a:ext cx="915988" cy="949325"/>
            </a:xfrm>
            <a:custGeom>
              <a:avLst/>
              <a:gdLst>
                <a:gd name="T0" fmla="*/ 452 w 462"/>
                <a:gd name="T1" fmla="*/ 469 h 480"/>
                <a:gd name="T2" fmla="*/ 452 w 462"/>
                <a:gd name="T3" fmla="*/ 459 h 480"/>
                <a:gd name="T4" fmla="*/ 20 w 462"/>
                <a:gd name="T5" fmla="*/ 459 h 480"/>
                <a:gd name="T6" fmla="*/ 20 w 462"/>
                <a:gd name="T7" fmla="*/ 18 h 480"/>
                <a:gd name="T8" fmla="*/ 17 w 462"/>
                <a:gd name="T9" fmla="*/ 18 h 480"/>
                <a:gd name="T10" fmla="*/ 19 w 462"/>
                <a:gd name="T11" fmla="*/ 20 h 480"/>
                <a:gd name="T12" fmla="*/ 20 w 462"/>
                <a:gd name="T13" fmla="*/ 18 h 480"/>
                <a:gd name="T14" fmla="*/ 17 w 462"/>
                <a:gd name="T15" fmla="*/ 18 h 480"/>
                <a:gd name="T16" fmla="*/ 19 w 462"/>
                <a:gd name="T17" fmla="*/ 20 h 480"/>
                <a:gd name="T18" fmla="*/ 17 w 462"/>
                <a:gd name="T19" fmla="*/ 18 h 480"/>
                <a:gd name="T20" fmla="*/ 17 w 462"/>
                <a:gd name="T21" fmla="*/ 20 h 480"/>
                <a:gd name="T22" fmla="*/ 19 w 462"/>
                <a:gd name="T23" fmla="*/ 20 h 480"/>
                <a:gd name="T24" fmla="*/ 17 w 462"/>
                <a:gd name="T25" fmla="*/ 18 h 480"/>
                <a:gd name="T26" fmla="*/ 17 w 462"/>
                <a:gd name="T27" fmla="*/ 20 h 480"/>
                <a:gd name="T28" fmla="*/ 445 w 462"/>
                <a:gd name="T29" fmla="*/ 20 h 480"/>
                <a:gd name="T30" fmla="*/ 445 w 462"/>
                <a:gd name="T31" fmla="*/ 18 h 480"/>
                <a:gd name="T32" fmla="*/ 443 w 462"/>
                <a:gd name="T33" fmla="*/ 20 h 480"/>
                <a:gd name="T34" fmla="*/ 445 w 462"/>
                <a:gd name="T35" fmla="*/ 20 h 480"/>
                <a:gd name="T36" fmla="*/ 445 w 462"/>
                <a:gd name="T37" fmla="*/ 18 h 480"/>
                <a:gd name="T38" fmla="*/ 443 w 462"/>
                <a:gd name="T39" fmla="*/ 20 h 480"/>
                <a:gd name="T40" fmla="*/ 445 w 462"/>
                <a:gd name="T41" fmla="*/ 18 h 480"/>
                <a:gd name="T42" fmla="*/ 442 w 462"/>
                <a:gd name="T43" fmla="*/ 18 h 480"/>
                <a:gd name="T44" fmla="*/ 443 w 462"/>
                <a:gd name="T45" fmla="*/ 20 h 480"/>
                <a:gd name="T46" fmla="*/ 445 w 462"/>
                <a:gd name="T47" fmla="*/ 18 h 480"/>
                <a:gd name="T48" fmla="*/ 442 w 462"/>
                <a:gd name="T49" fmla="*/ 18 h 480"/>
                <a:gd name="T50" fmla="*/ 442 w 462"/>
                <a:gd name="T51" fmla="*/ 469 h 480"/>
                <a:gd name="T52" fmla="*/ 452 w 462"/>
                <a:gd name="T53" fmla="*/ 469 h 480"/>
                <a:gd name="T54" fmla="*/ 452 w 462"/>
                <a:gd name="T55" fmla="*/ 459 h 480"/>
                <a:gd name="T56" fmla="*/ 452 w 462"/>
                <a:gd name="T57" fmla="*/ 469 h 480"/>
                <a:gd name="T58" fmla="*/ 462 w 462"/>
                <a:gd name="T59" fmla="*/ 469 h 480"/>
                <a:gd name="T60" fmla="*/ 462 w 462"/>
                <a:gd name="T61" fmla="*/ 18 h 480"/>
                <a:gd name="T62" fmla="*/ 457 w 462"/>
                <a:gd name="T63" fmla="*/ 5 h 480"/>
                <a:gd name="T64" fmla="*/ 445 w 462"/>
                <a:gd name="T65" fmla="*/ 0 h 480"/>
                <a:gd name="T66" fmla="*/ 17 w 462"/>
                <a:gd name="T67" fmla="*/ 0 h 480"/>
                <a:gd name="T68" fmla="*/ 5 w 462"/>
                <a:gd name="T69" fmla="*/ 5 h 480"/>
                <a:gd name="T70" fmla="*/ 0 w 462"/>
                <a:gd name="T71" fmla="*/ 18 h 480"/>
                <a:gd name="T72" fmla="*/ 0 w 462"/>
                <a:gd name="T73" fmla="*/ 480 h 480"/>
                <a:gd name="T74" fmla="*/ 462 w 462"/>
                <a:gd name="T75" fmla="*/ 480 h 480"/>
                <a:gd name="T76" fmla="*/ 462 w 462"/>
                <a:gd name="T77" fmla="*/ 469 h 480"/>
                <a:gd name="T78" fmla="*/ 452 w 462"/>
                <a:gd name="T7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80">
                  <a:moveTo>
                    <a:pt x="452" y="469"/>
                  </a:moveTo>
                  <a:cubicBezTo>
                    <a:pt x="452" y="459"/>
                    <a:pt x="452" y="459"/>
                    <a:pt x="452" y="459"/>
                  </a:cubicBezTo>
                  <a:cubicBezTo>
                    <a:pt x="20" y="459"/>
                    <a:pt x="20" y="459"/>
                    <a:pt x="20" y="45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445" y="20"/>
                    <a:pt x="445" y="20"/>
                    <a:pt x="445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43" y="20"/>
                    <a:pt x="444" y="20"/>
                    <a:pt x="445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18"/>
                    <a:pt x="443" y="19"/>
                    <a:pt x="443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469"/>
                    <a:pt x="442" y="469"/>
                    <a:pt x="442" y="469"/>
                  </a:cubicBezTo>
                  <a:cubicBezTo>
                    <a:pt x="452" y="469"/>
                    <a:pt x="452" y="469"/>
                    <a:pt x="452" y="469"/>
                  </a:cubicBezTo>
                  <a:cubicBezTo>
                    <a:pt x="452" y="459"/>
                    <a:pt x="452" y="459"/>
                    <a:pt x="452" y="459"/>
                  </a:cubicBezTo>
                  <a:cubicBezTo>
                    <a:pt x="452" y="469"/>
                    <a:pt x="452" y="469"/>
                    <a:pt x="452" y="469"/>
                  </a:cubicBezTo>
                  <a:cubicBezTo>
                    <a:pt x="462" y="469"/>
                    <a:pt x="462" y="469"/>
                    <a:pt x="462" y="469"/>
                  </a:cubicBezTo>
                  <a:cubicBezTo>
                    <a:pt x="462" y="18"/>
                    <a:pt x="462" y="18"/>
                    <a:pt x="462" y="18"/>
                  </a:cubicBezTo>
                  <a:cubicBezTo>
                    <a:pt x="462" y="13"/>
                    <a:pt x="461" y="8"/>
                    <a:pt x="457" y="5"/>
                  </a:cubicBezTo>
                  <a:cubicBezTo>
                    <a:pt x="454" y="2"/>
                    <a:pt x="450" y="0"/>
                    <a:pt x="44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3"/>
                    <a:pt x="0" y="18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462" y="480"/>
                    <a:pt x="462" y="480"/>
                    <a:pt x="462" y="480"/>
                  </a:cubicBezTo>
                  <a:cubicBezTo>
                    <a:pt x="462" y="469"/>
                    <a:pt x="462" y="469"/>
                    <a:pt x="462" y="469"/>
                  </a:cubicBezTo>
                  <a:lnTo>
                    <a:pt x="452" y="4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 descr="1aa878e0-388f-404c-8c30-30c04812c8b6"/>
            <p:cNvSpPr/>
            <p:nvPr/>
          </p:nvSpPr>
          <p:spPr bwMode="auto">
            <a:xfrm>
              <a:off x="5911851" y="5364163"/>
              <a:ext cx="604838" cy="747713"/>
            </a:xfrm>
            <a:custGeom>
              <a:avLst/>
              <a:gdLst>
                <a:gd name="T0" fmla="*/ 2 w 381"/>
                <a:gd name="T1" fmla="*/ 0 h 471"/>
                <a:gd name="T2" fmla="*/ 0 w 381"/>
                <a:gd name="T3" fmla="*/ 0 h 471"/>
                <a:gd name="T4" fmla="*/ 0 w 381"/>
                <a:gd name="T5" fmla="*/ 471 h 471"/>
                <a:gd name="T6" fmla="*/ 381 w 381"/>
                <a:gd name="T7" fmla="*/ 238 h 471"/>
                <a:gd name="T8" fmla="*/ 2 w 381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471">
                  <a:moveTo>
                    <a:pt x="2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81" y="2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任意多边形: 形状 125" descr="28dd8361-980e-4176-9107-e88c3b74be21"/>
            <p:cNvSpPr/>
            <p:nvPr/>
          </p:nvSpPr>
          <p:spPr bwMode="auto">
            <a:xfrm>
              <a:off x="6516688" y="5368925"/>
              <a:ext cx="608013" cy="750888"/>
            </a:xfrm>
            <a:custGeom>
              <a:avLst/>
              <a:gdLst>
                <a:gd name="T0" fmla="*/ 383 w 383"/>
                <a:gd name="T1" fmla="*/ 0 h 473"/>
                <a:gd name="T2" fmla="*/ 0 w 383"/>
                <a:gd name="T3" fmla="*/ 235 h 473"/>
                <a:gd name="T4" fmla="*/ 381 w 383"/>
                <a:gd name="T5" fmla="*/ 473 h 473"/>
                <a:gd name="T6" fmla="*/ 383 w 383"/>
                <a:gd name="T7" fmla="*/ 473 h 473"/>
                <a:gd name="T8" fmla="*/ 383 w 38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472">
                  <a:moveTo>
                    <a:pt x="383" y="0"/>
                  </a:moveTo>
                  <a:lnTo>
                    <a:pt x="0" y="235"/>
                  </a:lnTo>
                  <a:lnTo>
                    <a:pt x="381" y="473"/>
                  </a:lnTo>
                  <a:lnTo>
                    <a:pt x="383" y="47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任意多边形: 形状 126" descr="20527e8b-c9ae-4bb6-bc5e-b6a032c4deca"/>
            <p:cNvSpPr/>
            <p:nvPr/>
          </p:nvSpPr>
          <p:spPr bwMode="auto">
            <a:xfrm>
              <a:off x="5935664" y="5741988"/>
              <a:ext cx="1185862" cy="370387"/>
            </a:xfrm>
            <a:custGeom>
              <a:avLst/>
              <a:gdLst>
                <a:gd name="T0" fmla="*/ 0 w 762"/>
                <a:gd name="T1" fmla="*/ 233 h 238"/>
                <a:gd name="T2" fmla="*/ 0 w 762"/>
                <a:gd name="T3" fmla="*/ 238 h 238"/>
                <a:gd name="T4" fmla="*/ 762 w 762"/>
                <a:gd name="T5" fmla="*/ 238 h 238"/>
                <a:gd name="T6" fmla="*/ 381 w 762"/>
                <a:gd name="T7" fmla="*/ 0 h 238"/>
                <a:gd name="T8" fmla="*/ 166 w 762"/>
                <a:gd name="T9" fmla="*/ 132 h 238"/>
                <a:gd name="T10" fmla="*/ 0 w 762"/>
                <a:gd name="T11" fmla="*/ 23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2" h="238">
                  <a:moveTo>
                    <a:pt x="0" y="233"/>
                  </a:moveTo>
                  <a:lnTo>
                    <a:pt x="0" y="238"/>
                  </a:lnTo>
                  <a:lnTo>
                    <a:pt x="762" y="238"/>
                  </a:lnTo>
                  <a:lnTo>
                    <a:pt x="381" y="0"/>
                  </a:lnTo>
                  <a:lnTo>
                    <a:pt x="166" y="132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任意多边形: 形状 127" descr="8fa03a15-8228-41b4-8ac3-51e1afcac549"/>
            <p:cNvSpPr/>
            <p:nvPr/>
          </p:nvSpPr>
          <p:spPr bwMode="auto">
            <a:xfrm>
              <a:off x="5905501" y="5345113"/>
              <a:ext cx="1208088" cy="777875"/>
            </a:xfrm>
            <a:custGeom>
              <a:avLst/>
              <a:gdLst>
                <a:gd name="T0" fmla="*/ 0 w 761"/>
                <a:gd name="T1" fmla="*/ 22 h 490"/>
                <a:gd name="T2" fmla="*/ 747 w 761"/>
                <a:gd name="T3" fmla="*/ 490 h 490"/>
                <a:gd name="T4" fmla="*/ 761 w 761"/>
                <a:gd name="T5" fmla="*/ 469 h 490"/>
                <a:gd name="T6" fmla="*/ 12 w 761"/>
                <a:gd name="T7" fmla="*/ 0 h 490"/>
                <a:gd name="T8" fmla="*/ 0 w 761"/>
                <a:gd name="T9" fmla="*/ 2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490">
                  <a:moveTo>
                    <a:pt x="0" y="22"/>
                  </a:moveTo>
                  <a:lnTo>
                    <a:pt x="747" y="490"/>
                  </a:lnTo>
                  <a:lnTo>
                    <a:pt x="761" y="469"/>
                  </a:lnTo>
                  <a:lnTo>
                    <a:pt x="1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任意多边形: 形状 128" descr="d06bf863-8cda-4f54-9dae-9238eef66776"/>
            <p:cNvSpPr/>
            <p:nvPr/>
          </p:nvSpPr>
          <p:spPr bwMode="auto">
            <a:xfrm>
              <a:off x="5905501" y="5345113"/>
              <a:ext cx="1208088" cy="777875"/>
            </a:xfrm>
            <a:custGeom>
              <a:avLst/>
              <a:gdLst>
                <a:gd name="T0" fmla="*/ 0 w 761"/>
                <a:gd name="T1" fmla="*/ 22 h 490"/>
                <a:gd name="T2" fmla="*/ 747 w 761"/>
                <a:gd name="T3" fmla="*/ 490 h 490"/>
                <a:gd name="T4" fmla="*/ 761 w 761"/>
                <a:gd name="T5" fmla="*/ 469 h 490"/>
                <a:gd name="T6" fmla="*/ 12 w 761"/>
                <a:gd name="T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490">
                  <a:moveTo>
                    <a:pt x="0" y="22"/>
                  </a:moveTo>
                  <a:lnTo>
                    <a:pt x="747" y="490"/>
                  </a:lnTo>
                  <a:lnTo>
                    <a:pt x="761" y="46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任意多边形: 形状 129" descr="2ef1a8bc-4854-44d8-926a-2295b229932b"/>
            <p:cNvSpPr/>
            <p:nvPr/>
          </p:nvSpPr>
          <p:spPr bwMode="auto">
            <a:xfrm>
              <a:off x="5921376" y="5353050"/>
              <a:ext cx="1211263" cy="768350"/>
            </a:xfrm>
            <a:custGeom>
              <a:avLst/>
              <a:gdLst>
                <a:gd name="T0" fmla="*/ 14 w 763"/>
                <a:gd name="T1" fmla="*/ 484 h 484"/>
                <a:gd name="T2" fmla="*/ 763 w 763"/>
                <a:gd name="T3" fmla="*/ 22 h 484"/>
                <a:gd name="T4" fmla="*/ 750 w 763"/>
                <a:gd name="T5" fmla="*/ 0 h 484"/>
                <a:gd name="T6" fmla="*/ 0 w 763"/>
                <a:gd name="T7" fmla="*/ 463 h 484"/>
                <a:gd name="T8" fmla="*/ 14 w 763"/>
                <a:gd name="T9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483">
                  <a:moveTo>
                    <a:pt x="14" y="484"/>
                  </a:moveTo>
                  <a:lnTo>
                    <a:pt x="763" y="22"/>
                  </a:lnTo>
                  <a:lnTo>
                    <a:pt x="750" y="0"/>
                  </a:lnTo>
                  <a:lnTo>
                    <a:pt x="0" y="463"/>
                  </a:lnTo>
                  <a:lnTo>
                    <a:pt x="14" y="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任意多边形: 形状 130" descr="c833e707-e586-4697-b037-8ca065a736ba"/>
            <p:cNvSpPr/>
            <p:nvPr/>
          </p:nvSpPr>
          <p:spPr bwMode="auto">
            <a:xfrm>
              <a:off x="5921376" y="5353050"/>
              <a:ext cx="1211263" cy="768350"/>
            </a:xfrm>
            <a:custGeom>
              <a:avLst/>
              <a:gdLst>
                <a:gd name="T0" fmla="*/ 14 w 763"/>
                <a:gd name="T1" fmla="*/ 484 h 484"/>
                <a:gd name="T2" fmla="*/ 763 w 763"/>
                <a:gd name="T3" fmla="*/ 22 h 484"/>
                <a:gd name="T4" fmla="*/ 750 w 763"/>
                <a:gd name="T5" fmla="*/ 0 h 484"/>
                <a:gd name="T6" fmla="*/ 0 w 763"/>
                <a:gd name="T7" fmla="*/ 46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3" h="483">
                  <a:moveTo>
                    <a:pt x="14" y="484"/>
                  </a:moveTo>
                  <a:lnTo>
                    <a:pt x="763" y="22"/>
                  </a:lnTo>
                  <a:lnTo>
                    <a:pt x="750" y="0"/>
                  </a:lnTo>
                  <a:lnTo>
                    <a:pt x="0" y="4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任意多边形: 形状 131" descr="4cbbee57-8d05-4a14-a21e-7b2feea8bd1b"/>
            <p:cNvSpPr/>
            <p:nvPr/>
          </p:nvSpPr>
          <p:spPr bwMode="auto">
            <a:xfrm>
              <a:off x="6988176" y="5256213"/>
              <a:ext cx="155575" cy="882650"/>
            </a:xfrm>
            <a:custGeom>
              <a:avLst/>
              <a:gdLst>
                <a:gd name="T0" fmla="*/ 3 w 78"/>
                <a:gd name="T1" fmla="*/ 446 h 446"/>
                <a:gd name="T2" fmla="*/ 40 w 78"/>
                <a:gd name="T3" fmla="*/ 446 h 446"/>
                <a:gd name="T4" fmla="*/ 40 w 78"/>
                <a:gd name="T5" fmla="*/ 446 h 446"/>
                <a:gd name="T6" fmla="*/ 40 w 78"/>
                <a:gd name="T7" fmla="*/ 446 h 446"/>
                <a:gd name="T8" fmla="*/ 40 w 78"/>
                <a:gd name="T9" fmla="*/ 439 h 446"/>
                <a:gd name="T10" fmla="*/ 40 w 78"/>
                <a:gd name="T11" fmla="*/ 446 h 446"/>
                <a:gd name="T12" fmla="*/ 40 w 78"/>
                <a:gd name="T13" fmla="*/ 446 h 446"/>
                <a:gd name="T14" fmla="*/ 40 w 78"/>
                <a:gd name="T15" fmla="*/ 439 h 446"/>
                <a:gd name="T16" fmla="*/ 40 w 78"/>
                <a:gd name="T17" fmla="*/ 446 h 446"/>
                <a:gd name="T18" fmla="*/ 66 w 78"/>
                <a:gd name="T19" fmla="*/ 434 h 446"/>
                <a:gd name="T20" fmla="*/ 77 w 78"/>
                <a:gd name="T21" fmla="*/ 407 h 446"/>
                <a:gd name="T22" fmla="*/ 78 w 78"/>
                <a:gd name="T23" fmla="*/ 71 h 446"/>
                <a:gd name="T24" fmla="*/ 78 w 78"/>
                <a:gd name="T25" fmla="*/ 71 h 446"/>
                <a:gd name="T26" fmla="*/ 78 w 78"/>
                <a:gd name="T27" fmla="*/ 70 h 446"/>
                <a:gd name="T28" fmla="*/ 71 w 78"/>
                <a:gd name="T29" fmla="*/ 71 h 446"/>
                <a:gd name="T30" fmla="*/ 78 w 78"/>
                <a:gd name="T31" fmla="*/ 71 h 446"/>
                <a:gd name="T32" fmla="*/ 78 w 78"/>
                <a:gd name="T33" fmla="*/ 70 h 446"/>
                <a:gd name="T34" fmla="*/ 71 w 78"/>
                <a:gd name="T35" fmla="*/ 71 h 446"/>
                <a:gd name="T36" fmla="*/ 78 w 78"/>
                <a:gd name="T37" fmla="*/ 71 h 446"/>
                <a:gd name="T38" fmla="*/ 60 w 78"/>
                <a:gd name="T39" fmla="*/ 37 h 446"/>
                <a:gd name="T40" fmla="*/ 55 w 78"/>
                <a:gd name="T41" fmla="*/ 45 h 446"/>
                <a:gd name="T42" fmla="*/ 61 w 78"/>
                <a:gd name="T43" fmla="*/ 37 h 446"/>
                <a:gd name="T44" fmla="*/ 13 w 78"/>
                <a:gd name="T45" fmla="*/ 0 h 446"/>
                <a:gd name="T46" fmla="*/ 0 w 78"/>
                <a:gd name="T47" fmla="*/ 16 h 446"/>
                <a:gd name="T48" fmla="*/ 49 w 78"/>
                <a:gd name="T49" fmla="*/ 54 h 446"/>
                <a:gd name="T50" fmla="*/ 49 w 78"/>
                <a:gd name="T51" fmla="*/ 54 h 446"/>
                <a:gd name="T52" fmla="*/ 58 w 78"/>
                <a:gd name="T53" fmla="*/ 71 h 446"/>
                <a:gd name="T54" fmla="*/ 58 w 78"/>
                <a:gd name="T55" fmla="*/ 71 h 446"/>
                <a:gd name="T56" fmla="*/ 65 w 78"/>
                <a:gd name="T57" fmla="*/ 71 h 446"/>
                <a:gd name="T58" fmla="*/ 58 w 78"/>
                <a:gd name="T59" fmla="*/ 71 h 446"/>
                <a:gd name="T60" fmla="*/ 58 w 78"/>
                <a:gd name="T61" fmla="*/ 71 h 446"/>
                <a:gd name="T62" fmla="*/ 65 w 78"/>
                <a:gd name="T63" fmla="*/ 71 h 446"/>
                <a:gd name="T64" fmla="*/ 58 w 78"/>
                <a:gd name="T65" fmla="*/ 71 h 446"/>
                <a:gd name="T66" fmla="*/ 58 w 78"/>
                <a:gd name="T67" fmla="*/ 71 h 446"/>
                <a:gd name="T68" fmla="*/ 57 w 78"/>
                <a:gd name="T69" fmla="*/ 407 h 446"/>
                <a:gd name="T70" fmla="*/ 52 w 78"/>
                <a:gd name="T71" fmla="*/ 420 h 446"/>
                <a:gd name="T72" fmla="*/ 40 w 78"/>
                <a:gd name="T73" fmla="*/ 426 h 446"/>
                <a:gd name="T74" fmla="*/ 40 w 78"/>
                <a:gd name="T75" fmla="*/ 426 h 446"/>
                <a:gd name="T76" fmla="*/ 40 w 78"/>
                <a:gd name="T77" fmla="*/ 432 h 446"/>
                <a:gd name="T78" fmla="*/ 40 w 78"/>
                <a:gd name="T79" fmla="*/ 426 h 446"/>
                <a:gd name="T80" fmla="*/ 40 w 78"/>
                <a:gd name="T81" fmla="*/ 426 h 446"/>
                <a:gd name="T82" fmla="*/ 40 w 78"/>
                <a:gd name="T83" fmla="*/ 432 h 446"/>
                <a:gd name="T84" fmla="*/ 40 w 78"/>
                <a:gd name="T85" fmla="*/ 426 h 446"/>
                <a:gd name="T86" fmla="*/ 3 w 78"/>
                <a:gd name="T87" fmla="*/ 425 h 446"/>
                <a:gd name="T88" fmla="*/ 3 w 78"/>
                <a:gd name="T8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446">
                  <a:moveTo>
                    <a:pt x="3" y="446"/>
                  </a:move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39"/>
                    <a:pt x="40" y="439"/>
                    <a:pt x="40" y="439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39"/>
                    <a:pt x="40" y="439"/>
                    <a:pt x="40" y="439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50" y="446"/>
                    <a:pt x="60" y="441"/>
                    <a:pt x="66" y="434"/>
                  </a:cubicBezTo>
                  <a:cubicBezTo>
                    <a:pt x="73" y="427"/>
                    <a:pt x="77" y="417"/>
                    <a:pt x="77" y="407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57"/>
                    <a:pt x="71" y="44"/>
                    <a:pt x="60" y="3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4" y="57"/>
                    <a:pt x="58" y="64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7" y="412"/>
                    <a:pt x="55" y="417"/>
                    <a:pt x="52" y="420"/>
                  </a:cubicBezTo>
                  <a:cubicBezTo>
                    <a:pt x="49" y="424"/>
                    <a:pt x="44" y="426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3" y="425"/>
                    <a:pt x="3" y="425"/>
                    <a:pt x="3" y="425"/>
                  </a:cubicBezTo>
                  <a:cubicBezTo>
                    <a:pt x="3" y="446"/>
                    <a:pt x="3" y="446"/>
                    <a:pt x="3" y="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任意多边形: 形状 132" descr="3b10e80a-bb71-48be-8c7a-98d64bf5e453"/>
            <p:cNvSpPr/>
            <p:nvPr/>
          </p:nvSpPr>
          <p:spPr bwMode="auto">
            <a:xfrm>
              <a:off x="5891213" y="5254625"/>
              <a:ext cx="825500" cy="877888"/>
            </a:xfrm>
            <a:custGeom>
              <a:avLst/>
              <a:gdLst>
                <a:gd name="T0" fmla="*/ 72 w 417"/>
                <a:gd name="T1" fmla="*/ 0 h 444"/>
                <a:gd name="T2" fmla="*/ 18 w 417"/>
                <a:gd name="T3" fmla="*/ 38 h 444"/>
                <a:gd name="T4" fmla="*/ 24 w 417"/>
                <a:gd name="T5" fmla="*/ 47 h 444"/>
                <a:gd name="T6" fmla="*/ 19 w 417"/>
                <a:gd name="T7" fmla="*/ 38 h 444"/>
                <a:gd name="T8" fmla="*/ 1 w 417"/>
                <a:gd name="T9" fmla="*/ 71 h 444"/>
                <a:gd name="T10" fmla="*/ 0 w 417"/>
                <a:gd name="T11" fmla="*/ 405 h 444"/>
                <a:gd name="T12" fmla="*/ 10 w 417"/>
                <a:gd name="T13" fmla="*/ 405 h 444"/>
                <a:gd name="T14" fmla="*/ 0 w 417"/>
                <a:gd name="T15" fmla="*/ 404 h 444"/>
                <a:gd name="T16" fmla="*/ 0 w 417"/>
                <a:gd name="T17" fmla="*/ 405 h 444"/>
                <a:gd name="T18" fmla="*/ 10 w 417"/>
                <a:gd name="T19" fmla="*/ 432 h 444"/>
                <a:gd name="T20" fmla="*/ 37 w 417"/>
                <a:gd name="T21" fmla="*/ 444 h 444"/>
                <a:gd name="T22" fmla="*/ 417 w 417"/>
                <a:gd name="T23" fmla="*/ 444 h 444"/>
                <a:gd name="T24" fmla="*/ 417 w 417"/>
                <a:gd name="T25" fmla="*/ 424 h 444"/>
                <a:gd name="T26" fmla="*/ 37 w 417"/>
                <a:gd name="T27" fmla="*/ 423 h 444"/>
                <a:gd name="T28" fmla="*/ 37 w 417"/>
                <a:gd name="T29" fmla="*/ 423 h 444"/>
                <a:gd name="T30" fmla="*/ 25 w 417"/>
                <a:gd name="T31" fmla="*/ 418 h 444"/>
                <a:gd name="T32" fmla="*/ 20 w 417"/>
                <a:gd name="T33" fmla="*/ 405 h 444"/>
                <a:gd name="T34" fmla="*/ 12 w 417"/>
                <a:gd name="T35" fmla="*/ 405 h 444"/>
                <a:gd name="T36" fmla="*/ 20 w 417"/>
                <a:gd name="T37" fmla="*/ 405 h 444"/>
                <a:gd name="T38" fmla="*/ 20 w 417"/>
                <a:gd name="T39" fmla="*/ 405 h 444"/>
                <a:gd name="T40" fmla="*/ 12 w 417"/>
                <a:gd name="T41" fmla="*/ 405 h 444"/>
                <a:gd name="T42" fmla="*/ 20 w 417"/>
                <a:gd name="T43" fmla="*/ 405 h 444"/>
                <a:gd name="T44" fmla="*/ 15 w 417"/>
                <a:gd name="T45" fmla="*/ 405 h 444"/>
                <a:gd name="T46" fmla="*/ 20 w 417"/>
                <a:gd name="T47" fmla="*/ 405 h 444"/>
                <a:gd name="T48" fmla="*/ 20 w 417"/>
                <a:gd name="T49" fmla="*/ 405 h 444"/>
                <a:gd name="T50" fmla="*/ 15 w 417"/>
                <a:gd name="T51" fmla="*/ 405 h 444"/>
                <a:gd name="T52" fmla="*/ 20 w 417"/>
                <a:gd name="T53" fmla="*/ 405 h 444"/>
                <a:gd name="T54" fmla="*/ 20 w 417"/>
                <a:gd name="T55" fmla="*/ 405 h 444"/>
                <a:gd name="T56" fmla="*/ 21 w 417"/>
                <a:gd name="T57" fmla="*/ 71 h 444"/>
                <a:gd name="T58" fmla="*/ 29 w 417"/>
                <a:gd name="T59" fmla="*/ 55 h 444"/>
                <a:gd name="T60" fmla="*/ 30 w 417"/>
                <a:gd name="T61" fmla="*/ 55 h 444"/>
                <a:gd name="T62" fmla="*/ 84 w 417"/>
                <a:gd name="T63" fmla="*/ 17 h 444"/>
                <a:gd name="T64" fmla="*/ 72 w 417"/>
                <a:gd name="T6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7" h="443">
                  <a:moveTo>
                    <a:pt x="72" y="0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7" y="45"/>
                    <a:pt x="1" y="58"/>
                    <a:pt x="1" y="7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10" y="405"/>
                    <a:pt x="10" y="405"/>
                    <a:pt x="10" y="40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15"/>
                    <a:pt x="4" y="425"/>
                    <a:pt x="10" y="432"/>
                  </a:cubicBezTo>
                  <a:cubicBezTo>
                    <a:pt x="17" y="439"/>
                    <a:pt x="26" y="444"/>
                    <a:pt x="37" y="444"/>
                  </a:cubicBezTo>
                  <a:cubicBezTo>
                    <a:pt x="417" y="444"/>
                    <a:pt x="417" y="444"/>
                    <a:pt x="417" y="444"/>
                  </a:cubicBezTo>
                  <a:cubicBezTo>
                    <a:pt x="417" y="424"/>
                    <a:pt x="417" y="424"/>
                    <a:pt x="417" y="424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2" y="423"/>
                    <a:pt x="28" y="422"/>
                    <a:pt x="25" y="418"/>
                  </a:cubicBezTo>
                  <a:cubicBezTo>
                    <a:pt x="22" y="415"/>
                    <a:pt x="20" y="410"/>
                    <a:pt x="20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5" y="405"/>
                    <a:pt x="15" y="405"/>
                    <a:pt x="15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5" y="405"/>
                    <a:pt x="15" y="405"/>
                    <a:pt x="15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65"/>
                    <a:pt x="24" y="58"/>
                    <a:pt x="29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矩形 133" descr="239bc976-ae68-4348-81a3-f96593ea7283"/>
            <p:cNvSpPr>
              <a:spLocks noChangeArrowheads="1"/>
            </p:cNvSpPr>
            <p:nvPr/>
          </p:nvSpPr>
          <p:spPr bwMode="auto">
            <a:xfrm>
              <a:off x="6215063" y="5122863"/>
              <a:ext cx="631825" cy="396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任意多边形: 形状 134" descr="eb32cc0a-874f-4505-801f-0f2474f67540"/>
            <p:cNvSpPr/>
            <p:nvPr/>
          </p:nvSpPr>
          <p:spPr bwMode="auto">
            <a:xfrm>
              <a:off x="6215063" y="5122863"/>
              <a:ext cx="631825" cy="39688"/>
            </a:xfrm>
            <a:custGeom>
              <a:avLst/>
              <a:gdLst>
                <a:gd name="T0" fmla="*/ 0 w 398"/>
                <a:gd name="T1" fmla="*/ 25 h 25"/>
                <a:gd name="T2" fmla="*/ 398 w 398"/>
                <a:gd name="T3" fmla="*/ 25 h 25"/>
                <a:gd name="T4" fmla="*/ 398 w 398"/>
                <a:gd name="T5" fmla="*/ 0 h 25"/>
                <a:gd name="T6" fmla="*/ 0 w 39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5">
                  <a:moveTo>
                    <a:pt x="0" y="25"/>
                  </a:moveTo>
                  <a:lnTo>
                    <a:pt x="398" y="25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矩形 135" descr="3b92c3c9-93cf-48b2-8c3f-be30932bf271"/>
            <p:cNvSpPr>
              <a:spLocks noChangeArrowheads="1"/>
            </p:cNvSpPr>
            <p:nvPr/>
          </p:nvSpPr>
          <p:spPr bwMode="auto">
            <a:xfrm>
              <a:off x="6215063" y="5284788"/>
              <a:ext cx="631825" cy="396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任意多边形: 形状 136" descr="2ee95d47-d0ed-4081-8fb0-fcbfa852f2a9"/>
            <p:cNvSpPr/>
            <p:nvPr/>
          </p:nvSpPr>
          <p:spPr bwMode="auto">
            <a:xfrm>
              <a:off x="6215063" y="5284788"/>
              <a:ext cx="631825" cy="39688"/>
            </a:xfrm>
            <a:custGeom>
              <a:avLst/>
              <a:gdLst>
                <a:gd name="T0" fmla="*/ 0 w 398"/>
                <a:gd name="T1" fmla="*/ 25 h 25"/>
                <a:gd name="T2" fmla="*/ 398 w 398"/>
                <a:gd name="T3" fmla="*/ 25 h 25"/>
                <a:gd name="T4" fmla="*/ 398 w 398"/>
                <a:gd name="T5" fmla="*/ 0 h 25"/>
                <a:gd name="T6" fmla="*/ 0 w 39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5">
                  <a:moveTo>
                    <a:pt x="0" y="25"/>
                  </a:moveTo>
                  <a:lnTo>
                    <a:pt x="398" y="25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矩形 137" descr="aafbd116-e56a-4c74-839c-2c60fdfe1d08"/>
            <p:cNvSpPr>
              <a:spLocks noChangeArrowheads="1"/>
            </p:cNvSpPr>
            <p:nvPr/>
          </p:nvSpPr>
          <p:spPr bwMode="auto">
            <a:xfrm>
              <a:off x="6215063" y="5446713"/>
              <a:ext cx="631825" cy="41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任意多边形: 形状 138" descr="8cad81ac-09c5-4503-8a1c-3e71d3c16de6"/>
            <p:cNvSpPr/>
            <p:nvPr/>
          </p:nvSpPr>
          <p:spPr bwMode="auto">
            <a:xfrm>
              <a:off x="6215063" y="5446713"/>
              <a:ext cx="631825" cy="41275"/>
            </a:xfrm>
            <a:custGeom>
              <a:avLst/>
              <a:gdLst>
                <a:gd name="T0" fmla="*/ 0 w 398"/>
                <a:gd name="T1" fmla="*/ 26 h 26"/>
                <a:gd name="T2" fmla="*/ 398 w 398"/>
                <a:gd name="T3" fmla="*/ 26 h 26"/>
                <a:gd name="T4" fmla="*/ 398 w 398"/>
                <a:gd name="T5" fmla="*/ 0 h 26"/>
                <a:gd name="T6" fmla="*/ 0 w 398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6">
                  <a:moveTo>
                    <a:pt x="0" y="26"/>
                  </a:moveTo>
                  <a:lnTo>
                    <a:pt x="398" y="26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任意多边形: 形状 139" descr="1842bd9b-abeb-4e56-a802-26693a071f92"/>
            <p:cNvSpPr/>
            <p:nvPr/>
          </p:nvSpPr>
          <p:spPr bwMode="auto">
            <a:xfrm>
              <a:off x="4818063" y="5983288"/>
              <a:ext cx="171450" cy="133350"/>
            </a:xfrm>
            <a:custGeom>
              <a:avLst/>
              <a:gdLst>
                <a:gd name="T0" fmla="*/ 84 w 86"/>
                <a:gd name="T1" fmla="*/ 26 h 68"/>
                <a:gd name="T2" fmla="*/ 48 w 86"/>
                <a:gd name="T3" fmla="*/ 64 h 68"/>
                <a:gd name="T4" fmla="*/ 3 w 86"/>
                <a:gd name="T5" fmla="*/ 41 h 68"/>
                <a:gd name="T6" fmla="*/ 39 w 86"/>
                <a:gd name="T7" fmla="*/ 4 h 68"/>
                <a:gd name="T8" fmla="*/ 84 w 86"/>
                <a:gd name="T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84" y="26"/>
                  </a:moveTo>
                  <a:cubicBezTo>
                    <a:pt x="86" y="43"/>
                    <a:pt x="71" y="60"/>
                    <a:pt x="48" y="64"/>
                  </a:cubicBezTo>
                  <a:cubicBezTo>
                    <a:pt x="26" y="68"/>
                    <a:pt x="6" y="58"/>
                    <a:pt x="3" y="41"/>
                  </a:cubicBezTo>
                  <a:cubicBezTo>
                    <a:pt x="0" y="25"/>
                    <a:pt x="16" y="8"/>
                    <a:pt x="39" y="4"/>
                  </a:cubicBezTo>
                  <a:cubicBezTo>
                    <a:pt x="61" y="0"/>
                    <a:pt x="81" y="10"/>
                    <a:pt x="8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任意多边形: 形状 140" descr="d0a7c5b6-f97a-45e7-b9ee-52ddda0f4ea3"/>
            <p:cNvSpPr/>
            <p:nvPr/>
          </p:nvSpPr>
          <p:spPr bwMode="auto">
            <a:xfrm>
              <a:off x="4805363" y="5969000"/>
              <a:ext cx="198438" cy="161925"/>
            </a:xfrm>
            <a:custGeom>
              <a:avLst/>
              <a:gdLst>
                <a:gd name="T0" fmla="*/ 91 w 101"/>
                <a:gd name="T1" fmla="*/ 33 h 82"/>
                <a:gd name="T2" fmla="*/ 81 w 101"/>
                <a:gd name="T3" fmla="*/ 35 h 82"/>
                <a:gd name="T4" fmla="*/ 81 w 101"/>
                <a:gd name="T5" fmla="*/ 37 h 82"/>
                <a:gd name="T6" fmla="*/ 79 w 101"/>
                <a:gd name="T7" fmla="*/ 44 h 82"/>
                <a:gd name="T8" fmla="*/ 70 w 101"/>
                <a:gd name="T9" fmla="*/ 54 h 82"/>
                <a:gd name="T10" fmla="*/ 53 w 101"/>
                <a:gd name="T11" fmla="*/ 61 h 82"/>
                <a:gd name="T12" fmla="*/ 45 w 101"/>
                <a:gd name="T13" fmla="*/ 61 h 82"/>
                <a:gd name="T14" fmla="*/ 27 w 101"/>
                <a:gd name="T15" fmla="*/ 57 h 82"/>
                <a:gd name="T16" fmla="*/ 22 w 101"/>
                <a:gd name="T17" fmla="*/ 52 h 82"/>
                <a:gd name="T18" fmla="*/ 20 w 101"/>
                <a:gd name="T19" fmla="*/ 47 h 82"/>
                <a:gd name="T20" fmla="*/ 20 w 101"/>
                <a:gd name="T21" fmla="*/ 45 h 82"/>
                <a:gd name="T22" fmla="*/ 22 w 101"/>
                <a:gd name="T23" fmla="*/ 38 h 82"/>
                <a:gd name="T24" fmla="*/ 31 w 101"/>
                <a:gd name="T25" fmla="*/ 28 h 82"/>
                <a:gd name="T26" fmla="*/ 47 w 101"/>
                <a:gd name="T27" fmla="*/ 21 h 82"/>
                <a:gd name="T28" fmla="*/ 47 w 101"/>
                <a:gd name="T29" fmla="*/ 21 h 82"/>
                <a:gd name="T30" fmla="*/ 56 w 101"/>
                <a:gd name="T31" fmla="*/ 20 h 82"/>
                <a:gd name="T32" fmla="*/ 74 w 101"/>
                <a:gd name="T33" fmla="*/ 25 h 82"/>
                <a:gd name="T34" fmla="*/ 79 w 101"/>
                <a:gd name="T35" fmla="*/ 30 h 82"/>
                <a:gd name="T36" fmla="*/ 81 w 101"/>
                <a:gd name="T37" fmla="*/ 35 h 82"/>
                <a:gd name="T38" fmla="*/ 91 w 101"/>
                <a:gd name="T39" fmla="*/ 33 h 82"/>
                <a:gd name="T40" fmla="*/ 101 w 101"/>
                <a:gd name="T41" fmla="*/ 32 h 82"/>
                <a:gd name="T42" fmla="*/ 95 w 101"/>
                <a:gd name="T43" fmla="*/ 18 h 82"/>
                <a:gd name="T44" fmla="*/ 78 w 101"/>
                <a:gd name="T45" fmla="*/ 5 h 82"/>
                <a:gd name="T46" fmla="*/ 56 w 101"/>
                <a:gd name="T47" fmla="*/ 0 h 82"/>
                <a:gd name="T48" fmla="*/ 44 w 101"/>
                <a:gd name="T49" fmla="*/ 1 h 82"/>
                <a:gd name="T50" fmla="*/ 44 w 101"/>
                <a:gd name="T51" fmla="*/ 1 h 82"/>
                <a:gd name="T52" fmla="*/ 13 w 101"/>
                <a:gd name="T53" fmla="*/ 16 h 82"/>
                <a:gd name="T54" fmla="*/ 3 w 101"/>
                <a:gd name="T55" fmla="*/ 29 h 82"/>
                <a:gd name="T56" fmla="*/ 0 w 101"/>
                <a:gd name="T57" fmla="*/ 45 h 82"/>
                <a:gd name="T58" fmla="*/ 0 w 101"/>
                <a:gd name="T59" fmla="*/ 50 h 82"/>
                <a:gd name="T60" fmla="*/ 6 w 101"/>
                <a:gd name="T61" fmla="*/ 64 h 82"/>
                <a:gd name="T62" fmla="*/ 23 w 101"/>
                <a:gd name="T63" fmla="*/ 77 h 82"/>
                <a:gd name="T64" fmla="*/ 45 w 101"/>
                <a:gd name="T65" fmla="*/ 82 h 82"/>
                <a:gd name="T66" fmla="*/ 57 w 101"/>
                <a:gd name="T67" fmla="*/ 81 h 82"/>
                <a:gd name="T68" fmla="*/ 88 w 101"/>
                <a:gd name="T69" fmla="*/ 65 h 82"/>
                <a:gd name="T70" fmla="*/ 97 w 101"/>
                <a:gd name="T71" fmla="*/ 53 h 82"/>
                <a:gd name="T72" fmla="*/ 101 w 101"/>
                <a:gd name="T73" fmla="*/ 37 h 82"/>
                <a:gd name="T74" fmla="*/ 101 w 101"/>
                <a:gd name="T75" fmla="*/ 32 h 82"/>
                <a:gd name="T76" fmla="*/ 91 w 101"/>
                <a:gd name="T77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82">
                  <a:moveTo>
                    <a:pt x="91" y="33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1" y="37"/>
                  </a:cubicBezTo>
                  <a:cubicBezTo>
                    <a:pt x="81" y="39"/>
                    <a:pt x="80" y="41"/>
                    <a:pt x="79" y="44"/>
                  </a:cubicBezTo>
                  <a:cubicBezTo>
                    <a:pt x="78" y="47"/>
                    <a:pt x="74" y="51"/>
                    <a:pt x="70" y="54"/>
                  </a:cubicBezTo>
                  <a:cubicBezTo>
                    <a:pt x="65" y="57"/>
                    <a:pt x="60" y="60"/>
                    <a:pt x="53" y="61"/>
                  </a:cubicBezTo>
                  <a:cubicBezTo>
                    <a:pt x="51" y="61"/>
                    <a:pt x="48" y="61"/>
                    <a:pt x="45" y="61"/>
                  </a:cubicBezTo>
                  <a:cubicBezTo>
                    <a:pt x="38" y="61"/>
                    <a:pt x="32" y="60"/>
                    <a:pt x="27" y="57"/>
                  </a:cubicBezTo>
                  <a:cubicBezTo>
                    <a:pt x="25" y="55"/>
                    <a:pt x="23" y="54"/>
                    <a:pt x="22" y="52"/>
                  </a:cubicBezTo>
                  <a:cubicBezTo>
                    <a:pt x="21" y="50"/>
                    <a:pt x="20" y="49"/>
                    <a:pt x="20" y="47"/>
                  </a:cubicBezTo>
                  <a:cubicBezTo>
                    <a:pt x="20" y="46"/>
                    <a:pt x="20" y="45"/>
                    <a:pt x="20" y="45"/>
                  </a:cubicBezTo>
                  <a:cubicBezTo>
                    <a:pt x="20" y="43"/>
                    <a:pt x="20" y="40"/>
                    <a:pt x="22" y="38"/>
                  </a:cubicBezTo>
                  <a:cubicBezTo>
                    <a:pt x="23" y="35"/>
                    <a:pt x="26" y="31"/>
                    <a:pt x="31" y="28"/>
                  </a:cubicBezTo>
                  <a:cubicBezTo>
                    <a:pt x="35" y="25"/>
                    <a:pt x="41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1"/>
                    <a:pt x="53" y="20"/>
                    <a:pt x="56" y="20"/>
                  </a:cubicBezTo>
                  <a:cubicBezTo>
                    <a:pt x="63" y="20"/>
                    <a:pt x="69" y="22"/>
                    <a:pt x="74" y="25"/>
                  </a:cubicBezTo>
                  <a:cubicBezTo>
                    <a:pt x="76" y="26"/>
                    <a:pt x="77" y="28"/>
                    <a:pt x="79" y="30"/>
                  </a:cubicBezTo>
                  <a:cubicBezTo>
                    <a:pt x="80" y="31"/>
                    <a:pt x="80" y="33"/>
                    <a:pt x="81" y="35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27"/>
                    <a:pt x="98" y="22"/>
                    <a:pt x="95" y="18"/>
                  </a:cubicBezTo>
                  <a:cubicBezTo>
                    <a:pt x="91" y="12"/>
                    <a:pt x="85" y="8"/>
                    <a:pt x="78" y="5"/>
                  </a:cubicBezTo>
                  <a:cubicBezTo>
                    <a:pt x="71" y="2"/>
                    <a:pt x="64" y="0"/>
                    <a:pt x="56" y="0"/>
                  </a:cubicBezTo>
                  <a:cubicBezTo>
                    <a:pt x="52" y="0"/>
                    <a:pt x="48" y="0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2" y="3"/>
                    <a:pt x="21" y="9"/>
                    <a:pt x="13" y="16"/>
                  </a:cubicBezTo>
                  <a:cubicBezTo>
                    <a:pt x="9" y="20"/>
                    <a:pt x="6" y="24"/>
                    <a:pt x="3" y="29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1" y="55"/>
                    <a:pt x="3" y="60"/>
                    <a:pt x="6" y="64"/>
                  </a:cubicBezTo>
                  <a:cubicBezTo>
                    <a:pt x="10" y="70"/>
                    <a:pt x="16" y="74"/>
                    <a:pt x="23" y="77"/>
                  </a:cubicBezTo>
                  <a:cubicBezTo>
                    <a:pt x="30" y="80"/>
                    <a:pt x="37" y="82"/>
                    <a:pt x="45" y="82"/>
                  </a:cubicBezTo>
                  <a:cubicBezTo>
                    <a:pt x="49" y="82"/>
                    <a:pt x="53" y="81"/>
                    <a:pt x="57" y="81"/>
                  </a:cubicBezTo>
                  <a:cubicBezTo>
                    <a:pt x="69" y="78"/>
                    <a:pt x="80" y="73"/>
                    <a:pt x="88" y="65"/>
                  </a:cubicBezTo>
                  <a:cubicBezTo>
                    <a:pt x="92" y="62"/>
                    <a:pt x="95" y="57"/>
                    <a:pt x="97" y="53"/>
                  </a:cubicBezTo>
                  <a:cubicBezTo>
                    <a:pt x="100" y="48"/>
                    <a:pt x="101" y="43"/>
                    <a:pt x="101" y="37"/>
                  </a:cubicBezTo>
                  <a:cubicBezTo>
                    <a:pt x="101" y="35"/>
                    <a:pt x="101" y="34"/>
                    <a:pt x="101" y="32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任意多边形: 形状 141" descr="2a78bcc2-06fe-4b71-ab0e-1b9383c97cc9"/>
            <p:cNvSpPr/>
            <p:nvPr/>
          </p:nvSpPr>
          <p:spPr bwMode="auto">
            <a:xfrm>
              <a:off x="5046663" y="5983288"/>
              <a:ext cx="169863" cy="133350"/>
            </a:xfrm>
            <a:custGeom>
              <a:avLst/>
              <a:gdLst>
                <a:gd name="T0" fmla="*/ 83 w 86"/>
                <a:gd name="T1" fmla="*/ 26 h 68"/>
                <a:gd name="T2" fmla="*/ 48 w 86"/>
                <a:gd name="T3" fmla="*/ 64 h 68"/>
                <a:gd name="T4" fmla="*/ 2 w 86"/>
                <a:gd name="T5" fmla="*/ 41 h 68"/>
                <a:gd name="T6" fmla="*/ 38 w 86"/>
                <a:gd name="T7" fmla="*/ 4 h 68"/>
                <a:gd name="T8" fmla="*/ 83 w 86"/>
                <a:gd name="T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83" y="26"/>
                  </a:moveTo>
                  <a:cubicBezTo>
                    <a:pt x="86" y="43"/>
                    <a:pt x="70" y="60"/>
                    <a:pt x="48" y="64"/>
                  </a:cubicBezTo>
                  <a:cubicBezTo>
                    <a:pt x="25" y="68"/>
                    <a:pt x="5" y="58"/>
                    <a:pt x="2" y="41"/>
                  </a:cubicBezTo>
                  <a:cubicBezTo>
                    <a:pt x="0" y="25"/>
                    <a:pt x="16" y="8"/>
                    <a:pt x="38" y="4"/>
                  </a:cubicBezTo>
                  <a:cubicBezTo>
                    <a:pt x="60" y="0"/>
                    <a:pt x="80" y="10"/>
                    <a:pt x="8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任意多边形: 形状 142" descr="74a952c3-7506-43e0-9771-79af1363993c"/>
            <p:cNvSpPr/>
            <p:nvPr/>
          </p:nvSpPr>
          <p:spPr bwMode="auto">
            <a:xfrm>
              <a:off x="5030788" y="5969000"/>
              <a:ext cx="201613" cy="161925"/>
            </a:xfrm>
            <a:custGeom>
              <a:avLst/>
              <a:gdLst>
                <a:gd name="T0" fmla="*/ 91 w 102"/>
                <a:gd name="T1" fmla="*/ 33 h 82"/>
                <a:gd name="T2" fmla="*/ 81 w 102"/>
                <a:gd name="T3" fmla="*/ 35 h 82"/>
                <a:gd name="T4" fmla="*/ 81 w 102"/>
                <a:gd name="T5" fmla="*/ 37 h 82"/>
                <a:gd name="T6" fmla="*/ 80 w 102"/>
                <a:gd name="T7" fmla="*/ 44 h 82"/>
                <a:gd name="T8" fmla="*/ 70 w 102"/>
                <a:gd name="T9" fmla="*/ 54 h 82"/>
                <a:gd name="T10" fmla="*/ 54 w 102"/>
                <a:gd name="T11" fmla="*/ 61 h 82"/>
                <a:gd name="T12" fmla="*/ 46 w 102"/>
                <a:gd name="T13" fmla="*/ 61 h 82"/>
                <a:gd name="T14" fmla="*/ 28 w 102"/>
                <a:gd name="T15" fmla="*/ 57 h 82"/>
                <a:gd name="T16" fmla="*/ 23 w 102"/>
                <a:gd name="T17" fmla="*/ 52 h 82"/>
                <a:gd name="T18" fmla="*/ 20 w 102"/>
                <a:gd name="T19" fmla="*/ 47 h 82"/>
                <a:gd name="T20" fmla="*/ 20 w 102"/>
                <a:gd name="T21" fmla="*/ 45 h 82"/>
                <a:gd name="T22" fmla="*/ 22 w 102"/>
                <a:gd name="T23" fmla="*/ 38 h 82"/>
                <a:gd name="T24" fmla="*/ 31 w 102"/>
                <a:gd name="T25" fmla="*/ 28 h 82"/>
                <a:gd name="T26" fmla="*/ 48 w 102"/>
                <a:gd name="T27" fmla="*/ 21 h 82"/>
                <a:gd name="T28" fmla="*/ 48 w 102"/>
                <a:gd name="T29" fmla="*/ 21 h 82"/>
                <a:gd name="T30" fmla="*/ 56 w 102"/>
                <a:gd name="T31" fmla="*/ 20 h 82"/>
                <a:gd name="T32" fmla="*/ 74 w 102"/>
                <a:gd name="T33" fmla="*/ 25 h 82"/>
                <a:gd name="T34" fmla="*/ 79 w 102"/>
                <a:gd name="T35" fmla="*/ 30 h 82"/>
                <a:gd name="T36" fmla="*/ 81 w 102"/>
                <a:gd name="T37" fmla="*/ 35 h 82"/>
                <a:gd name="T38" fmla="*/ 91 w 102"/>
                <a:gd name="T39" fmla="*/ 33 h 82"/>
                <a:gd name="T40" fmla="*/ 101 w 102"/>
                <a:gd name="T41" fmla="*/ 32 h 82"/>
                <a:gd name="T42" fmla="*/ 95 w 102"/>
                <a:gd name="T43" fmla="*/ 18 h 82"/>
                <a:gd name="T44" fmla="*/ 78 w 102"/>
                <a:gd name="T45" fmla="*/ 5 h 82"/>
                <a:gd name="T46" fmla="*/ 56 w 102"/>
                <a:gd name="T47" fmla="*/ 0 h 82"/>
                <a:gd name="T48" fmla="*/ 44 w 102"/>
                <a:gd name="T49" fmla="*/ 1 h 82"/>
                <a:gd name="T50" fmla="*/ 44 w 102"/>
                <a:gd name="T51" fmla="*/ 1 h 82"/>
                <a:gd name="T52" fmla="*/ 13 w 102"/>
                <a:gd name="T53" fmla="*/ 16 h 82"/>
                <a:gd name="T54" fmla="*/ 4 w 102"/>
                <a:gd name="T55" fmla="*/ 29 h 82"/>
                <a:gd name="T56" fmla="*/ 0 w 102"/>
                <a:gd name="T57" fmla="*/ 45 h 82"/>
                <a:gd name="T58" fmla="*/ 0 w 102"/>
                <a:gd name="T59" fmla="*/ 50 h 82"/>
                <a:gd name="T60" fmla="*/ 6 w 102"/>
                <a:gd name="T61" fmla="*/ 64 h 82"/>
                <a:gd name="T62" fmla="*/ 23 w 102"/>
                <a:gd name="T63" fmla="*/ 77 h 82"/>
                <a:gd name="T64" fmla="*/ 46 w 102"/>
                <a:gd name="T65" fmla="*/ 82 h 82"/>
                <a:gd name="T66" fmla="*/ 57 w 102"/>
                <a:gd name="T67" fmla="*/ 81 h 82"/>
                <a:gd name="T68" fmla="*/ 88 w 102"/>
                <a:gd name="T69" fmla="*/ 65 h 82"/>
                <a:gd name="T70" fmla="*/ 98 w 102"/>
                <a:gd name="T71" fmla="*/ 53 h 82"/>
                <a:gd name="T72" fmla="*/ 102 w 102"/>
                <a:gd name="T73" fmla="*/ 37 h 82"/>
                <a:gd name="T74" fmla="*/ 101 w 102"/>
                <a:gd name="T75" fmla="*/ 32 h 82"/>
                <a:gd name="T76" fmla="*/ 91 w 102"/>
                <a:gd name="T77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82">
                  <a:moveTo>
                    <a:pt x="91" y="33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1" y="37"/>
                  </a:cubicBezTo>
                  <a:cubicBezTo>
                    <a:pt x="81" y="39"/>
                    <a:pt x="81" y="41"/>
                    <a:pt x="80" y="44"/>
                  </a:cubicBezTo>
                  <a:cubicBezTo>
                    <a:pt x="78" y="47"/>
                    <a:pt x="75" y="51"/>
                    <a:pt x="70" y="54"/>
                  </a:cubicBezTo>
                  <a:cubicBezTo>
                    <a:pt x="66" y="57"/>
                    <a:pt x="60" y="60"/>
                    <a:pt x="54" y="61"/>
                  </a:cubicBezTo>
                  <a:cubicBezTo>
                    <a:pt x="51" y="61"/>
                    <a:pt x="48" y="61"/>
                    <a:pt x="46" y="61"/>
                  </a:cubicBezTo>
                  <a:cubicBezTo>
                    <a:pt x="38" y="61"/>
                    <a:pt x="32" y="60"/>
                    <a:pt x="28" y="57"/>
                  </a:cubicBezTo>
                  <a:cubicBezTo>
                    <a:pt x="25" y="55"/>
                    <a:pt x="24" y="54"/>
                    <a:pt x="23" y="52"/>
                  </a:cubicBezTo>
                  <a:cubicBezTo>
                    <a:pt x="21" y="50"/>
                    <a:pt x="21" y="49"/>
                    <a:pt x="20" y="47"/>
                  </a:cubicBezTo>
                  <a:cubicBezTo>
                    <a:pt x="20" y="46"/>
                    <a:pt x="20" y="45"/>
                    <a:pt x="20" y="45"/>
                  </a:cubicBezTo>
                  <a:cubicBezTo>
                    <a:pt x="20" y="43"/>
                    <a:pt x="21" y="40"/>
                    <a:pt x="22" y="38"/>
                  </a:cubicBezTo>
                  <a:cubicBezTo>
                    <a:pt x="24" y="35"/>
                    <a:pt x="27" y="31"/>
                    <a:pt x="31" y="28"/>
                  </a:cubicBezTo>
                  <a:cubicBezTo>
                    <a:pt x="36" y="25"/>
                    <a:pt x="41" y="22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51" y="21"/>
                    <a:pt x="53" y="20"/>
                    <a:pt x="56" y="20"/>
                  </a:cubicBezTo>
                  <a:cubicBezTo>
                    <a:pt x="63" y="20"/>
                    <a:pt x="70" y="22"/>
                    <a:pt x="74" y="25"/>
                  </a:cubicBezTo>
                  <a:cubicBezTo>
                    <a:pt x="76" y="26"/>
                    <a:pt x="78" y="28"/>
                    <a:pt x="79" y="30"/>
                  </a:cubicBezTo>
                  <a:cubicBezTo>
                    <a:pt x="80" y="31"/>
                    <a:pt x="81" y="33"/>
                    <a:pt x="81" y="35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27"/>
                    <a:pt x="98" y="22"/>
                    <a:pt x="95" y="18"/>
                  </a:cubicBezTo>
                  <a:cubicBezTo>
                    <a:pt x="91" y="12"/>
                    <a:pt x="85" y="8"/>
                    <a:pt x="78" y="5"/>
                  </a:cubicBezTo>
                  <a:cubicBezTo>
                    <a:pt x="72" y="2"/>
                    <a:pt x="64" y="0"/>
                    <a:pt x="56" y="0"/>
                  </a:cubicBezTo>
                  <a:cubicBezTo>
                    <a:pt x="52" y="0"/>
                    <a:pt x="48" y="0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2" y="3"/>
                    <a:pt x="21" y="9"/>
                    <a:pt x="13" y="16"/>
                  </a:cubicBezTo>
                  <a:cubicBezTo>
                    <a:pt x="9" y="20"/>
                    <a:pt x="6" y="24"/>
                    <a:pt x="4" y="29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1" y="55"/>
                    <a:pt x="3" y="60"/>
                    <a:pt x="6" y="64"/>
                  </a:cubicBezTo>
                  <a:cubicBezTo>
                    <a:pt x="10" y="70"/>
                    <a:pt x="16" y="74"/>
                    <a:pt x="23" y="77"/>
                  </a:cubicBezTo>
                  <a:cubicBezTo>
                    <a:pt x="30" y="80"/>
                    <a:pt x="38" y="82"/>
                    <a:pt x="46" y="82"/>
                  </a:cubicBezTo>
                  <a:cubicBezTo>
                    <a:pt x="49" y="82"/>
                    <a:pt x="53" y="81"/>
                    <a:pt x="57" y="81"/>
                  </a:cubicBezTo>
                  <a:cubicBezTo>
                    <a:pt x="70" y="78"/>
                    <a:pt x="80" y="73"/>
                    <a:pt x="88" y="65"/>
                  </a:cubicBezTo>
                  <a:cubicBezTo>
                    <a:pt x="92" y="62"/>
                    <a:pt x="95" y="57"/>
                    <a:pt x="98" y="53"/>
                  </a:cubicBezTo>
                  <a:cubicBezTo>
                    <a:pt x="100" y="48"/>
                    <a:pt x="102" y="43"/>
                    <a:pt x="102" y="37"/>
                  </a:cubicBezTo>
                  <a:cubicBezTo>
                    <a:pt x="102" y="35"/>
                    <a:pt x="101" y="34"/>
                    <a:pt x="101" y="32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任意多边形: 形状 143" descr="42368882-ecc5-4662-ad64-d9382d016071"/>
            <p:cNvSpPr/>
            <p:nvPr/>
          </p:nvSpPr>
          <p:spPr bwMode="auto">
            <a:xfrm>
              <a:off x="4965701" y="5718175"/>
              <a:ext cx="266700" cy="323850"/>
            </a:xfrm>
            <a:custGeom>
              <a:avLst/>
              <a:gdLst>
                <a:gd name="T0" fmla="*/ 24 w 168"/>
                <a:gd name="T1" fmla="*/ 204 h 204"/>
                <a:gd name="T2" fmla="*/ 24 w 168"/>
                <a:gd name="T3" fmla="*/ 25 h 204"/>
                <a:gd name="T4" fmla="*/ 142 w 168"/>
                <a:gd name="T5" fmla="*/ 25 h 204"/>
                <a:gd name="T6" fmla="*/ 142 w 168"/>
                <a:gd name="T7" fmla="*/ 204 h 204"/>
                <a:gd name="T8" fmla="*/ 168 w 168"/>
                <a:gd name="T9" fmla="*/ 204 h 204"/>
                <a:gd name="T10" fmla="*/ 168 w 168"/>
                <a:gd name="T11" fmla="*/ 0 h 204"/>
                <a:gd name="T12" fmla="*/ 0 w 168"/>
                <a:gd name="T13" fmla="*/ 0 h 204"/>
                <a:gd name="T14" fmla="*/ 0 w 168"/>
                <a:gd name="T15" fmla="*/ 204 h 204"/>
                <a:gd name="T16" fmla="*/ 24 w 168"/>
                <a:gd name="T17" fmla="*/ 204 h 204"/>
                <a:gd name="T18" fmla="*/ 24 w 168"/>
                <a:gd name="T1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204">
                  <a:moveTo>
                    <a:pt x="24" y="204"/>
                  </a:moveTo>
                  <a:lnTo>
                    <a:pt x="24" y="25"/>
                  </a:lnTo>
                  <a:lnTo>
                    <a:pt x="142" y="25"/>
                  </a:lnTo>
                  <a:lnTo>
                    <a:pt x="142" y="204"/>
                  </a:lnTo>
                  <a:lnTo>
                    <a:pt x="168" y="204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4" y="204"/>
                  </a:lnTo>
                  <a:lnTo>
                    <a:pt x="24" y="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任意多边形: 形状 144" descr="d1de8206-0102-459e-b024-4f555e56a128"/>
            <p:cNvSpPr/>
            <p:nvPr/>
          </p:nvSpPr>
          <p:spPr bwMode="auto">
            <a:xfrm>
              <a:off x="5905501" y="3783013"/>
              <a:ext cx="319088" cy="268288"/>
            </a:xfrm>
            <a:custGeom>
              <a:avLst/>
              <a:gdLst>
                <a:gd name="T0" fmla="*/ 140 w 161"/>
                <a:gd name="T1" fmla="*/ 0 h 136"/>
                <a:gd name="T2" fmla="*/ 132 w 161"/>
                <a:gd name="T3" fmla="*/ 45 h 136"/>
                <a:gd name="T4" fmla="*/ 109 w 161"/>
                <a:gd name="T5" fmla="*/ 82 h 136"/>
                <a:gd name="T6" fmla="*/ 75 w 161"/>
                <a:gd name="T7" fmla="*/ 107 h 136"/>
                <a:gd name="T8" fmla="*/ 33 w 161"/>
                <a:gd name="T9" fmla="*/ 116 h 136"/>
                <a:gd name="T10" fmla="*/ 6 w 161"/>
                <a:gd name="T11" fmla="*/ 112 h 136"/>
                <a:gd name="T12" fmla="*/ 0 w 161"/>
                <a:gd name="T13" fmla="*/ 131 h 136"/>
                <a:gd name="T14" fmla="*/ 33 w 161"/>
                <a:gd name="T15" fmla="*/ 136 h 136"/>
                <a:gd name="T16" fmla="*/ 83 w 161"/>
                <a:gd name="T17" fmla="*/ 125 h 136"/>
                <a:gd name="T18" fmla="*/ 124 w 161"/>
                <a:gd name="T19" fmla="*/ 96 h 136"/>
                <a:gd name="T20" fmla="*/ 151 w 161"/>
                <a:gd name="T21" fmla="*/ 53 h 136"/>
                <a:gd name="T22" fmla="*/ 161 w 161"/>
                <a:gd name="T23" fmla="*/ 0 h 136"/>
                <a:gd name="T24" fmla="*/ 140 w 161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36">
                  <a:moveTo>
                    <a:pt x="140" y="0"/>
                  </a:moveTo>
                  <a:cubicBezTo>
                    <a:pt x="140" y="16"/>
                    <a:pt x="137" y="32"/>
                    <a:pt x="132" y="45"/>
                  </a:cubicBezTo>
                  <a:cubicBezTo>
                    <a:pt x="126" y="59"/>
                    <a:pt x="119" y="72"/>
                    <a:pt x="109" y="82"/>
                  </a:cubicBezTo>
                  <a:cubicBezTo>
                    <a:pt x="99" y="92"/>
                    <a:pt x="88" y="101"/>
                    <a:pt x="75" y="107"/>
                  </a:cubicBezTo>
                  <a:cubicBezTo>
                    <a:pt x="62" y="112"/>
                    <a:pt x="48" y="116"/>
                    <a:pt x="33" y="116"/>
                  </a:cubicBezTo>
                  <a:cubicBezTo>
                    <a:pt x="24" y="116"/>
                    <a:pt x="14" y="114"/>
                    <a:pt x="6" y="11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1" y="134"/>
                    <a:pt x="22" y="136"/>
                    <a:pt x="33" y="136"/>
                  </a:cubicBezTo>
                  <a:cubicBezTo>
                    <a:pt x="51" y="136"/>
                    <a:pt x="68" y="132"/>
                    <a:pt x="83" y="125"/>
                  </a:cubicBezTo>
                  <a:cubicBezTo>
                    <a:pt x="98" y="118"/>
                    <a:pt x="112" y="108"/>
                    <a:pt x="124" y="96"/>
                  </a:cubicBezTo>
                  <a:cubicBezTo>
                    <a:pt x="135" y="84"/>
                    <a:pt x="144" y="69"/>
                    <a:pt x="151" y="53"/>
                  </a:cubicBezTo>
                  <a:cubicBezTo>
                    <a:pt x="157" y="37"/>
                    <a:pt x="161" y="19"/>
                    <a:pt x="161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任意多边形: 形状 145" descr="9653b2e4-e361-409b-9cff-f5b397287c1c"/>
            <p:cNvSpPr/>
            <p:nvPr/>
          </p:nvSpPr>
          <p:spPr bwMode="auto">
            <a:xfrm>
              <a:off x="5881688" y="3981450"/>
              <a:ext cx="96838" cy="107950"/>
            </a:xfrm>
            <a:custGeom>
              <a:avLst/>
              <a:gdLst>
                <a:gd name="T0" fmla="*/ 61 w 61"/>
                <a:gd name="T1" fmla="*/ 7 h 68"/>
                <a:gd name="T2" fmla="*/ 24 w 61"/>
                <a:gd name="T3" fmla="*/ 28 h 68"/>
                <a:gd name="T4" fmla="*/ 42 w 61"/>
                <a:gd name="T5" fmla="*/ 68 h 68"/>
                <a:gd name="T6" fmla="*/ 19 w 61"/>
                <a:gd name="T7" fmla="*/ 59 h 68"/>
                <a:gd name="T8" fmla="*/ 0 w 61"/>
                <a:gd name="T9" fmla="*/ 20 h 68"/>
                <a:gd name="T10" fmla="*/ 37 w 61"/>
                <a:gd name="T11" fmla="*/ 0 h 68"/>
                <a:gd name="T12" fmla="*/ 61 w 61"/>
                <a:gd name="T1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8">
                  <a:moveTo>
                    <a:pt x="61" y="7"/>
                  </a:moveTo>
                  <a:lnTo>
                    <a:pt x="24" y="28"/>
                  </a:lnTo>
                  <a:lnTo>
                    <a:pt x="42" y="68"/>
                  </a:lnTo>
                  <a:lnTo>
                    <a:pt x="19" y="59"/>
                  </a:lnTo>
                  <a:lnTo>
                    <a:pt x="0" y="20"/>
                  </a:lnTo>
                  <a:lnTo>
                    <a:pt x="37" y="0"/>
                  </a:lnTo>
                  <a:lnTo>
                    <a:pt x="61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任意多边形: 形状 146" descr="a408d514-a08f-4e89-a18c-be08c6ecd28e"/>
            <p:cNvSpPr/>
            <p:nvPr/>
          </p:nvSpPr>
          <p:spPr bwMode="auto">
            <a:xfrm>
              <a:off x="5719763" y="3516313"/>
              <a:ext cx="396875" cy="371475"/>
            </a:xfrm>
            <a:custGeom>
              <a:avLst/>
              <a:gdLst>
                <a:gd name="T0" fmla="*/ 29 w 201"/>
                <a:gd name="T1" fmla="*/ 180 h 188"/>
                <a:gd name="T2" fmla="*/ 20 w 201"/>
                <a:gd name="T3" fmla="*/ 135 h 188"/>
                <a:gd name="T4" fmla="*/ 29 w 201"/>
                <a:gd name="T5" fmla="*/ 90 h 188"/>
                <a:gd name="T6" fmla="*/ 52 w 201"/>
                <a:gd name="T7" fmla="*/ 54 h 188"/>
                <a:gd name="T8" fmla="*/ 86 w 201"/>
                <a:gd name="T9" fmla="*/ 29 h 188"/>
                <a:gd name="T10" fmla="*/ 127 w 201"/>
                <a:gd name="T11" fmla="*/ 20 h 188"/>
                <a:gd name="T12" fmla="*/ 169 w 201"/>
                <a:gd name="T13" fmla="*/ 29 h 188"/>
                <a:gd name="T14" fmla="*/ 189 w 201"/>
                <a:gd name="T15" fmla="*/ 41 h 188"/>
                <a:gd name="T16" fmla="*/ 201 w 201"/>
                <a:gd name="T17" fmla="*/ 25 h 188"/>
                <a:gd name="T18" fmla="*/ 177 w 201"/>
                <a:gd name="T19" fmla="*/ 11 h 188"/>
                <a:gd name="T20" fmla="*/ 127 w 201"/>
                <a:gd name="T21" fmla="*/ 0 h 188"/>
                <a:gd name="T22" fmla="*/ 78 w 201"/>
                <a:gd name="T23" fmla="*/ 11 h 188"/>
                <a:gd name="T24" fmla="*/ 37 w 201"/>
                <a:gd name="T25" fmla="*/ 40 h 188"/>
                <a:gd name="T26" fmla="*/ 10 w 201"/>
                <a:gd name="T27" fmla="*/ 83 h 188"/>
                <a:gd name="T28" fmla="*/ 0 w 201"/>
                <a:gd name="T29" fmla="*/ 135 h 188"/>
                <a:gd name="T30" fmla="*/ 10 w 201"/>
                <a:gd name="T31" fmla="*/ 188 h 188"/>
                <a:gd name="T32" fmla="*/ 29 w 201"/>
                <a:gd name="T33" fmla="*/ 1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88">
                  <a:moveTo>
                    <a:pt x="29" y="180"/>
                  </a:moveTo>
                  <a:cubicBezTo>
                    <a:pt x="23" y="167"/>
                    <a:pt x="20" y="151"/>
                    <a:pt x="20" y="135"/>
                  </a:cubicBezTo>
                  <a:cubicBezTo>
                    <a:pt x="20" y="119"/>
                    <a:pt x="23" y="104"/>
                    <a:pt x="29" y="90"/>
                  </a:cubicBezTo>
                  <a:cubicBezTo>
                    <a:pt x="34" y="77"/>
                    <a:pt x="42" y="64"/>
                    <a:pt x="52" y="54"/>
                  </a:cubicBezTo>
                  <a:cubicBezTo>
                    <a:pt x="62" y="43"/>
                    <a:pt x="73" y="35"/>
                    <a:pt x="86" y="29"/>
                  </a:cubicBezTo>
                  <a:cubicBezTo>
                    <a:pt x="99" y="23"/>
                    <a:pt x="113" y="20"/>
                    <a:pt x="127" y="20"/>
                  </a:cubicBezTo>
                  <a:cubicBezTo>
                    <a:pt x="142" y="20"/>
                    <a:pt x="156" y="23"/>
                    <a:pt x="169" y="29"/>
                  </a:cubicBezTo>
                  <a:cubicBezTo>
                    <a:pt x="176" y="32"/>
                    <a:pt x="183" y="36"/>
                    <a:pt x="189" y="41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194" y="19"/>
                    <a:pt x="186" y="15"/>
                    <a:pt x="177" y="11"/>
                  </a:cubicBezTo>
                  <a:cubicBezTo>
                    <a:pt x="162" y="4"/>
                    <a:pt x="145" y="0"/>
                    <a:pt x="127" y="0"/>
                  </a:cubicBezTo>
                  <a:cubicBezTo>
                    <a:pt x="110" y="0"/>
                    <a:pt x="93" y="4"/>
                    <a:pt x="78" y="11"/>
                  </a:cubicBezTo>
                  <a:cubicBezTo>
                    <a:pt x="62" y="18"/>
                    <a:pt x="49" y="28"/>
                    <a:pt x="37" y="40"/>
                  </a:cubicBezTo>
                  <a:cubicBezTo>
                    <a:pt x="26" y="52"/>
                    <a:pt x="16" y="67"/>
                    <a:pt x="10" y="83"/>
                  </a:cubicBezTo>
                  <a:cubicBezTo>
                    <a:pt x="4" y="99"/>
                    <a:pt x="0" y="117"/>
                    <a:pt x="0" y="135"/>
                  </a:cubicBezTo>
                  <a:cubicBezTo>
                    <a:pt x="0" y="154"/>
                    <a:pt x="4" y="172"/>
                    <a:pt x="10" y="188"/>
                  </a:cubicBezTo>
                  <a:cubicBezTo>
                    <a:pt x="29" y="180"/>
                    <a:pt x="29" y="180"/>
                    <a:pt x="29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任意多边形: 形状 147" descr="114dc547-d7f4-4367-b667-e88a670f2d5d"/>
            <p:cNvSpPr/>
            <p:nvPr/>
          </p:nvSpPr>
          <p:spPr bwMode="auto">
            <a:xfrm>
              <a:off x="6015038" y="3486150"/>
              <a:ext cx="120650" cy="130175"/>
            </a:xfrm>
            <a:custGeom>
              <a:avLst/>
              <a:gdLst>
                <a:gd name="T0" fmla="*/ 0 w 76"/>
                <a:gd name="T1" fmla="*/ 61 h 82"/>
                <a:gd name="T2" fmla="*/ 52 w 76"/>
                <a:gd name="T3" fmla="*/ 56 h 82"/>
                <a:gd name="T4" fmla="*/ 47 w 76"/>
                <a:gd name="T5" fmla="*/ 0 h 82"/>
                <a:gd name="T6" fmla="*/ 71 w 76"/>
                <a:gd name="T7" fmla="*/ 21 h 82"/>
                <a:gd name="T8" fmla="*/ 76 w 76"/>
                <a:gd name="T9" fmla="*/ 77 h 82"/>
                <a:gd name="T10" fmla="*/ 25 w 76"/>
                <a:gd name="T11" fmla="*/ 82 h 82"/>
                <a:gd name="T12" fmla="*/ 0 w 76"/>
                <a:gd name="T13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2">
                  <a:moveTo>
                    <a:pt x="0" y="61"/>
                  </a:moveTo>
                  <a:lnTo>
                    <a:pt x="52" y="56"/>
                  </a:lnTo>
                  <a:lnTo>
                    <a:pt x="47" y="0"/>
                  </a:lnTo>
                  <a:lnTo>
                    <a:pt x="71" y="21"/>
                  </a:lnTo>
                  <a:lnTo>
                    <a:pt x="76" y="77"/>
                  </a:lnTo>
                  <a:lnTo>
                    <a:pt x="25" y="8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椭圆 148" descr="62eed927-c6c2-4a6d-b4d3-d07f8df21e93"/>
            <p:cNvSpPr>
              <a:spLocks noChangeArrowheads="1"/>
            </p:cNvSpPr>
            <p:nvPr/>
          </p:nvSpPr>
          <p:spPr bwMode="auto">
            <a:xfrm>
              <a:off x="5838826" y="3651250"/>
              <a:ext cx="250825" cy="266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任意多边形: 形状 149" descr="f2595071-5e25-4c5a-833e-652fb120193c"/>
            <p:cNvSpPr/>
            <p:nvPr/>
          </p:nvSpPr>
          <p:spPr bwMode="auto">
            <a:xfrm>
              <a:off x="5816601" y="3629025"/>
              <a:ext cx="292100" cy="307975"/>
            </a:xfrm>
            <a:custGeom>
              <a:avLst/>
              <a:gdLst>
                <a:gd name="T0" fmla="*/ 138 w 148"/>
                <a:gd name="T1" fmla="*/ 78 h 156"/>
                <a:gd name="T2" fmla="*/ 127 w 148"/>
                <a:gd name="T3" fmla="*/ 78 h 156"/>
                <a:gd name="T4" fmla="*/ 112 w 148"/>
                <a:gd name="T5" fmla="*/ 119 h 156"/>
                <a:gd name="T6" fmla="*/ 74 w 148"/>
                <a:gd name="T7" fmla="*/ 136 h 156"/>
                <a:gd name="T8" fmla="*/ 37 w 148"/>
                <a:gd name="T9" fmla="*/ 119 h 156"/>
                <a:gd name="T10" fmla="*/ 21 w 148"/>
                <a:gd name="T11" fmla="*/ 78 h 156"/>
                <a:gd name="T12" fmla="*/ 37 w 148"/>
                <a:gd name="T13" fmla="*/ 37 h 156"/>
                <a:gd name="T14" fmla="*/ 74 w 148"/>
                <a:gd name="T15" fmla="*/ 21 h 156"/>
                <a:gd name="T16" fmla="*/ 112 w 148"/>
                <a:gd name="T17" fmla="*/ 37 h 156"/>
                <a:gd name="T18" fmla="*/ 127 w 148"/>
                <a:gd name="T19" fmla="*/ 78 h 156"/>
                <a:gd name="T20" fmla="*/ 138 w 148"/>
                <a:gd name="T21" fmla="*/ 78 h 156"/>
                <a:gd name="T22" fmla="*/ 148 w 148"/>
                <a:gd name="T23" fmla="*/ 78 h 156"/>
                <a:gd name="T24" fmla="*/ 126 w 148"/>
                <a:gd name="T25" fmla="*/ 23 h 156"/>
                <a:gd name="T26" fmla="*/ 74 w 148"/>
                <a:gd name="T27" fmla="*/ 0 h 156"/>
                <a:gd name="T28" fmla="*/ 22 w 148"/>
                <a:gd name="T29" fmla="*/ 23 h 156"/>
                <a:gd name="T30" fmla="*/ 0 w 148"/>
                <a:gd name="T31" fmla="*/ 78 h 156"/>
                <a:gd name="T32" fmla="*/ 22 w 148"/>
                <a:gd name="T33" fmla="*/ 133 h 156"/>
                <a:gd name="T34" fmla="*/ 74 w 148"/>
                <a:gd name="T35" fmla="*/ 156 h 156"/>
                <a:gd name="T36" fmla="*/ 126 w 148"/>
                <a:gd name="T37" fmla="*/ 133 h 156"/>
                <a:gd name="T38" fmla="*/ 148 w 148"/>
                <a:gd name="T39" fmla="*/ 78 h 156"/>
                <a:gd name="T40" fmla="*/ 138 w 148"/>
                <a:gd name="T41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56">
                  <a:moveTo>
                    <a:pt x="138" y="78"/>
                  </a:moveTo>
                  <a:cubicBezTo>
                    <a:pt x="127" y="78"/>
                    <a:pt x="127" y="78"/>
                    <a:pt x="127" y="78"/>
                  </a:cubicBezTo>
                  <a:cubicBezTo>
                    <a:pt x="127" y="95"/>
                    <a:pt x="121" y="109"/>
                    <a:pt x="112" y="119"/>
                  </a:cubicBezTo>
                  <a:cubicBezTo>
                    <a:pt x="102" y="130"/>
                    <a:pt x="89" y="136"/>
                    <a:pt x="74" y="136"/>
                  </a:cubicBezTo>
                  <a:cubicBezTo>
                    <a:pt x="60" y="136"/>
                    <a:pt x="46" y="130"/>
                    <a:pt x="37" y="119"/>
                  </a:cubicBezTo>
                  <a:cubicBezTo>
                    <a:pt x="27" y="109"/>
                    <a:pt x="21" y="95"/>
                    <a:pt x="21" y="78"/>
                  </a:cubicBezTo>
                  <a:cubicBezTo>
                    <a:pt x="21" y="62"/>
                    <a:pt x="27" y="48"/>
                    <a:pt x="37" y="37"/>
                  </a:cubicBezTo>
                  <a:cubicBezTo>
                    <a:pt x="46" y="27"/>
                    <a:pt x="60" y="21"/>
                    <a:pt x="74" y="21"/>
                  </a:cubicBezTo>
                  <a:cubicBezTo>
                    <a:pt x="89" y="21"/>
                    <a:pt x="102" y="27"/>
                    <a:pt x="112" y="37"/>
                  </a:cubicBezTo>
                  <a:cubicBezTo>
                    <a:pt x="121" y="48"/>
                    <a:pt x="127" y="62"/>
                    <a:pt x="12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48" y="78"/>
                    <a:pt x="148" y="78"/>
                    <a:pt x="148" y="78"/>
                  </a:cubicBezTo>
                  <a:cubicBezTo>
                    <a:pt x="148" y="57"/>
                    <a:pt x="140" y="38"/>
                    <a:pt x="126" y="23"/>
                  </a:cubicBezTo>
                  <a:cubicBezTo>
                    <a:pt x="113" y="9"/>
                    <a:pt x="95" y="0"/>
                    <a:pt x="74" y="0"/>
                  </a:cubicBezTo>
                  <a:cubicBezTo>
                    <a:pt x="54" y="0"/>
                    <a:pt x="35" y="9"/>
                    <a:pt x="22" y="23"/>
                  </a:cubicBezTo>
                  <a:cubicBezTo>
                    <a:pt x="9" y="38"/>
                    <a:pt x="1" y="57"/>
                    <a:pt x="0" y="78"/>
                  </a:cubicBezTo>
                  <a:cubicBezTo>
                    <a:pt x="1" y="100"/>
                    <a:pt x="9" y="119"/>
                    <a:pt x="22" y="133"/>
                  </a:cubicBezTo>
                  <a:cubicBezTo>
                    <a:pt x="35" y="147"/>
                    <a:pt x="54" y="156"/>
                    <a:pt x="74" y="156"/>
                  </a:cubicBezTo>
                  <a:cubicBezTo>
                    <a:pt x="95" y="156"/>
                    <a:pt x="113" y="147"/>
                    <a:pt x="126" y="133"/>
                  </a:cubicBezTo>
                  <a:cubicBezTo>
                    <a:pt x="140" y="119"/>
                    <a:pt x="148" y="100"/>
                    <a:pt x="148" y="78"/>
                  </a:cubicBezTo>
                  <a:lnTo>
                    <a:pt x="138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任意多边形: 形状 150" descr="40292421-5355-4866-96db-dd50698f1994"/>
            <p:cNvSpPr/>
            <p:nvPr/>
          </p:nvSpPr>
          <p:spPr bwMode="auto">
            <a:xfrm>
              <a:off x="9523413" y="2384425"/>
              <a:ext cx="447675" cy="182563"/>
            </a:xfrm>
            <a:custGeom>
              <a:avLst/>
              <a:gdLst>
                <a:gd name="T0" fmla="*/ 226 w 226"/>
                <a:gd name="T1" fmla="*/ 82 h 92"/>
                <a:gd name="T2" fmla="*/ 167 w 226"/>
                <a:gd name="T3" fmla="*/ 23 h 92"/>
                <a:gd name="T4" fmla="*/ 85 w 226"/>
                <a:gd name="T5" fmla="*/ 0 h 92"/>
                <a:gd name="T6" fmla="*/ 0 w 226"/>
                <a:gd name="T7" fmla="*/ 25 h 92"/>
                <a:gd name="T8" fmla="*/ 11 w 226"/>
                <a:gd name="T9" fmla="*/ 42 h 92"/>
                <a:gd name="T10" fmla="*/ 85 w 226"/>
                <a:gd name="T11" fmla="*/ 21 h 92"/>
                <a:gd name="T12" fmla="*/ 156 w 226"/>
                <a:gd name="T13" fmla="*/ 40 h 92"/>
                <a:gd name="T14" fmla="*/ 208 w 226"/>
                <a:gd name="T15" fmla="*/ 92 h 92"/>
                <a:gd name="T16" fmla="*/ 226 w 226"/>
                <a:gd name="T17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92">
                  <a:moveTo>
                    <a:pt x="226" y="82"/>
                  </a:moveTo>
                  <a:cubicBezTo>
                    <a:pt x="211" y="57"/>
                    <a:pt x="190" y="37"/>
                    <a:pt x="167" y="23"/>
                  </a:cubicBezTo>
                  <a:cubicBezTo>
                    <a:pt x="143" y="9"/>
                    <a:pt x="115" y="0"/>
                    <a:pt x="85" y="0"/>
                  </a:cubicBezTo>
                  <a:cubicBezTo>
                    <a:pt x="54" y="0"/>
                    <a:pt x="25" y="9"/>
                    <a:pt x="0" y="2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33" y="29"/>
                    <a:pt x="58" y="21"/>
                    <a:pt x="85" y="21"/>
                  </a:cubicBezTo>
                  <a:cubicBezTo>
                    <a:pt x="111" y="21"/>
                    <a:pt x="135" y="28"/>
                    <a:pt x="156" y="40"/>
                  </a:cubicBezTo>
                  <a:cubicBezTo>
                    <a:pt x="177" y="53"/>
                    <a:pt x="195" y="71"/>
                    <a:pt x="208" y="92"/>
                  </a:cubicBezTo>
                  <a:cubicBezTo>
                    <a:pt x="226" y="82"/>
                    <a:pt x="226" y="82"/>
                    <a:pt x="226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任意多边形: 形状 151" descr="05c42184-0bfa-4e63-8b6c-42f21b48983d"/>
            <p:cNvSpPr/>
            <p:nvPr/>
          </p:nvSpPr>
          <p:spPr bwMode="auto">
            <a:xfrm>
              <a:off x="9291638" y="2500313"/>
              <a:ext cx="152400" cy="160338"/>
            </a:xfrm>
            <a:custGeom>
              <a:avLst/>
              <a:gdLst>
                <a:gd name="T0" fmla="*/ 0 w 77"/>
                <a:gd name="T1" fmla="*/ 20 h 81"/>
                <a:gd name="T2" fmla="*/ 40 w 77"/>
                <a:gd name="T3" fmla="*/ 38 h 81"/>
                <a:gd name="T4" fmla="*/ 57 w 77"/>
                <a:gd name="T5" fmla="*/ 81 h 81"/>
                <a:gd name="T6" fmla="*/ 77 w 77"/>
                <a:gd name="T7" fmla="*/ 81 h 81"/>
                <a:gd name="T8" fmla="*/ 55 w 77"/>
                <a:gd name="T9" fmla="*/ 24 h 81"/>
                <a:gd name="T10" fmla="*/ 0 w 77"/>
                <a:gd name="T11" fmla="*/ 0 h 81"/>
                <a:gd name="T12" fmla="*/ 0 w 77"/>
                <a:gd name="T13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1">
                  <a:moveTo>
                    <a:pt x="0" y="20"/>
                  </a:moveTo>
                  <a:cubicBezTo>
                    <a:pt x="16" y="20"/>
                    <a:pt x="30" y="27"/>
                    <a:pt x="40" y="38"/>
                  </a:cubicBezTo>
                  <a:cubicBezTo>
                    <a:pt x="51" y="49"/>
                    <a:pt x="57" y="64"/>
                    <a:pt x="57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59"/>
                    <a:pt x="69" y="39"/>
                    <a:pt x="55" y="24"/>
                  </a:cubicBezTo>
                  <a:cubicBezTo>
                    <a:pt x="41" y="9"/>
                    <a:pt x="22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任意多边形: 形状 152" descr="0f90f2e2-c8d4-4b96-b8bb-c12f8d0cf050"/>
            <p:cNvSpPr>
              <a:spLocks noEditPoints="1"/>
            </p:cNvSpPr>
            <p:nvPr/>
          </p:nvSpPr>
          <p:spPr bwMode="auto">
            <a:xfrm>
              <a:off x="9440863" y="2832100"/>
              <a:ext cx="604838" cy="655639"/>
            </a:xfrm>
            <a:custGeom>
              <a:avLst/>
              <a:gdLst>
                <a:gd name="T0" fmla="*/ 296 w 312"/>
                <a:gd name="T1" fmla="*/ 139 h 333"/>
                <a:gd name="T2" fmla="*/ 270 w 312"/>
                <a:gd name="T3" fmla="*/ 139 h 333"/>
                <a:gd name="T4" fmla="*/ 255 w 312"/>
                <a:gd name="T5" fmla="*/ 100 h 333"/>
                <a:gd name="T6" fmla="*/ 273 w 312"/>
                <a:gd name="T7" fmla="*/ 81 h 333"/>
                <a:gd name="T8" fmla="*/ 273 w 312"/>
                <a:gd name="T9" fmla="*/ 56 h 333"/>
                <a:gd name="T10" fmla="*/ 260 w 312"/>
                <a:gd name="T11" fmla="*/ 42 h 333"/>
                <a:gd name="T12" fmla="*/ 237 w 312"/>
                <a:gd name="T13" fmla="*/ 42 h 333"/>
                <a:gd name="T14" fmla="*/ 219 w 312"/>
                <a:gd name="T15" fmla="*/ 61 h 333"/>
                <a:gd name="T16" fmla="*/ 182 w 312"/>
                <a:gd name="T17" fmla="*/ 45 h 333"/>
                <a:gd name="T18" fmla="*/ 182 w 312"/>
                <a:gd name="T19" fmla="*/ 18 h 333"/>
                <a:gd name="T20" fmla="*/ 166 w 312"/>
                <a:gd name="T21" fmla="*/ 0 h 333"/>
                <a:gd name="T22" fmla="*/ 147 w 312"/>
                <a:gd name="T23" fmla="*/ 0 h 333"/>
                <a:gd name="T24" fmla="*/ 130 w 312"/>
                <a:gd name="T25" fmla="*/ 18 h 333"/>
                <a:gd name="T26" fmla="*/ 130 w 312"/>
                <a:gd name="T27" fmla="*/ 45 h 333"/>
                <a:gd name="T28" fmla="*/ 94 w 312"/>
                <a:gd name="T29" fmla="*/ 61 h 333"/>
                <a:gd name="T30" fmla="*/ 76 w 312"/>
                <a:gd name="T31" fmla="*/ 41 h 333"/>
                <a:gd name="T32" fmla="*/ 53 w 312"/>
                <a:gd name="T33" fmla="*/ 41 h 333"/>
                <a:gd name="T34" fmla="*/ 40 w 312"/>
                <a:gd name="T35" fmla="*/ 55 h 333"/>
                <a:gd name="T36" fmla="*/ 40 w 312"/>
                <a:gd name="T37" fmla="*/ 80 h 333"/>
                <a:gd name="T38" fmla="*/ 58 w 312"/>
                <a:gd name="T39" fmla="*/ 99 h 333"/>
                <a:gd name="T40" fmla="*/ 42 w 312"/>
                <a:gd name="T41" fmla="*/ 138 h 333"/>
                <a:gd name="T42" fmla="*/ 17 w 312"/>
                <a:gd name="T43" fmla="*/ 138 h 333"/>
                <a:gd name="T44" fmla="*/ 0 w 312"/>
                <a:gd name="T45" fmla="*/ 156 h 333"/>
                <a:gd name="T46" fmla="*/ 0 w 312"/>
                <a:gd name="T47" fmla="*/ 176 h 333"/>
                <a:gd name="T48" fmla="*/ 17 w 312"/>
                <a:gd name="T49" fmla="*/ 194 h 333"/>
                <a:gd name="T50" fmla="*/ 42 w 312"/>
                <a:gd name="T51" fmla="*/ 194 h 333"/>
                <a:gd name="T52" fmla="*/ 57 w 312"/>
                <a:gd name="T53" fmla="*/ 233 h 333"/>
                <a:gd name="T54" fmla="*/ 39 w 312"/>
                <a:gd name="T55" fmla="*/ 252 h 333"/>
                <a:gd name="T56" fmla="*/ 39 w 312"/>
                <a:gd name="T57" fmla="*/ 277 h 333"/>
                <a:gd name="T58" fmla="*/ 52 w 312"/>
                <a:gd name="T59" fmla="*/ 291 h 333"/>
                <a:gd name="T60" fmla="*/ 75 w 312"/>
                <a:gd name="T61" fmla="*/ 291 h 333"/>
                <a:gd name="T62" fmla="*/ 93 w 312"/>
                <a:gd name="T63" fmla="*/ 272 h 333"/>
                <a:gd name="T64" fmla="*/ 130 w 312"/>
                <a:gd name="T65" fmla="*/ 289 h 333"/>
                <a:gd name="T66" fmla="*/ 130 w 312"/>
                <a:gd name="T67" fmla="*/ 316 h 333"/>
                <a:gd name="T68" fmla="*/ 146 w 312"/>
                <a:gd name="T69" fmla="*/ 333 h 333"/>
                <a:gd name="T70" fmla="*/ 165 w 312"/>
                <a:gd name="T71" fmla="*/ 333 h 333"/>
                <a:gd name="T72" fmla="*/ 182 w 312"/>
                <a:gd name="T73" fmla="*/ 316 h 333"/>
                <a:gd name="T74" fmla="*/ 182 w 312"/>
                <a:gd name="T75" fmla="*/ 289 h 333"/>
                <a:gd name="T76" fmla="*/ 218 w 312"/>
                <a:gd name="T77" fmla="*/ 273 h 333"/>
                <a:gd name="T78" fmla="*/ 236 w 312"/>
                <a:gd name="T79" fmla="*/ 292 h 333"/>
                <a:gd name="T80" fmla="*/ 259 w 312"/>
                <a:gd name="T81" fmla="*/ 292 h 333"/>
                <a:gd name="T82" fmla="*/ 273 w 312"/>
                <a:gd name="T83" fmla="*/ 278 h 333"/>
                <a:gd name="T84" fmla="*/ 273 w 312"/>
                <a:gd name="T85" fmla="*/ 253 h 333"/>
                <a:gd name="T86" fmla="*/ 255 w 312"/>
                <a:gd name="T87" fmla="*/ 234 h 333"/>
                <a:gd name="T88" fmla="*/ 270 w 312"/>
                <a:gd name="T89" fmla="*/ 195 h 333"/>
                <a:gd name="T90" fmla="*/ 296 w 312"/>
                <a:gd name="T91" fmla="*/ 195 h 333"/>
                <a:gd name="T92" fmla="*/ 312 w 312"/>
                <a:gd name="T93" fmla="*/ 177 h 333"/>
                <a:gd name="T94" fmla="*/ 312 w 312"/>
                <a:gd name="T95" fmla="*/ 157 h 333"/>
                <a:gd name="T96" fmla="*/ 296 w 312"/>
                <a:gd name="T97" fmla="*/ 139 h 333"/>
                <a:gd name="T98" fmla="*/ 156 w 312"/>
                <a:gd name="T99" fmla="*/ 222 h 333"/>
                <a:gd name="T100" fmla="*/ 104 w 312"/>
                <a:gd name="T101" fmla="*/ 167 h 333"/>
                <a:gd name="T102" fmla="*/ 156 w 312"/>
                <a:gd name="T103" fmla="*/ 111 h 333"/>
                <a:gd name="T104" fmla="*/ 208 w 312"/>
                <a:gd name="T105" fmla="*/ 167 h 333"/>
                <a:gd name="T106" fmla="*/ 156 w 312"/>
                <a:gd name="T107" fmla="*/ 22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333">
                  <a:moveTo>
                    <a:pt x="296" y="139"/>
                  </a:moveTo>
                  <a:cubicBezTo>
                    <a:pt x="270" y="139"/>
                    <a:pt x="270" y="139"/>
                    <a:pt x="270" y="139"/>
                  </a:cubicBezTo>
                  <a:cubicBezTo>
                    <a:pt x="267" y="125"/>
                    <a:pt x="262" y="112"/>
                    <a:pt x="255" y="100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80" y="74"/>
                    <a:pt x="280" y="63"/>
                    <a:pt x="273" y="56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53" y="35"/>
                    <a:pt x="243" y="35"/>
                    <a:pt x="237" y="42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08" y="53"/>
                    <a:pt x="195" y="48"/>
                    <a:pt x="182" y="45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8"/>
                    <a:pt x="175" y="0"/>
                    <a:pt x="16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8" y="0"/>
                    <a:pt x="130" y="8"/>
                    <a:pt x="130" y="18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17" y="48"/>
                    <a:pt x="105" y="53"/>
                    <a:pt x="94" y="6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0" y="34"/>
                    <a:pt x="60" y="34"/>
                    <a:pt x="53" y="4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62"/>
                    <a:pt x="33" y="73"/>
                    <a:pt x="40" y="8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0" y="111"/>
                    <a:pt x="45" y="124"/>
                    <a:pt x="42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8" y="138"/>
                    <a:pt x="0" y="146"/>
                    <a:pt x="0" y="15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6"/>
                    <a:pt x="8" y="194"/>
                    <a:pt x="17" y="194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5" y="208"/>
                    <a:pt x="50" y="221"/>
                    <a:pt x="57" y="23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3" y="259"/>
                    <a:pt x="33" y="270"/>
                    <a:pt x="39" y="277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9" y="298"/>
                    <a:pt x="69" y="298"/>
                    <a:pt x="75" y="29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105" y="280"/>
                    <a:pt x="117" y="285"/>
                    <a:pt x="130" y="289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0" y="325"/>
                    <a:pt x="137" y="333"/>
                    <a:pt x="146" y="333"/>
                  </a:cubicBezTo>
                  <a:cubicBezTo>
                    <a:pt x="165" y="333"/>
                    <a:pt x="165" y="333"/>
                    <a:pt x="165" y="333"/>
                  </a:cubicBezTo>
                  <a:cubicBezTo>
                    <a:pt x="174" y="333"/>
                    <a:pt x="182" y="326"/>
                    <a:pt x="182" y="316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95" y="286"/>
                    <a:pt x="207" y="280"/>
                    <a:pt x="218" y="273"/>
                  </a:cubicBezTo>
                  <a:cubicBezTo>
                    <a:pt x="236" y="292"/>
                    <a:pt x="236" y="292"/>
                    <a:pt x="236" y="292"/>
                  </a:cubicBezTo>
                  <a:cubicBezTo>
                    <a:pt x="243" y="299"/>
                    <a:pt x="253" y="299"/>
                    <a:pt x="259" y="292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9" y="271"/>
                    <a:pt x="279" y="260"/>
                    <a:pt x="273" y="253"/>
                  </a:cubicBezTo>
                  <a:cubicBezTo>
                    <a:pt x="255" y="234"/>
                    <a:pt x="255" y="234"/>
                    <a:pt x="255" y="234"/>
                  </a:cubicBezTo>
                  <a:cubicBezTo>
                    <a:pt x="262" y="222"/>
                    <a:pt x="267" y="209"/>
                    <a:pt x="270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305" y="195"/>
                    <a:pt x="312" y="187"/>
                    <a:pt x="312" y="177"/>
                  </a:cubicBezTo>
                  <a:cubicBezTo>
                    <a:pt x="312" y="157"/>
                    <a:pt x="312" y="157"/>
                    <a:pt x="312" y="157"/>
                  </a:cubicBezTo>
                  <a:cubicBezTo>
                    <a:pt x="312" y="147"/>
                    <a:pt x="305" y="139"/>
                    <a:pt x="296" y="139"/>
                  </a:cubicBezTo>
                  <a:close/>
                  <a:moveTo>
                    <a:pt x="156" y="222"/>
                  </a:moveTo>
                  <a:cubicBezTo>
                    <a:pt x="127" y="222"/>
                    <a:pt x="104" y="197"/>
                    <a:pt x="104" y="167"/>
                  </a:cubicBezTo>
                  <a:cubicBezTo>
                    <a:pt x="104" y="136"/>
                    <a:pt x="127" y="111"/>
                    <a:pt x="156" y="111"/>
                  </a:cubicBezTo>
                  <a:cubicBezTo>
                    <a:pt x="185" y="111"/>
                    <a:pt x="208" y="136"/>
                    <a:pt x="208" y="167"/>
                  </a:cubicBezTo>
                  <a:cubicBezTo>
                    <a:pt x="208" y="197"/>
                    <a:pt x="185" y="222"/>
                    <a:pt x="156" y="222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3b3674e-2aae-4636-b20a-f43a9b84b0a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内容占位符 2" descr="7f9a33cd-1f69-40cc-9363-2196e93efcb8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 descr="c660e8c2-1087-4219-b200-301aa4e3f50f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3d625c09-d04f-46d6-8216-e17eaa2781bb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56e4881a-9d85-466e-8058-e00738e8ea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ab6eff8c-12da-4aad-99a6-36e535e0759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  <a:endParaRPr lang="en-US"/>
          </a:p>
        </p:txBody>
      </p:sp>
      <p:sp>
        <p:nvSpPr>
          <p:cNvPr id="3" name="内容占位符 2" descr="8e01b526-dc7f-4eb5-b06e-79eabb3ea0c6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 descr="b8ecc8b7-33de-4f04-8d73-1a75b5a7ded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afc730b9-9821-40b9-86da-4931847f8b2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e562452f-ce55-4917-8452-c22969cabcc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cxnSp>
        <p:nvCxnSpPr>
          <p:cNvPr id="7" name="直接连接符 6" descr="819270d0-bfa7-4992-a2cf-5f5c7ccb1ff1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d0886acf-9dc3-428e-bef2-31ef844d3e5b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2c20dd88-f226-4cd2-b01a-1b5b94f6854f"/>
          <p:cNvGrpSpPr/>
          <p:nvPr/>
        </p:nvGrpSpPr>
        <p:grpSpPr>
          <a:xfrm flipH="1">
            <a:off x="194063" y="2450874"/>
            <a:ext cx="6080875" cy="2849940"/>
            <a:chOff x="3638551" y="2232025"/>
            <a:chExt cx="8335962" cy="3906838"/>
          </a:xfrm>
        </p:grpSpPr>
        <p:sp>
          <p:nvSpPr>
            <p:cNvPr id="8" name="任意多边形: 形状 7" descr="3e650a75-7f9f-4bb7-adca-00b08c4f779f"/>
            <p:cNvSpPr/>
            <p:nvPr/>
          </p:nvSpPr>
          <p:spPr bwMode="auto">
            <a:xfrm>
              <a:off x="4878388" y="2660650"/>
              <a:ext cx="6911975" cy="2052638"/>
            </a:xfrm>
            <a:custGeom>
              <a:avLst/>
              <a:gdLst>
                <a:gd name="T0" fmla="*/ 1434 w 3491"/>
                <a:gd name="T1" fmla="*/ 0 h 1037"/>
                <a:gd name="T2" fmla="*/ 499 w 3491"/>
                <a:gd name="T3" fmla="*/ 0 h 1037"/>
                <a:gd name="T4" fmla="*/ 410 w 3491"/>
                <a:gd name="T5" fmla="*/ 131 h 1037"/>
                <a:gd name="T6" fmla="*/ 499 w 3491"/>
                <a:gd name="T7" fmla="*/ 261 h 1037"/>
                <a:gd name="T8" fmla="*/ 710 w 3491"/>
                <a:gd name="T9" fmla="*/ 261 h 1037"/>
                <a:gd name="T10" fmla="*/ 764 w 3491"/>
                <a:gd name="T11" fmla="*/ 340 h 1037"/>
                <a:gd name="T12" fmla="*/ 710 w 3491"/>
                <a:gd name="T13" fmla="*/ 418 h 1037"/>
                <a:gd name="T14" fmla="*/ 79 w 3491"/>
                <a:gd name="T15" fmla="*/ 418 h 1037"/>
                <a:gd name="T16" fmla="*/ 0 w 3491"/>
                <a:gd name="T17" fmla="*/ 535 h 1037"/>
                <a:gd name="T18" fmla="*/ 0 w 3491"/>
                <a:gd name="T19" fmla="*/ 535 h 1037"/>
                <a:gd name="T20" fmla="*/ 79 w 3491"/>
                <a:gd name="T21" fmla="*/ 651 h 1037"/>
                <a:gd name="T22" fmla="*/ 888 w 3491"/>
                <a:gd name="T23" fmla="*/ 651 h 1037"/>
                <a:gd name="T24" fmla="*/ 950 w 3491"/>
                <a:gd name="T25" fmla="*/ 744 h 1037"/>
                <a:gd name="T26" fmla="*/ 888 w 3491"/>
                <a:gd name="T27" fmla="*/ 836 h 1037"/>
                <a:gd name="T28" fmla="*/ 335 w 3491"/>
                <a:gd name="T29" fmla="*/ 836 h 1037"/>
                <a:gd name="T30" fmla="*/ 271 w 3491"/>
                <a:gd name="T31" fmla="*/ 930 h 1037"/>
                <a:gd name="T32" fmla="*/ 271 w 3491"/>
                <a:gd name="T33" fmla="*/ 943 h 1037"/>
                <a:gd name="T34" fmla="*/ 335 w 3491"/>
                <a:gd name="T35" fmla="*/ 1037 h 1037"/>
                <a:gd name="T36" fmla="*/ 3400 w 3491"/>
                <a:gd name="T37" fmla="*/ 1037 h 1037"/>
                <a:gd name="T38" fmla="*/ 3491 w 3491"/>
                <a:gd name="T39" fmla="*/ 905 h 1037"/>
                <a:gd name="T40" fmla="*/ 3400 w 3491"/>
                <a:gd name="T41" fmla="*/ 773 h 1037"/>
                <a:gd name="T42" fmla="*/ 2993 w 3491"/>
                <a:gd name="T43" fmla="*/ 773 h 1037"/>
                <a:gd name="T44" fmla="*/ 2928 w 3491"/>
                <a:gd name="T45" fmla="*/ 678 h 1037"/>
                <a:gd name="T46" fmla="*/ 2993 w 3491"/>
                <a:gd name="T47" fmla="*/ 583 h 1037"/>
                <a:gd name="T48" fmla="*/ 3219 w 3491"/>
                <a:gd name="T49" fmla="*/ 583 h 1037"/>
                <a:gd name="T50" fmla="*/ 3301 w 3491"/>
                <a:gd name="T51" fmla="*/ 463 h 1037"/>
                <a:gd name="T52" fmla="*/ 3219 w 3491"/>
                <a:gd name="T53" fmla="*/ 343 h 1037"/>
                <a:gd name="T54" fmla="*/ 2481 w 3491"/>
                <a:gd name="T55" fmla="*/ 343 h 1037"/>
                <a:gd name="T56" fmla="*/ 2428 w 3491"/>
                <a:gd name="T57" fmla="*/ 266 h 1037"/>
                <a:gd name="T58" fmla="*/ 2481 w 3491"/>
                <a:gd name="T59" fmla="*/ 189 h 1037"/>
                <a:gd name="T60" fmla="*/ 3120 w 3491"/>
                <a:gd name="T61" fmla="*/ 189 h 1037"/>
                <a:gd name="T62" fmla="*/ 3185 w 3491"/>
                <a:gd name="T63" fmla="*/ 94 h 1037"/>
                <a:gd name="T64" fmla="*/ 3120 w 3491"/>
                <a:gd name="T65" fmla="*/ 0 h 1037"/>
                <a:gd name="T66" fmla="*/ 1434 w 3491"/>
                <a:gd name="T6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91" h="1037">
                  <a:moveTo>
                    <a:pt x="1434" y="0"/>
                  </a:moveTo>
                  <a:cubicBezTo>
                    <a:pt x="499" y="0"/>
                    <a:pt x="499" y="0"/>
                    <a:pt x="499" y="0"/>
                  </a:cubicBezTo>
                  <a:cubicBezTo>
                    <a:pt x="450" y="0"/>
                    <a:pt x="410" y="58"/>
                    <a:pt x="410" y="131"/>
                  </a:cubicBezTo>
                  <a:cubicBezTo>
                    <a:pt x="410" y="203"/>
                    <a:pt x="450" y="261"/>
                    <a:pt x="499" y="261"/>
                  </a:cubicBezTo>
                  <a:cubicBezTo>
                    <a:pt x="710" y="261"/>
                    <a:pt x="710" y="261"/>
                    <a:pt x="710" y="261"/>
                  </a:cubicBezTo>
                  <a:cubicBezTo>
                    <a:pt x="740" y="261"/>
                    <a:pt x="764" y="296"/>
                    <a:pt x="764" y="340"/>
                  </a:cubicBezTo>
                  <a:cubicBezTo>
                    <a:pt x="764" y="383"/>
                    <a:pt x="740" y="418"/>
                    <a:pt x="710" y="418"/>
                  </a:cubicBezTo>
                  <a:cubicBezTo>
                    <a:pt x="79" y="418"/>
                    <a:pt x="79" y="418"/>
                    <a:pt x="79" y="418"/>
                  </a:cubicBezTo>
                  <a:cubicBezTo>
                    <a:pt x="35" y="418"/>
                    <a:pt x="0" y="470"/>
                    <a:pt x="0" y="535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99"/>
                    <a:pt x="35" y="651"/>
                    <a:pt x="79" y="651"/>
                  </a:cubicBezTo>
                  <a:cubicBezTo>
                    <a:pt x="888" y="651"/>
                    <a:pt x="888" y="651"/>
                    <a:pt x="888" y="651"/>
                  </a:cubicBezTo>
                  <a:cubicBezTo>
                    <a:pt x="922" y="651"/>
                    <a:pt x="951" y="693"/>
                    <a:pt x="950" y="744"/>
                  </a:cubicBezTo>
                  <a:cubicBezTo>
                    <a:pt x="950" y="795"/>
                    <a:pt x="922" y="836"/>
                    <a:pt x="888" y="836"/>
                  </a:cubicBezTo>
                  <a:cubicBezTo>
                    <a:pt x="335" y="836"/>
                    <a:pt x="335" y="836"/>
                    <a:pt x="335" y="836"/>
                  </a:cubicBezTo>
                  <a:cubicBezTo>
                    <a:pt x="300" y="836"/>
                    <a:pt x="271" y="878"/>
                    <a:pt x="271" y="930"/>
                  </a:cubicBezTo>
                  <a:cubicBezTo>
                    <a:pt x="271" y="943"/>
                    <a:pt x="271" y="943"/>
                    <a:pt x="271" y="943"/>
                  </a:cubicBezTo>
                  <a:cubicBezTo>
                    <a:pt x="271" y="995"/>
                    <a:pt x="300" y="1037"/>
                    <a:pt x="335" y="1037"/>
                  </a:cubicBezTo>
                  <a:cubicBezTo>
                    <a:pt x="3400" y="1037"/>
                    <a:pt x="3400" y="1037"/>
                    <a:pt x="3400" y="1037"/>
                  </a:cubicBezTo>
                  <a:cubicBezTo>
                    <a:pt x="3450" y="1037"/>
                    <a:pt x="3491" y="978"/>
                    <a:pt x="3491" y="905"/>
                  </a:cubicBezTo>
                  <a:cubicBezTo>
                    <a:pt x="3491" y="832"/>
                    <a:pt x="3450" y="773"/>
                    <a:pt x="3400" y="773"/>
                  </a:cubicBezTo>
                  <a:cubicBezTo>
                    <a:pt x="2993" y="773"/>
                    <a:pt x="2993" y="773"/>
                    <a:pt x="2993" y="773"/>
                  </a:cubicBezTo>
                  <a:cubicBezTo>
                    <a:pt x="2957" y="773"/>
                    <a:pt x="2928" y="730"/>
                    <a:pt x="2928" y="678"/>
                  </a:cubicBezTo>
                  <a:cubicBezTo>
                    <a:pt x="2928" y="625"/>
                    <a:pt x="2957" y="583"/>
                    <a:pt x="2993" y="583"/>
                  </a:cubicBezTo>
                  <a:cubicBezTo>
                    <a:pt x="3219" y="583"/>
                    <a:pt x="3219" y="583"/>
                    <a:pt x="3219" y="583"/>
                  </a:cubicBezTo>
                  <a:cubicBezTo>
                    <a:pt x="3264" y="583"/>
                    <a:pt x="3301" y="529"/>
                    <a:pt x="3301" y="463"/>
                  </a:cubicBezTo>
                  <a:cubicBezTo>
                    <a:pt x="3301" y="397"/>
                    <a:pt x="3264" y="343"/>
                    <a:pt x="3219" y="343"/>
                  </a:cubicBezTo>
                  <a:cubicBezTo>
                    <a:pt x="2481" y="343"/>
                    <a:pt x="2481" y="343"/>
                    <a:pt x="2481" y="343"/>
                  </a:cubicBezTo>
                  <a:cubicBezTo>
                    <a:pt x="2452" y="343"/>
                    <a:pt x="2428" y="308"/>
                    <a:pt x="2428" y="266"/>
                  </a:cubicBezTo>
                  <a:cubicBezTo>
                    <a:pt x="2428" y="223"/>
                    <a:pt x="2452" y="189"/>
                    <a:pt x="2481" y="189"/>
                  </a:cubicBezTo>
                  <a:cubicBezTo>
                    <a:pt x="3120" y="189"/>
                    <a:pt x="3120" y="189"/>
                    <a:pt x="3120" y="189"/>
                  </a:cubicBezTo>
                  <a:cubicBezTo>
                    <a:pt x="3156" y="189"/>
                    <a:pt x="3185" y="146"/>
                    <a:pt x="3185" y="94"/>
                  </a:cubicBezTo>
                  <a:cubicBezTo>
                    <a:pt x="3185" y="42"/>
                    <a:pt x="3156" y="0"/>
                    <a:pt x="3120" y="0"/>
                  </a:cubicBezTo>
                  <a:cubicBezTo>
                    <a:pt x="1434" y="0"/>
                    <a:pt x="1434" y="0"/>
                    <a:pt x="1434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任意多边形: 形状 8" descr="f18b996a-93eb-471d-9888-3bfe479683d3"/>
            <p:cNvSpPr/>
            <p:nvPr/>
          </p:nvSpPr>
          <p:spPr bwMode="auto">
            <a:xfrm>
              <a:off x="3638551" y="4946650"/>
              <a:ext cx="1562100" cy="460375"/>
            </a:xfrm>
            <a:custGeom>
              <a:avLst/>
              <a:gdLst>
                <a:gd name="T0" fmla="*/ 680 w 789"/>
                <a:gd name="T1" fmla="*/ 233 h 233"/>
                <a:gd name="T2" fmla="*/ 108 w 789"/>
                <a:gd name="T3" fmla="*/ 233 h 233"/>
                <a:gd name="T4" fmla="*/ 0 w 789"/>
                <a:gd name="T5" fmla="*/ 116 h 233"/>
                <a:gd name="T6" fmla="*/ 108 w 789"/>
                <a:gd name="T7" fmla="*/ 0 h 233"/>
                <a:gd name="T8" fmla="*/ 680 w 789"/>
                <a:gd name="T9" fmla="*/ 0 h 233"/>
                <a:gd name="T10" fmla="*/ 789 w 789"/>
                <a:gd name="T11" fmla="*/ 116 h 233"/>
                <a:gd name="T12" fmla="*/ 680 w 789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233">
                  <a:moveTo>
                    <a:pt x="680" y="233"/>
                  </a:moveTo>
                  <a:cubicBezTo>
                    <a:pt x="108" y="233"/>
                    <a:pt x="108" y="233"/>
                    <a:pt x="108" y="233"/>
                  </a:cubicBezTo>
                  <a:cubicBezTo>
                    <a:pt x="48" y="233"/>
                    <a:pt x="0" y="181"/>
                    <a:pt x="0" y="116"/>
                  </a:cubicBezTo>
                  <a:cubicBezTo>
                    <a:pt x="0" y="52"/>
                    <a:pt x="48" y="0"/>
                    <a:pt x="10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740" y="0"/>
                    <a:pt x="789" y="52"/>
                    <a:pt x="789" y="116"/>
                  </a:cubicBezTo>
                  <a:cubicBezTo>
                    <a:pt x="789" y="181"/>
                    <a:pt x="740" y="233"/>
                    <a:pt x="680" y="23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椭圆 9" descr="875f2386-1969-420a-93ed-e3c7b97a10f9"/>
            <p:cNvSpPr>
              <a:spLocks noChangeArrowheads="1"/>
            </p:cNvSpPr>
            <p:nvPr/>
          </p:nvSpPr>
          <p:spPr bwMode="auto">
            <a:xfrm>
              <a:off x="4606926" y="4511675"/>
              <a:ext cx="44450" cy="49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椭圆 10" descr="6190459d-d0e1-468a-94b0-193771ae5b8d"/>
            <p:cNvSpPr>
              <a:spLocks noChangeArrowheads="1"/>
            </p:cNvSpPr>
            <p:nvPr/>
          </p:nvSpPr>
          <p:spPr bwMode="auto">
            <a:xfrm>
              <a:off x="11576051" y="2941638"/>
              <a:ext cx="80963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椭圆 11" descr="2a1763ba-c1a2-4c2f-9e7c-1df4f48ed791"/>
            <p:cNvSpPr>
              <a:spLocks noChangeArrowheads="1"/>
            </p:cNvSpPr>
            <p:nvPr/>
          </p:nvSpPr>
          <p:spPr bwMode="auto">
            <a:xfrm>
              <a:off x="7227888" y="2667000"/>
              <a:ext cx="46038" cy="49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椭圆 12" descr="26ea1a17-bd95-4bfb-95a4-a2b0db32e3b9"/>
            <p:cNvSpPr>
              <a:spLocks noChangeArrowheads="1"/>
            </p:cNvSpPr>
            <p:nvPr/>
          </p:nvSpPr>
          <p:spPr bwMode="auto">
            <a:xfrm>
              <a:off x="5738813" y="2860675"/>
              <a:ext cx="61913" cy="65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任意多边形: 形状 13" descr="9d222ce5-78c6-4bee-9d62-c9ec50bf7496"/>
            <p:cNvSpPr/>
            <p:nvPr/>
          </p:nvSpPr>
          <p:spPr bwMode="auto">
            <a:xfrm>
              <a:off x="7127876" y="2247900"/>
              <a:ext cx="117475" cy="127000"/>
            </a:xfrm>
            <a:custGeom>
              <a:avLst/>
              <a:gdLst>
                <a:gd name="T0" fmla="*/ 60 w 60"/>
                <a:gd name="T1" fmla="*/ 32 h 64"/>
                <a:gd name="T2" fmla="*/ 30 w 60"/>
                <a:gd name="T3" fmla="*/ 64 h 64"/>
                <a:gd name="T4" fmla="*/ 0 w 60"/>
                <a:gd name="T5" fmla="*/ 32 h 64"/>
                <a:gd name="T6" fmla="*/ 30 w 60"/>
                <a:gd name="T7" fmla="*/ 0 h 64"/>
                <a:gd name="T8" fmla="*/ 60 w 60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60" y="32"/>
                  </a:moveTo>
                  <a:cubicBezTo>
                    <a:pt x="39" y="37"/>
                    <a:pt x="35" y="42"/>
                    <a:pt x="30" y="64"/>
                  </a:cubicBezTo>
                  <a:cubicBezTo>
                    <a:pt x="24" y="42"/>
                    <a:pt x="20" y="37"/>
                    <a:pt x="0" y="32"/>
                  </a:cubicBezTo>
                  <a:cubicBezTo>
                    <a:pt x="20" y="26"/>
                    <a:pt x="24" y="21"/>
                    <a:pt x="30" y="0"/>
                  </a:cubicBezTo>
                  <a:cubicBezTo>
                    <a:pt x="35" y="21"/>
                    <a:pt x="39" y="26"/>
                    <a:pt x="6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: 形状 14" descr="8a3f1d4a-62eb-4ecb-984f-8f99a35522a5"/>
            <p:cNvSpPr/>
            <p:nvPr/>
          </p:nvSpPr>
          <p:spPr bwMode="auto">
            <a:xfrm>
              <a:off x="5192713" y="3324225"/>
              <a:ext cx="111125" cy="119063"/>
            </a:xfrm>
            <a:custGeom>
              <a:avLst/>
              <a:gdLst>
                <a:gd name="T0" fmla="*/ 56 w 56"/>
                <a:gd name="T1" fmla="*/ 30 h 60"/>
                <a:gd name="T2" fmla="*/ 28 w 56"/>
                <a:gd name="T3" fmla="*/ 60 h 60"/>
                <a:gd name="T4" fmla="*/ 0 w 56"/>
                <a:gd name="T5" fmla="*/ 30 h 60"/>
                <a:gd name="T6" fmla="*/ 28 w 56"/>
                <a:gd name="T7" fmla="*/ 0 h 60"/>
                <a:gd name="T8" fmla="*/ 56 w 5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6" y="30"/>
                  </a:moveTo>
                  <a:cubicBezTo>
                    <a:pt x="37" y="36"/>
                    <a:pt x="33" y="40"/>
                    <a:pt x="28" y="60"/>
                  </a:cubicBezTo>
                  <a:cubicBezTo>
                    <a:pt x="23" y="40"/>
                    <a:pt x="19" y="36"/>
                    <a:pt x="0" y="30"/>
                  </a:cubicBezTo>
                  <a:cubicBezTo>
                    <a:pt x="19" y="25"/>
                    <a:pt x="23" y="21"/>
                    <a:pt x="28" y="0"/>
                  </a:cubicBezTo>
                  <a:cubicBezTo>
                    <a:pt x="33" y="21"/>
                    <a:pt x="37" y="25"/>
                    <a:pt x="5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: 形状 15" descr="a26abb27-73b0-4881-88c5-0478d8e64d7f"/>
            <p:cNvSpPr/>
            <p:nvPr/>
          </p:nvSpPr>
          <p:spPr bwMode="auto">
            <a:xfrm>
              <a:off x="10860088" y="2263775"/>
              <a:ext cx="111125" cy="119063"/>
            </a:xfrm>
            <a:custGeom>
              <a:avLst/>
              <a:gdLst>
                <a:gd name="T0" fmla="*/ 56 w 56"/>
                <a:gd name="T1" fmla="*/ 30 h 60"/>
                <a:gd name="T2" fmla="*/ 28 w 56"/>
                <a:gd name="T3" fmla="*/ 60 h 60"/>
                <a:gd name="T4" fmla="*/ 0 w 56"/>
                <a:gd name="T5" fmla="*/ 30 h 60"/>
                <a:gd name="T6" fmla="*/ 28 w 56"/>
                <a:gd name="T7" fmla="*/ 0 h 60"/>
                <a:gd name="T8" fmla="*/ 56 w 5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6" y="30"/>
                  </a:moveTo>
                  <a:cubicBezTo>
                    <a:pt x="37" y="35"/>
                    <a:pt x="33" y="39"/>
                    <a:pt x="28" y="60"/>
                  </a:cubicBezTo>
                  <a:cubicBezTo>
                    <a:pt x="23" y="39"/>
                    <a:pt x="19" y="35"/>
                    <a:pt x="0" y="30"/>
                  </a:cubicBezTo>
                  <a:cubicBezTo>
                    <a:pt x="19" y="24"/>
                    <a:pt x="23" y="20"/>
                    <a:pt x="28" y="0"/>
                  </a:cubicBezTo>
                  <a:cubicBezTo>
                    <a:pt x="33" y="20"/>
                    <a:pt x="37" y="24"/>
                    <a:pt x="5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 descr="eb2e6ae2-97b1-4705-a41f-2e1d1c48de24"/>
            <p:cNvSpPr/>
            <p:nvPr/>
          </p:nvSpPr>
          <p:spPr bwMode="auto">
            <a:xfrm>
              <a:off x="8458201" y="3019425"/>
              <a:ext cx="184150" cy="195263"/>
            </a:xfrm>
            <a:custGeom>
              <a:avLst/>
              <a:gdLst>
                <a:gd name="T0" fmla="*/ 93 w 93"/>
                <a:gd name="T1" fmla="*/ 49 h 99"/>
                <a:gd name="T2" fmla="*/ 47 w 93"/>
                <a:gd name="T3" fmla="*/ 99 h 99"/>
                <a:gd name="T4" fmla="*/ 0 w 93"/>
                <a:gd name="T5" fmla="*/ 49 h 99"/>
                <a:gd name="T6" fmla="*/ 47 w 93"/>
                <a:gd name="T7" fmla="*/ 0 h 99"/>
                <a:gd name="T8" fmla="*/ 93 w 93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93" y="49"/>
                  </a:moveTo>
                  <a:cubicBezTo>
                    <a:pt x="61" y="58"/>
                    <a:pt x="55" y="65"/>
                    <a:pt x="47" y="99"/>
                  </a:cubicBezTo>
                  <a:cubicBezTo>
                    <a:pt x="38" y="65"/>
                    <a:pt x="32" y="58"/>
                    <a:pt x="0" y="49"/>
                  </a:cubicBezTo>
                  <a:cubicBezTo>
                    <a:pt x="32" y="41"/>
                    <a:pt x="38" y="33"/>
                    <a:pt x="47" y="0"/>
                  </a:cubicBezTo>
                  <a:cubicBezTo>
                    <a:pt x="55" y="33"/>
                    <a:pt x="61" y="41"/>
                    <a:pt x="9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椭圆 17" descr="8fe2e058-c278-4d6d-80b5-4f645bcb0c1e"/>
            <p:cNvSpPr>
              <a:spLocks noChangeArrowheads="1"/>
            </p:cNvSpPr>
            <p:nvPr/>
          </p:nvSpPr>
          <p:spPr bwMode="auto">
            <a:xfrm>
              <a:off x="4470401" y="5626100"/>
              <a:ext cx="80963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椭圆 18" descr="f630088b-af1a-4ef6-ae6c-0c2d6f7ac0b3"/>
            <p:cNvSpPr>
              <a:spLocks noChangeArrowheads="1"/>
            </p:cNvSpPr>
            <p:nvPr/>
          </p:nvSpPr>
          <p:spPr bwMode="auto">
            <a:xfrm>
              <a:off x="8458201" y="2508250"/>
              <a:ext cx="8890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椭圆 19" descr="1272b7be-75bb-4850-93bb-1916d6b53c3b"/>
            <p:cNvSpPr>
              <a:spLocks noChangeArrowheads="1"/>
            </p:cNvSpPr>
            <p:nvPr/>
          </p:nvSpPr>
          <p:spPr bwMode="auto">
            <a:xfrm>
              <a:off x="4216401" y="3829050"/>
              <a:ext cx="77788" cy="80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任意多边形: 形状 20" descr="0451f3ea-fd3c-4090-b70d-99d2d7ed8014"/>
            <p:cNvSpPr/>
            <p:nvPr/>
          </p:nvSpPr>
          <p:spPr bwMode="auto">
            <a:xfrm>
              <a:off x="6130926" y="2817813"/>
              <a:ext cx="119063" cy="127000"/>
            </a:xfrm>
            <a:custGeom>
              <a:avLst/>
              <a:gdLst>
                <a:gd name="T0" fmla="*/ 60 w 60"/>
                <a:gd name="T1" fmla="*/ 32 h 64"/>
                <a:gd name="T2" fmla="*/ 30 w 60"/>
                <a:gd name="T3" fmla="*/ 64 h 64"/>
                <a:gd name="T4" fmla="*/ 0 w 60"/>
                <a:gd name="T5" fmla="*/ 32 h 64"/>
                <a:gd name="T6" fmla="*/ 30 w 60"/>
                <a:gd name="T7" fmla="*/ 0 h 64"/>
                <a:gd name="T8" fmla="*/ 60 w 60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60" y="32"/>
                  </a:moveTo>
                  <a:cubicBezTo>
                    <a:pt x="40" y="38"/>
                    <a:pt x="35" y="42"/>
                    <a:pt x="30" y="64"/>
                  </a:cubicBezTo>
                  <a:cubicBezTo>
                    <a:pt x="25" y="42"/>
                    <a:pt x="20" y="38"/>
                    <a:pt x="0" y="32"/>
                  </a:cubicBezTo>
                  <a:cubicBezTo>
                    <a:pt x="20" y="26"/>
                    <a:pt x="25" y="22"/>
                    <a:pt x="30" y="0"/>
                  </a:cubicBezTo>
                  <a:cubicBezTo>
                    <a:pt x="35" y="22"/>
                    <a:pt x="40" y="26"/>
                    <a:pt x="6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任意多边形: 形状 21" descr="a23eefd2-abe2-406d-bd0a-edcc61581a52"/>
            <p:cNvSpPr/>
            <p:nvPr/>
          </p:nvSpPr>
          <p:spPr bwMode="auto">
            <a:xfrm>
              <a:off x="11168063" y="2892425"/>
              <a:ext cx="120650" cy="128588"/>
            </a:xfrm>
            <a:custGeom>
              <a:avLst/>
              <a:gdLst>
                <a:gd name="T0" fmla="*/ 61 w 61"/>
                <a:gd name="T1" fmla="*/ 33 h 65"/>
                <a:gd name="T2" fmla="*/ 31 w 61"/>
                <a:gd name="T3" fmla="*/ 65 h 65"/>
                <a:gd name="T4" fmla="*/ 0 w 61"/>
                <a:gd name="T5" fmla="*/ 33 h 65"/>
                <a:gd name="T6" fmla="*/ 31 w 61"/>
                <a:gd name="T7" fmla="*/ 0 h 65"/>
                <a:gd name="T8" fmla="*/ 61 w 61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5">
                  <a:moveTo>
                    <a:pt x="61" y="33"/>
                  </a:moveTo>
                  <a:cubicBezTo>
                    <a:pt x="40" y="39"/>
                    <a:pt x="36" y="43"/>
                    <a:pt x="31" y="65"/>
                  </a:cubicBezTo>
                  <a:cubicBezTo>
                    <a:pt x="25" y="43"/>
                    <a:pt x="21" y="39"/>
                    <a:pt x="0" y="33"/>
                  </a:cubicBezTo>
                  <a:cubicBezTo>
                    <a:pt x="21" y="27"/>
                    <a:pt x="25" y="22"/>
                    <a:pt x="31" y="0"/>
                  </a:cubicBezTo>
                  <a:cubicBezTo>
                    <a:pt x="36" y="22"/>
                    <a:pt x="40" y="27"/>
                    <a:pt x="61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任意多边形: 形状 22" descr="037429c3-c484-4107-bb9a-b6bacb0c8c1d"/>
            <p:cNvSpPr/>
            <p:nvPr/>
          </p:nvSpPr>
          <p:spPr bwMode="auto">
            <a:xfrm>
              <a:off x="6559551" y="3073400"/>
              <a:ext cx="2171700" cy="1068388"/>
            </a:xfrm>
            <a:custGeom>
              <a:avLst/>
              <a:gdLst>
                <a:gd name="T0" fmla="*/ 986 w 1097"/>
                <a:gd name="T1" fmla="*/ 293 h 540"/>
                <a:gd name="T2" fmla="*/ 982 w 1097"/>
                <a:gd name="T3" fmla="*/ 293 h 540"/>
                <a:gd name="T4" fmla="*/ 829 w 1097"/>
                <a:gd name="T5" fmla="*/ 170 h 540"/>
                <a:gd name="T6" fmla="*/ 744 w 1097"/>
                <a:gd name="T7" fmla="*/ 197 h 540"/>
                <a:gd name="T8" fmla="*/ 529 w 1097"/>
                <a:gd name="T9" fmla="*/ 0 h 540"/>
                <a:gd name="T10" fmla="*/ 322 w 1097"/>
                <a:gd name="T11" fmla="*/ 164 h 540"/>
                <a:gd name="T12" fmla="*/ 283 w 1097"/>
                <a:gd name="T13" fmla="*/ 158 h 540"/>
                <a:gd name="T14" fmla="*/ 136 w 1097"/>
                <a:gd name="T15" fmla="*/ 293 h 540"/>
                <a:gd name="T16" fmla="*/ 111 w 1097"/>
                <a:gd name="T17" fmla="*/ 293 h 540"/>
                <a:gd name="T18" fmla="*/ 0 w 1097"/>
                <a:gd name="T19" fmla="*/ 412 h 540"/>
                <a:gd name="T20" fmla="*/ 0 w 1097"/>
                <a:gd name="T21" fmla="*/ 420 h 540"/>
                <a:gd name="T22" fmla="*/ 111 w 1097"/>
                <a:gd name="T23" fmla="*/ 540 h 540"/>
                <a:gd name="T24" fmla="*/ 986 w 1097"/>
                <a:gd name="T25" fmla="*/ 540 h 540"/>
                <a:gd name="T26" fmla="*/ 1097 w 1097"/>
                <a:gd name="T27" fmla="*/ 420 h 540"/>
                <a:gd name="T28" fmla="*/ 1097 w 1097"/>
                <a:gd name="T29" fmla="*/ 412 h 540"/>
                <a:gd name="T30" fmla="*/ 986 w 1097"/>
                <a:gd name="T31" fmla="*/ 293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7" h="540">
                  <a:moveTo>
                    <a:pt x="986" y="293"/>
                  </a:moveTo>
                  <a:cubicBezTo>
                    <a:pt x="982" y="293"/>
                    <a:pt x="982" y="293"/>
                    <a:pt x="982" y="293"/>
                  </a:cubicBezTo>
                  <a:cubicBezTo>
                    <a:pt x="962" y="222"/>
                    <a:pt x="902" y="170"/>
                    <a:pt x="829" y="170"/>
                  </a:cubicBezTo>
                  <a:cubicBezTo>
                    <a:pt x="798" y="170"/>
                    <a:pt x="768" y="180"/>
                    <a:pt x="744" y="197"/>
                  </a:cubicBezTo>
                  <a:cubicBezTo>
                    <a:pt x="728" y="86"/>
                    <a:pt x="638" y="0"/>
                    <a:pt x="529" y="0"/>
                  </a:cubicBezTo>
                  <a:cubicBezTo>
                    <a:pt x="432" y="0"/>
                    <a:pt x="349" y="69"/>
                    <a:pt x="322" y="164"/>
                  </a:cubicBezTo>
                  <a:cubicBezTo>
                    <a:pt x="309" y="160"/>
                    <a:pt x="296" y="158"/>
                    <a:pt x="283" y="158"/>
                  </a:cubicBezTo>
                  <a:cubicBezTo>
                    <a:pt x="209" y="158"/>
                    <a:pt x="147" y="216"/>
                    <a:pt x="136" y="293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50" y="293"/>
                    <a:pt x="0" y="346"/>
                    <a:pt x="0" y="412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86"/>
                    <a:pt x="50" y="540"/>
                    <a:pt x="111" y="540"/>
                  </a:cubicBezTo>
                  <a:cubicBezTo>
                    <a:pt x="986" y="540"/>
                    <a:pt x="986" y="540"/>
                    <a:pt x="986" y="540"/>
                  </a:cubicBezTo>
                  <a:cubicBezTo>
                    <a:pt x="1047" y="540"/>
                    <a:pt x="1097" y="486"/>
                    <a:pt x="1097" y="420"/>
                  </a:cubicBezTo>
                  <a:cubicBezTo>
                    <a:pt x="1097" y="412"/>
                    <a:pt x="1097" y="412"/>
                    <a:pt x="1097" y="412"/>
                  </a:cubicBezTo>
                  <a:cubicBezTo>
                    <a:pt x="1097" y="346"/>
                    <a:pt x="1047" y="293"/>
                    <a:pt x="986" y="29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任意多边形: 形状 23" descr="230c4d9b-b702-4a3e-861f-56806d6ce600"/>
            <p:cNvSpPr/>
            <p:nvPr/>
          </p:nvSpPr>
          <p:spPr bwMode="auto">
            <a:xfrm>
              <a:off x="6586538" y="3198813"/>
              <a:ext cx="1917700" cy="942975"/>
            </a:xfrm>
            <a:custGeom>
              <a:avLst/>
              <a:gdLst>
                <a:gd name="T0" fmla="*/ 870 w 968"/>
                <a:gd name="T1" fmla="*/ 258 h 476"/>
                <a:gd name="T2" fmla="*/ 866 w 968"/>
                <a:gd name="T3" fmla="*/ 258 h 476"/>
                <a:gd name="T4" fmla="*/ 731 w 968"/>
                <a:gd name="T5" fmla="*/ 150 h 476"/>
                <a:gd name="T6" fmla="*/ 656 w 968"/>
                <a:gd name="T7" fmla="*/ 174 h 476"/>
                <a:gd name="T8" fmla="*/ 467 w 968"/>
                <a:gd name="T9" fmla="*/ 0 h 476"/>
                <a:gd name="T10" fmla="*/ 284 w 968"/>
                <a:gd name="T11" fmla="*/ 144 h 476"/>
                <a:gd name="T12" fmla="*/ 250 w 968"/>
                <a:gd name="T13" fmla="*/ 139 h 476"/>
                <a:gd name="T14" fmla="*/ 120 w 968"/>
                <a:gd name="T15" fmla="*/ 258 h 476"/>
                <a:gd name="T16" fmla="*/ 99 w 968"/>
                <a:gd name="T17" fmla="*/ 258 h 476"/>
                <a:gd name="T18" fmla="*/ 0 w 968"/>
                <a:gd name="T19" fmla="*/ 363 h 476"/>
                <a:gd name="T20" fmla="*/ 0 w 968"/>
                <a:gd name="T21" fmla="*/ 371 h 476"/>
                <a:gd name="T22" fmla="*/ 99 w 968"/>
                <a:gd name="T23" fmla="*/ 476 h 476"/>
                <a:gd name="T24" fmla="*/ 870 w 968"/>
                <a:gd name="T25" fmla="*/ 476 h 476"/>
                <a:gd name="T26" fmla="*/ 968 w 968"/>
                <a:gd name="T27" fmla="*/ 371 h 476"/>
                <a:gd name="T28" fmla="*/ 968 w 968"/>
                <a:gd name="T29" fmla="*/ 363 h 476"/>
                <a:gd name="T30" fmla="*/ 870 w 968"/>
                <a:gd name="T31" fmla="*/ 25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7" h="476">
                  <a:moveTo>
                    <a:pt x="870" y="258"/>
                  </a:moveTo>
                  <a:cubicBezTo>
                    <a:pt x="866" y="258"/>
                    <a:pt x="866" y="258"/>
                    <a:pt x="866" y="258"/>
                  </a:cubicBezTo>
                  <a:cubicBezTo>
                    <a:pt x="849" y="196"/>
                    <a:pt x="795" y="150"/>
                    <a:pt x="731" y="150"/>
                  </a:cubicBezTo>
                  <a:cubicBezTo>
                    <a:pt x="704" y="150"/>
                    <a:pt x="678" y="159"/>
                    <a:pt x="656" y="174"/>
                  </a:cubicBezTo>
                  <a:cubicBezTo>
                    <a:pt x="642" y="75"/>
                    <a:pt x="563" y="0"/>
                    <a:pt x="467" y="0"/>
                  </a:cubicBezTo>
                  <a:cubicBezTo>
                    <a:pt x="381" y="0"/>
                    <a:pt x="308" y="61"/>
                    <a:pt x="284" y="144"/>
                  </a:cubicBezTo>
                  <a:cubicBezTo>
                    <a:pt x="273" y="141"/>
                    <a:pt x="262" y="139"/>
                    <a:pt x="250" y="139"/>
                  </a:cubicBezTo>
                  <a:cubicBezTo>
                    <a:pt x="184" y="139"/>
                    <a:pt x="130" y="191"/>
                    <a:pt x="120" y="258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45" y="258"/>
                    <a:pt x="0" y="305"/>
                    <a:pt x="0" y="363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428"/>
                    <a:pt x="45" y="476"/>
                    <a:pt x="99" y="476"/>
                  </a:cubicBezTo>
                  <a:cubicBezTo>
                    <a:pt x="870" y="476"/>
                    <a:pt x="870" y="476"/>
                    <a:pt x="870" y="476"/>
                  </a:cubicBezTo>
                  <a:cubicBezTo>
                    <a:pt x="924" y="476"/>
                    <a:pt x="968" y="428"/>
                    <a:pt x="968" y="371"/>
                  </a:cubicBezTo>
                  <a:cubicBezTo>
                    <a:pt x="968" y="363"/>
                    <a:pt x="968" y="363"/>
                    <a:pt x="968" y="363"/>
                  </a:cubicBezTo>
                  <a:cubicBezTo>
                    <a:pt x="968" y="305"/>
                    <a:pt x="924" y="258"/>
                    <a:pt x="870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: 形状 24" descr="94046f94-6ea4-4216-8215-1fb0d3866c63"/>
            <p:cNvSpPr/>
            <p:nvPr/>
          </p:nvSpPr>
          <p:spPr bwMode="auto">
            <a:xfrm>
              <a:off x="7392988" y="3230563"/>
              <a:ext cx="511175" cy="206375"/>
            </a:xfrm>
            <a:custGeom>
              <a:avLst/>
              <a:gdLst>
                <a:gd name="T0" fmla="*/ 258 w 258"/>
                <a:gd name="T1" fmla="*/ 93 h 104"/>
                <a:gd name="T2" fmla="*/ 191 w 258"/>
                <a:gd name="T3" fmla="*/ 26 h 104"/>
                <a:gd name="T4" fmla="*/ 98 w 258"/>
                <a:gd name="T5" fmla="*/ 0 h 104"/>
                <a:gd name="T6" fmla="*/ 0 w 258"/>
                <a:gd name="T7" fmla="*/ 28 h 104"/>
                <a:gd name="T8" fmla="*/ 11 w 258"/>
                <a:gd name="T9" fmla="*/ 46 h 104"/>
                <a:gd name="T10" fmla="*/ 98 w 258"/>
                <a:gd name="T11" fmla="*/ 20 h 104"/>
                <a:gd name="T12" fmla="*/ 180 w 258"/>
                <a:gd name="T13" fmla="*/ 43 h 104"/>
                <a:gd name="T14" fmla="*/ 241 w 258"/>
                <a:gd name="T15" fmla="*/ 104 h 104"/>
                <a:gd name="T16" fmla="*/ 258 w 258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04">
                  <a:moveTo>
                    <a:pt x="258" y="93"/>
                  </a:moveTo>
                  <a:cubicBezTo>
                    <a:pt x="241" y="65"/>
                    <a:pt x="218" y="42"/>
                    <a:pt x="191" y="26"/>
                  </a:cubicBezTo>
                  <a:cubicBezTo>
                    <a:pt x="163" y="9"/>
                    <a:pt x="132" y="0"/>
                    <a:pt x="98" y="0"/>
                  </a:cubicBezTo>
                  <a:cubicBezTo>
                    <a:pt x="62" y="0"/>
                    <a:pt x="29" y="10"/>
                    <a:pt x="0" y="2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37" y="29"/>
                    <a:pt x="66" y="20"/>
                    <a:pt x="98" y="20"/>
                  </a:cubicBezTo>
                  <a:cubicBezTo>
                    <a:pt x="128" y="20"/>
                    <a:pt x="156" y="28"/>
                    <a:pt x="180" y="43"/>
                  </a:cubicBezTo>
                  <a:cubicBezTo>
                    <a:pt x="205" y="57"/>
                    <a:pt x="226" y="78"/>
                    <a:pt x="241" y="104"/>
                  </a:cubicBezTo>
                  <a:cubicBezTo>
                    <a:pt x="258" y="93"/>
                    <a:pt x="258" y="93"/>
                    <a:pt x="25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 descr="170b63c6-61d8-48b4-b260-8da0ee4e4fc8"/>
            <p:cNvSpPr/>
            <p:nvPr/>
          </p:nvSpPr>
          <p:spPr bwMode="auto">
            <a:xfrm>
              <a:off x="6538913" y="3052763"/>
              <a:ext cx="2214563" cy="1108075"/>
            </a:xfrm>
            <a:custGeom>
              <a:avLst/>
              <a:gdLst>
                <a:gd name="T0" fmla="*/ 996 w 1118"/>
                <a:gd name="T1" fmla="*/ 560 h 560"/>
                <a:gd name="T2" fmla="*/ 1118 w 1118"/>
                <a:gd name="T3" fmla="*/ 430 h 560"/>
                <a:gd name="T4" fmla="*/ 1082 w 1118"/>
                <a:gd name="T5" fmla="*/ 331 h 560"/>
                <a:gd name="T6" fmla="*/ 992 w 1118"/>
                <a:gd name="T7" fmla="*/ 292 h 560"/>
                <a:gd name="T8" fmla="*/ 1001 w 1118"/>
                <a:gd name="T9" fmla="*/ 300 h 560"/>
                <a:gd name="T10" fmla="*/ 839 w 1118"/>
                <a:gd name="T11" fmla="*/ 170 h 560"/>
                <a:gd name="T12" fmla="*/ 754 w 1118"/>
                <a:gd name="T13" fmla="*/ 207 h 560"/>
                <a:gd name="T14" fmla="*/ 688 w 1118"/>
                <a:gd name="T15" fmla="*/ 60 h 560"/>
                <a:gd name="T16" fmla="*/ 365 w 1118"/>
                <a:gd name="T17" fmla="*/ 87 h 560"/>
                <a:gd name="T18" fmla="*/ 322 w 1118"/>
                <a:gd name="T19" fmla="*/ 171 h 560"/>
                <a:gd name="T20" fmla="*/ 335 w 1118"/>
                <a:gd name="T21" fmla="*/ 164 h 560"/>
                <a:gd name="T22" fmla="*/ 189 w 1118"/>
                <a:gd name="T23" fmla="*/ 199 h 560"/>
                <a:gd name="T24" fmla="*/ 146 w 1118"/>
                <a:gd name="T25" fmla="*/ 303 h 560"/>
                <a:gd name="T26" fmla="*/ 121 w 1118"/>
                <a:gd name="T27" fmla="*/ 292 h 560"/>
                <a:gd name="T28" fmla="*/ 0 w 1118"/>
                <a:gd name="T29" fmla="*/ 422 h 560"/>
                <a:gd name="T30" fmla="*/ 35 w 1118"/>
                <a:gd name="T31" fmla="*/ 522 h 560"/>
                <a:gd name="T32" fmla="*/ 610 w 1118"/>
                <a:gd name="T33" fmla="*/ 560 h 560"/>
                <a:gd name="T34" fmla="*/ 121 w 1118"/>
                <a:gd name="T35" fmla="*/ 539 h 560"/>
                <a:gd name="T36" fmla="*/ 20 w 1118"/>
                <a:gd name="T37" fmla="*/ 430 h 560"/>
                <a:gd name="T38" fmla="*/ 50 w 1118"/>
                <a:gd name="T39" fmla="*/ 344 h 560"/>
                <a:gd name="T40" fmla="*/ 155 w 1118"/>
                <a:gd name="T41" fmla="*/ 313 h 560"/>
                <a:gd name="T42" fmla="*/ 203 w 1118"/>
                <a:gd name="T43" fmla="*/ 214 h 560"/>
                <a:gd name="T44" fmla="*/ 329 w 1118"/>
                <a:gd name="T45" fmla="*/ 183 h 560"/>
                <a:gd name="T46" fmla="*/ 341 w 1118"/>
                <a:gd name="T47" fmla="*/ 177 h 560"/>
                <a:gd name="T48" fmla="*/ 381 w 1118"/>
                <a:gd name="T49" fmla="*/ 99 h 560"/>
                <a:gd name="T50" fmla="*/ 674 w 1118"/>
                <a:gd name="T51" fmla="*/ 74 h 560"/>
                <a:gd name="T52" fmla="*/ 746 w 1118"/>
                <a:gd name="T53" fmla="*/ 225 h 560"/>
                <a:gd name="T54" fmla="*/ 839 w 1118"/>
                <a:gd name="T55" fmla="*/ 190 h 560"/>
                <a:gd name="T56" fmla="*/ 982 w 1118"/>
                <a:gd name="T57" fmla="*/ 305 h 560"/>
                <a:gd name="T58" fmla="*/ 996 w 1118"/>
                <a:gd name="T59" fmla="*/ 313 h 560"/>
                <a:gd name="T60" fmla="*/ 1097 w 1118"/>
                <a:gd name="T61" fmla="*/ 422 h 560"/>
                <a:gd name="T62" fmla="*/ 1067 w 1118"/>
                <a:gd name="T63" fmla="*/ 508 h 560"/>
                <a:gd name="T64" fmla="*/ 863 w 1118"/>
                <a:gd name="T65" fmla="*/ 53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8" h="560">
                  <a:moveTo>
                    <a:pt x="863" y="560"/>
                  </a:moveTo>
                  <a:cubicBezTo>
                    <a:pt x="996" y="560"/>
                    <a:pt x="996" y="560"/>
                    <a:pt x="996" y="560"/>
                  </a:cubicBezTo>
                  <a:cubicBezTo>
                    <a:pt x="1030" y="560"/>
                    <a:pt x="1060" y="545"/>
                    <a:pt x="1082" y="522"/>
                  </a:cubicBezTo>
                  <a:cubicBezTo>
                    <a:pt x="1104" y="498"/>
                    <a:pt x="1118" y="466"/>
                    <a:pt x="1118" y="430"/>
                  </a:cubicBezTo>
                  <a:cubicBezTo>
                    <a:pt x="1118" y="422"/>
                    <a:pt x="1118" y="422"/>
                    <a:pt x="1118" y="422"/>
                  </a:cubicBezTo>
                  <a:cubicBezTo>
                    <a:pt x="1118" y="386"/>
                    <a:pt x="1104" y="354"/>
                    <a:pt x="1082" y="331"/>
                  </a:cubicBezTo>
                  <a:cubicBezTo>
                    <a:pt x="1060" y="307"/>
                    <a:pt x="1030" y="292"/>
                    <a:pt x="996" y="292"/>
                  </a:cubicBezTo>
                  <a:cubicBezTo>
                    <a:pt x="992" y="292"/>
                    <a:pt x="992" y="292"/>
                    <a:pt x="992" y="292"/>
                  </a:cubicBezTo>
                  <a:cubicBezTo>
                    <a:pt x="992" y="303"/>
                    <a:pt x="992" y="303"/>
                    <a:pt x="992" y="303"/>
                  </a:cubicBezTo>
                  <a:cubicBezTo>
                    <a:pt x="1001" y="300"/>
                    <a:pt x="1001" y="300"/>
                    <a:pt x="1001" y="300"/>
                  </a:cubicBezTo>
                  <a:cubicBezTo>
                    <a:pt x="991" y="263"/>
                    <a:pt x="970" y="230"/>
                    <a:pt x="942" y="207"/>
                  </a:cubicBezTo>
                  <a:cubicBezTo>
                    <a:pt x="913" y="184"/>
                    <a:pt x="878" y="170"/>
                    <a:pt x="839" y="170"/>
                  </a:cubicBezTo>
                  <a:cubicBezTo>
                    <a:pt x="806" y="170"/>
                    <a:pt x="774" y="181"/>
                    <a:pt x="748" y="199"/>
                  </a:cubicBezTo>
                  <a:cubicBezTo>
                    <a:pt x="754" y="207"/>
                    <a:pt x="754" y="207"/>
                    <a:pt x="754" y="207"/>
                  </a:cubicBezTo>
                  <a:cubicBezTo>
                    <a:pt x="764" y="206"/>
                    <a:pt x="764" y="206"/>
                    <a:pt x="764" y="206"/>
                  </a:cubicBezTo>
                  <a:cubicBezTo>
                    <a:pt x="755" y="148"/>
                    <a:pt x="728" y="96"/>
                    <a:pt x="688" y="60"/>
                  </a:cubicBezTo>
                  <a:cubicBezTo>
                    <a:pt x="648" y="23"/>
                    <a:pt x="596" y="0"/>
                    <a:pt x="539" y="0"/>
                  </a:cubicBezTo>
                  <a:cubicBezTo>
                    <a:pt x="469" y="0"/>
                    <a:pt x="407" y="34"/>
                    <a:pt x="365" y="87"/>
                  </a:cubicBezTo>
                  <a:cubicBezTo>
                    <a:pt x="356" y="98"/>
                    <a:pt x="348" y="111"/>
                    <a:pt x="341" y="125"/>
                  </a:cubicBezTo>
                  <a:cubicBezTo>
                    <a:pt x="333" y="139"/>
                    <a:pt x="327" y="155"/>
                    <a:pt x="322" y="171"/>
                  </a:cubicBezTo>
                  <a:cubicBezTo>
                    <a:pt x="332" y="174"/>
                    <a:pt x="332" y="174"/>
                    <a:pt x="332" y="174"/>
                  </a:cubicBezTo>
                  <a:cubicBezTo>
                    <a:pt x="335" y="164"/>
                    <a:pt x="335" y="164"/>
                    <a:pt x="335" y="164"/>
                  </a:cubicBezTo>
                  <a:cubicBezTo>
                    <a:pt x="321" y="160"/>
                    <a:pt x="307" y="158"/>
                    <a:pt x="293" y="158"/>
                  </a:cubicBezTo>
                  <a:cubicBezTo>
                    <a:pt x="253" y="158"/>
                    <a:pt x="217" y="174"/>
                    <a:pt x="189" y="199"/>
                  </a:cubicBezTo>
                  <a:cubicBezTo>
                    <a:pt x="161" y="225"/>
                    <a:pt x="142" y="261"/>
                    <a:pt x="136" y="301"/>
                  </a:cubicBezTo>
                  <a:cubicBezTo>
                    <a:pt x="146" y="303"/>
                    <a:pt x="146" y="303"/>
                    <a:pt x="146" y="303"/>
                  </a:cubicBezTo>
                  <a:cubicBezTo>
                    <a:pt x="146" y="292"/>
                    <a:pt x="146" y="292"/>
                    <a:pt x="146" y="292"/>
                  </a:cubicBezTo>
                  <a:cubicBezTo>
                    <a:pt x="121" y="292"/>
                    <a:pt x="121" y="292"/>
                    <a:pt x="121" y="292"/>
                  </a:cubicBezTo>
                  <a:cubicBezTo>
                    <a:pt x="88" y="292"/>
                    <a:pt x="57" y="307"/>
                    <a:pt x="35" y="331"/>
                  </a:cubicBezTo>
                  <a:cubicBezTo>
                    <a:pt x="13" y="354"/>
                    <a:pt x="0" y="386"/>
                    <a:pt x="0" y="422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0" y="466"/>
                    <a:pt x="13" y="498"/>
                    <a:pt x="35" y="522"/>
                  </a:cubicBezTo>
                  <a:cubicBezTo>
                    <a:pt x="57" y="545"/>
                    <a:pt x="88" y="560"/>
                    <a:pt x="121" y="560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0" y="539"/>
                    <a:pt x="610" y="539"/>
                    <a:pt x="610" y="539"/>
                  </a:cubicBezTo>
                  <a:cubicBezTo>
                    <a:pt x="121" y="539"/>
                    <a:pt x="121" y="539"/>
                    <a:pt x="121" y="539"/>
                  </a:cubicBezTo>
                  <a:cubicBezTo>
                    <a:pt x="94" y="539"/>
                    <a:pt x="69" y="527"/>
                    <a:pt x="50" y="508"/>
                  </a:cubicBezTo>
                  <a:cubicBezTo>
                    <a:pt x="32" y="488"/>
                    <a:pt x="20" y="461"/>
                    <a:pt x="20" y="430"/>
                  </a:cubicBezTo>
                  <a:cubicBezTo>
                    <a:pt x="20" y="422"/>
                    <a:pt x="20" y="422"/>
                    <a:pt x="20" y="422"/>
                  </a:cubicBezTo>
                  <a:cubicBezTo>
                    <a:pt x="20" y="392"/>
                    <a:pt x="32" y="364"/>
                    <a:pt x="50" y="344"/>
                  </a:cubicBezTo>
                  <a:cubicBezTo>
                    <a:pt x="69" y="325"/>
                    <a:pt x="94" y="313"/>
                    <a:pt x="121" y="313"/>
                  </a:cubicBezTo>
                  <a:cubicBezTo>
                    <a:pt x="155" y="313"/>
                    <a:pt x="155" y="313"/>
                    <a:pt x="155" y="313"/>
                  </a:cubicBezTo>
                  <a:cubicBezTo>
                    <a:pt x="156" y="304"/>
                    <a:pt x="156" y="304"/>
                    <a:pt x="156" y="304"/>
                  </a:cubicBezTo>
                  <a:cubicBezTo>
                    <a:pt x="161" y="268"/>
                    <a:pt x="178" y="237"/>
                    <a:pt x="203" y="214"/>
                  </a:cubicBezTo>
                  <a:cubicBezTo>
                    <a:pt x="227" y="192"/>
                    <a:pt x="258" y="178"/>
                    <a:pt x="293" y="178"/>
                  </a:cubicBezTo>
                  <a:cubicBezTo>
                    <a:pt x="305" y="178"/>
                    <a:pt x="317" y="180"/>
                    <a:pt x="329" y="183"/>
                  </a:cubicBezTo>
                  <a:cubicBezTo>
                    <a:pt x="339" y="186"/>
                    <a:pt x="339" y="186"/>
                    <a:pt x="339" y="186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46" y="162"/>
                    <a:pt x="352" y="147"/>
                    <a:pt x="359" y="134"/>
                  </a:cubicBezTo>
                  <a:cubicBezTo>
                    <a:pt x="365" y="122"/>
                    <a:pt x="373" y="110"/>
                    <a:pt x="381" y="99"/>
                  </a:cubicBezTo>
                  <a:cubicBezTo>
                    <a:pt x="419" y="51"/>
                    <a:pt x="476" y="20"/>
                    <a:pt x="539" y="20"/>
                  </a:cubicBezTo>
                  <a:cubicBezTo>
                    <a:pt x="591" y="20"/>
                    <a:pt x="638" y="41"/>
                    <a:pt x="674" y="74"/>
                  </a:cubicBezTo>
                  <a:cubicBezTo>
                    <a:pt x="711" y="108"/>
                    <a:pt x="736" y="155"/>
                    <a:pt x="744" y="209"/>
                  </a:cubicBezTo>
                  <a:cubicBezTo>
                    <a:pt x="746" y="225"/>
                    <a:pt x="746" y="225"/>
                    <a:pt x="746" y="225"/>
                  </a:cubicBezTo>
                  <a:cubicBezTo>
                    <a:pt x="759" y="215"/>
                    <a:pt x="759" y="215"/>
                    <a:pt x="759" y="215"/>
                  </a:cubicBezTo>
                  <a:cubicBezTo>
                    <a:pt x="783" y="200"/>
                    <a:pt x="810" y="190"/>
                    <a:pt x="839" y="190"/>
                  </a:cubicBezTo>
                  <a:cubicBezTo>
                    <a:pt x="873" y="190"/>
                    <a:pt x="904" y="202"/>
                    <a:pt x="929" y="223"/>
                  </a:cubicBezTo>
                  <a:cubicBezTo>
                    <a:pt x="954" y="243"/>
                    <a:pt x="973" y="272"/>
                    <a:pt x="982" y="305"/>
                  </a:cubicBezTo>
                  <a:cubicBezTo>
                    <a:pt x="984" y="313"/>
                    <a:pt x="984" y="313"/>
                    <a:pt x="984" y="313"/>
                  </a:cubicBezTo>
                  <a:cubicBezTo>
                    <a:pt x="996" y="313"/>
                    <a:pt x="996" y="313"/>
                    <a:pt x="996" y="313"/>
                  </a:cubicBezTo>
                  <a:cubicBezTo>
                    <a:pt x="1024" y="313"/>
                    <a:pt x="1049" y="325"/>
                    <a:pt x="1067" y="344"/>
                  </a:cubicBezTo>
                  <a:cubicBezTo>
                    <a:pt x="1086" y="364"/>
                    <a:pt x="1097" y="392"/>
                    <a:pt x="1097" y="422"/>
                  </a:cubicBezTo>
                  <a:cubicBezTo>
                    <a:pt x="1097" y="430"/>
                    <a:pt x="1097" y="430"/>
                    <a:pt x="1097" y="430"/>
                  </a:cubicBezTo>
                  <a:cubicBezTo>
                    <a:pt x="1097" y="461"/>
                    <a:pt x="1086" y="488"/>
                    <a:pt x="1067" y="508"/>
                  </a:cubicBezTo>
                  <a:cubicBezTo>
                    <a:pt x="1049" y="527"/>
                    <a:pt x="1024" y="539"/>
                    <a:pt x="996" y="539"/>
                  </a:cubicBezTo>
                  <a:cubicBezTo>
                    <a:pt x="863" y="539"/>
                    <a:pt x="863" y="539"/>
                    <a:pt x="863" y="539"/>
                  </a:cubicBezTo>
                  <a:cubicBezTo>
                    <a:pt x="863" y="560"/>
                    <a:pt x="863" y="560"/>
                    <a:pt x="863" y="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任意多边形: 形状 26" descr="8b1854a1-14ab-49a5-8073-d7597e92177f"/>
            <p:cNvSpPr/>
            <p:nvPr/>
          </p:nvSpPr>
          <p:spPr bwMode="auto">
            <a:xfrm>
              <a:off x="7124701" y="3363913"/>
              <a:ext cx="173038" cy="184150"/>
            </a:xfrm>
            <a:custGeom>
              <a:avLst/>
              <a:gdLst>
                <a:gd name="T0" fmla="*/ 0 w 87"/>
                <a:gd name="T1" fmla="*/ 20 h 93"/>
                <a:gd name="T2" fmla="*/ 47 w 87"/>
                <a:gd name="T3" fmla="*/ 42 h 93"/>
                <a:gd name="T4" fmla="*/ 67 w 87"/>
                <a:gd name="T5" fmla="*/ 93 h 93"/>
                <a:gd name="T6" fmla="*/ 87 w 87"/>
                <a:gd name="T7" fmla="*/ 93 h 93"/>
                <a:gd name="T8" fmla="*/ 62 w 87"/>
                <a:gd name="T9" fmla="*/ 28 h 93"/>
                <a:gd name="T10" fmla="*/ 0 w 87"/>
                <a:gd name="T11" fmla="*/ 0 h 93"/>
                <a:gd name="T12" fmla="*/ 0 w 87"/>
                <a:gd name="T1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3">
                  <a:moveTo>
                    <a:pt x="0" y="20"/>
                  </a:moveTo>
                  <a:cubicBezTo>
                    <a:pt x="18" y="21"/>
                    <a:pt x="35" y="28"/>
                    <a:pt x="47" y="42"/>
                  </a:cubicBezTo>
                  <a:cubicBezTo>
                    <a:pt x="59" y="55"/>
                    <a:pt x="67" y="73"/>
                    <a:pt x="6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68"/>
                    <a:pt x="78" y="44"/>
                    <a:pt x="62" y="28"/>
                  </a:cubicBezTo>
                  <a:cubicBezTo>
                    <a:pt x="46" y="11"/>
                    <a:pt x="24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 descr="6578ea01-fbdb-4272-83c2-013f2e0ebb73"/>
            <p:cNvSpPr/>
            <p:nvPr/>
          </p:nvSpPr>
          <p:spPr bwMode="auto">
            <a:xfrm>
              <a:off x="5380038" y="4356100"/>
              <a:ext cx="1547813" cy="760413"/>
            </a:xfrm>
            <a:custGeom>
              <a:avLst/>
              <a:gdLst>
                <a:gd name="T0" fmla="*/ 702 w 781"/>
                <a:gd name="T1" fmla="*/ 208 h 384"/>
                <a:gd name="T2" fmla="*/ 699 w 781"/>
                <a:gd name="T3" fmla="*/ 208 h 384"/>
                <a:gd name="T4" fmla="*/ 590 w 781"/>
                <a:gd name="T5" fmla="*/ 121 h 384"/>
                <a:gd name="T6" fmla="*/ 529 w 781"/>
                <a:gd name="T7" fmla="*/ 141 h 384"/>
                <a:gd name="T8" fmla="*/ 377 w 781"/>
                <a:gd name="T9" fmla="*/ 0 h 384"/>
                <a:gd name="T10" fmla="*/ 229 w 781"/>
                <a:gd name="T11" fmla="*/ 117 h 384"/>
                <a:gd name="T12" fmla="*/ 201 w 781"/>
                <a:gd name="T13" fmla="*/ 113 h 384"/>
                <a:gd name="T14" fmla="*/ 97 w 781"/>
                <a:gd name="T15" fmla="*/ 208 h 384"/>
                <a:gd name="T16" fmla="*/ 79 w 781"/>
                <a:gd name="T17" fmla="*/ 208 h 384"/>
                <a:gd name="T18" fmla="*/ 0 w 781"/>
                <a:gd name="T19" fmla="*/ 293 h 384"/>
                <a:gd name="T20" fmla="*/ 0 w 781"/>
                <a:gd name="T21" fmla="*/ 300 h 384"/>
                <a:gd name="T22" fmla="*/ 79 w 781"/>
                <a:gd name="T23" fmla="*/ 384 h 384"/>
                <a:gd name="T24" fmla="*/ 702 w 781"/>
                <a:gd name="T25" fmla="*/ 384 h 384"/>
                <a:gd name="T26" fmla="*/ 781 w 781"/>
                <a:gd name="T27" fmla="*/ 300 h 384"/>
                <a:gd name="T28" fmla="*/ 781 w 781"/>
                <a:gd name="T29" fmla="*/ 293 h 384"/>
                <a:gd name="T30" fmla="*/ 702 w 781"/>
                <a:gd name="T31" fmla="*/ 2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1" h="384">
                  <a:moveTo>
                    <a:pt x="702" y="208"/>
                  </a:moveTo>
                  <a:cubicBezTo>
                    <a:pt x="699" y="208"/>
                    <a:pt x="699" y="208"/>
                    <a:pt x="699" y="208"/>
                  </a:cubicBezTo>
                  <a:cubicBezTo>
                    <a:pt x="685" y="158"/>
                    <a:pt x="642" y="121"/>
                    <a:pt x="590" y="121"/>
                  </a:cubicBezTo>
                  <a:cubicBezTo>
                    <a:pt x="568" y="121"/>
                    <a:pt x="547" y="128"/>
                    <a:pt x="529" y="141"/>
                  </a:cubicBezTo>
                  <a:cubicBezTo>
                    <a:pt x="518" y="61"/>
                    <a:pt x="454" y="0"/>
                    <a:pt x="377" y="0"/>
                  </a:cubicBezTo>
                  <a:cubicBezTo>
                    <a:pt x="307" y="0"/>
                    <a:pt x="248" y="49"/>
                    <a:pt x="229" y="117"/>
                  </a:cubicBezTo>
                  <a:cubicBezTo>
                    <a:pt x="220" y="114"/>
                    <a:pt x="211" y="113"/>
                    <a:pt x="201" y="113"/>
                  </a:cubicBezTo>
                  <a:cubicBezTo>
                    <a:pt x="148" y="113"/>
                    <a:pt x="105" y="154"/>
                    <a:pt x="97" y="208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36" y="208"/>
                    <a:pt x="0" y="247"/>
                    <a:pt x="0" y="293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46"/>
                    <a:pt x="36" y="384"/>
                    <a:pt x="79" y="384"/>
                  </a:cubicBezTo>
                  <a:cubicBezTo>
                    <a:pt x="702" y="384"/>
                    <a:pt x="702" y="384"/>
                    <a:pt x="702" y="384"/>
                  </a:cubicBezTo>
                  <a:cubicBezTo>
                    <a:pt x="745" y="384"/>
                    <a:pt x="781" y="346"/>
                    <a:pt x="781" y="300"/>
                  </a:cubicBezTo>
                  <a:cubicBezTo>
                    <a:pt x="781" y="293"/>
                    <a:pt x="781" y="293"/>
                    <a:pt x="781" y="293"/>
                  </a:cubicBezTo>
                  <a:cubicBezTo>
                    <a:pt x="781" y="247"/>
                    <a:pt x="745" y="208"/>
                    <a:pt x="702" y="2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任意多边形: 形状 28" descr="9a9abc41-0ab6-4dad-a29a-1adf2e7d27d9"/>
            <p:cNvSpPr/>
            <p:nvPr/>
          </p:nvSpPr>
          <p:spPr bwMode="auto">
            <a:xfrm>
              <a:off x="5400676" y="4448175"/>
              <a:ext cx="1363663" cy="668338"/>
            </a:xfrm>
            <a:custGeom>
              <a:avLst/>
              <a:gdLst>
                <a:gd name="T0" fmla="*/ 619 w 689"/>
                <a:gd name="T1" fmla="*/ 183 h 338"/>
                <a:gd name="T2" fmla="*/ 616 w 689"/>
                <a:gd name="T3" fmla="*/ 183 h 338"/>
                <a:gd name="T4" fmla="*/ 520 w 689"/>
                <a:gd name="T5" fmla="*/ 107 h 338"/>
                <a:gd name="T6" fmla="*/ 467 w 689"/>
                <a:gd name="T7" fmla="*/ 123 h 338"/>
                <a:gd name="T8" fmla="*/ 332 w 689"/>
                <a:gd name="T9" fmla="*/ 0 h 338"/>
                <a:gd name="T10" fmla="*/ 202 w 689"/>
                <a:gd name="T11" fmla="*/ 102 h 338"/>
                <a:gd name="T12" fmla="*/ 178 w 689"/>
                <a:gd name="T13" fmla="*/ 99 h 338"/>
                <a:gd name="T14" fmla="*/ 85 w 689"/>
                <a:gd name="T15" fmla="*/ 183 h 338"/>
                <a:gd name="T16" fmla="*/ 70 w 689"/>
                <a:gd name="T17" fmla="*/ 183 h 338"/>
                <a:gd name="T18" fmla="*/ 0 w 689"/>
                <a:gd name="T19" fmla="*/ 258 h 338"/>
                <a:gd name="T20" fmla="*/ 0 w 689"/>
                <a:gd name="T21" fmla="*/ 264 h 338"/>
                <a:gd name="T22" fmla="*/ 70 w 689"/>
                <a:gd name="T23" fmla="*/ 338 h 338"/>
                <a:gd name="T24" fmla="*/ 619 w 689"/>
                <a:gd name="T25" fmla="*/ 338 h 338"/>
                <a:gd name="T26" fmla="*/ 689 w 689"/>
                <a:gd name="T27" fmla="*/ 264 h 338"/>
                <a:gd name="T28" fmla="*/ 689 w 689"/>
                <a:gd name="T29" fmla="*/ 258 h 338"/>
                <a:gd name="T30" fmla="*/ 619 w 689"/>
                <a:gd name="T31" fmla="*/ 18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338">
                  <a:moveTo>
                    <a:pt x="619" y="183"/>
                  </a:moveTo>
                  <a:cubicBezTo>
                    <a:pt x="616" y="183"/>
                    <a:pt x="616" y="183"/>
                    <a:pt x="616" y="183"/>
                  </a:cubicBezTo>
                  <a:cubicBezTo>
                    <a:pt x="604" y="139"/>
                    <a:pt x="566" y="107"/>
                    <a:pt x="520" y="107"/>
                  </a:cubicBezTo>
                  <a:cubicBezTo>
                    <a:pt x="501" y="107"/>
                    <a:pt x="482" y="113"/>
                    <a:pt x="467" y="123"/>
                  </a:cubicBezTo>
                  <a:cubicBezTo>
                    <a:pt x="457" y="54"/>
                    <a:pt x="400" y="0"/>
                    <a:pt x="332" y="0"/>
                  </a:cubicBezTo>
                  <a:cubicBezTo>
                    <a:pt x="271" y="0"/>
                    <a:pt x="219" y="43"/>
                    <a:pt x="202" y="102"/>
                  </a:cubicBezTo>
                  <a:cubicBezTo>
                    <a:pt x="194" y="100"/>
                    <a:pt x="186" y="99"/>
                    <a:pt x="178" y="99"/>
                  </a:cubicBezTo>
                  <a:cubicBezTo>
                    <a:pt x="131" y="99"/>
                    <a:pt x="92" y="136"/>
                    <a:pt x="85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32" y="183"/>
                    <a:pt x="0" y="217"/>
                    <a:pt x="0" y="25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305"/>
                    <a:pt x="32" y="338"/>
                    <a:pt x="70" y="338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57" y="338"/>
                    <a:pt x="689" y="305"/>
                    <a:pt x="689" y="264"/>
                  </a:cubicBezTo>
                  <a:cubicBezTo>
                    <a:pt x="689" y="258"/>
                    <a:pt x="689" y="258"/>
                    <a:pt x="689" y="258"/>
                  </a:cubicBezTo>
                  <a:cubicBezTo>
                    <a:pt x="689" y="217"/>
                    <a:pt x="657" y="183"/>
                    <a:pt x="619" y="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任意多边形: 形状 29" descr="d6490a4d-d263-444f-bb36-1ee5844cf497"/>
            <p:cNvSpPr/>
            <p:nvPr/>
          </p:nvSpPr>
          <p:spPr bwMode="auto">
            <a:xfrm>
              <a:off x="5970588" y="4464050"/>
              <a:ext cx="373063" cy="153988"/>
            </a:xfrm>
            <a:custGeom>
              <a:avLst/>
              <a:gdLst>
                <a:gd name="T0" fmla="*/ 188 w 188"/>
                <a:gd name="T1" fmla="*/ 68 h 78"/>
                <a:gd name="T2" fmla="*/ 139 w 188"/>
                <a:gd name="T3" fmla="*/ 19 h 78"/>
                <a:gd name="T4" fmla="*/ 71 w 188"/>
                <a:gd name="T5" fmla="*/ 0 h 78"/>
                <a:gd name="T6" fmla="*/ 0 w 188"/>
                <a:gd name="T7" fmla="*/ 21 h 78"/>
                <a:gd name="T8" fmla="*/ 11 w 188"/>
                <a:gd name="T9" fmla="*/ 38 h 78"/>
                <a:gd name="T10" fmla="*/ 71 w 188"/>
                <a:gd name="T11" fmla="*/ 20 h 78"/>
                <a:gd name="T12" fmla="*/ 129 w 188"/>
                <a:gd name="T13" fmla="*/ 36 h 78"/>
                <a:gd name="T14" fmla="*/ 171 w 188"/>
                <a:gd name="T15" fmla="*/ 78 h 78"/>
                <a:gd name="T16" fmla="*/ 188 w 188"/>
                <a:gd name="T1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78">
                  <a:moveTo>
                    <a:pt x="188" y="68"/>
                  </a:moveTo>
                  <a:cubicBezTo>
                    <a:pt x="176" y="48"/>
                    <a:pt x="159" y="31"/>
                    <a:pt x="139" y="19"/>
                  </a:cubicBezTo>
                  <a:cubicBezTo>
                    <a:pt x="119" y="7"/>
                    <a:pt x="96" y="0"/>
                    <a:pt x="71" y="0"/>
                  </a:cubicBezTo>
                  <a:cubicBezTo>
                    <a:pt x="45" y="0"/>
                    <a:pt x="21" y="8"/>
                    <a:pt x="0" y="2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9" y="27"/>
                    <a:pt x="49" y="20"/>
                    <a:pt x="71" y="20"/>
                  </a:cubicBezTo>
                  <a:cubicBezTo>
                    <a:pt x="92" y="20"/>
                    <a:pt x="112" y="26"/>
                    <a:pt x="129" y="36"/>
                  </a:cubicBezTo>
                  <a:cubicBezTo>
                    <a:pt x="146" y="46"/>
                    <a:pt x="160" y="61"/>
                    <a:pt x="171" y="78"/>
                  </a:cubicBezTo>
                  <a:cubicBezTo>
                    <a:pt x="188" y="68"/>
                    <a:pt x="188" y="68"/>
                    <a:pt x="18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任意多边形: 形状 30" descr="8c381c67-38b8-436b-8281-f82a388447d1"/>
            <p:cNvSpPr/>
            <p:nvPr/>
          </p:nvSpPr>
          <p:spPr bwMode="auto">
            <a:xfrm>
              <a:off x="5360988" y="4337050"/>
              <a:ext cx="1585913" cy="798513"/>
            </a:xfrm>
            <a:custGeom>
              <a:avLst/>
              <a:gdLst>
                <a:gd name="T0" fmla="*/ 712 w 801"/>
                <a:gd name="T1" fmla="*/ 404 h 404"/>
                <a:gd name="T2" fmla="*/ 801 w 801"/>
                <a:gd name="T3" fmla="*/ 310 h 404"/>
                <a:gd name="T4" fmla="*/ 775 w 801"/>
                <a:gd name="T5" fmla="*/ 236 h 404"/>
                <a:gd name="T6" fmla="*/ 709 w 801"/>
                <a:gd name="T7" fmla="*/ 208 h 404"/>
                <a:gd name="T8" fmla="*/ 718 w 801"/>
                <a:gd name="T9" fmla="*/ 216 h 404"/>
                <a:gd name="T10" fmla="*/ 600 w 801"/>
                <a:gd name="T11" fmla="*/ 121 h 404"/>
                <a:gd name="T12" fmla="*/ 539 w 801"/>
                <a:gd name="T13" fmla="*/ 151 h 404"/>
                <a:gd name="T14" fmla="*/ 495 w 801"/>
                <a:gd name="T15" fmla="*/ 43 h 404"/>
                <a:gd name="T16" fmla="*/ 260 w 801"/>
                <a:gd name="T17" fmla="*/ 63 h 404"/>
                <a:gd name="T18" fmla="*/ 229 w 801"/>
                <a:gd name="T19" fmla="*/ 124 h 404"/>
                <a:gd name="T20" fmla="*/ 242 w 801"/>
                <a:gd name="T21" fmla="*/ 117 h 404"/>
                <a:gd name="T22" fmla="*/ 135 w 801"/>
                <a:gd name="T23" fmla="*/ 143 h 404"/>
                <a:gd name="T24" fmla="*/ 107 w 801"/>
                <a:gd name="T25" fmla="*/ 218 h 404"/>
                <a:gd name="T26" fmla="*/ 89 w 801"/>
                <a:gd name="T27" fmla="*/ 208 h 404"/>
                <a:gd name="T28" fmla="*/ 0 w 801"/>
                <a:gd name="T29" fmla="*/ 303 h 404"/>
                <a:gd name="T30" fmla="*/ 26 w 801"/>
                <a:gd name="T31" fmla="*/ 376 h 404"/>
                <a:gd name="T32" fmla="*/ 343 w 801"/>
                <a:gd name="T33" fmla="*/ 404 h 404"/>
                <a:gd name="T34" fmla="*/ 89 w 801"/>
                <a:gd name="T35" fmla="*/ 384 h 404"/>
                <a:gd name="T36" fmla="*/ 20 w 801"/>
                <a:gd name="T37" fmla="*/ 310 h 404"/>
                <a:gd name="T38" fmla="*/ 41 w 801"/>
                <a:gd name="T39" fmla="*/ 250 h 404"/>
                <a:gd name="T40" fmla="*/ 115 w 801"/>
                <a:gd name="T41" fmla="*/ 229 h 404"/>
                <a:gd name="T42" fmla="*/ 149 w 801"/>
                <a:gd name="T43" fmla="*/ 158 h 404"/>
                <a:gd name="T44" fmla="*/ 236 w 801"/>
                <a:gd name="T45" fmla="*/ 136 h 404"/>
                <a:gd name="T46" fmla="*/ 249 w 801"/>
                <a:gd name="T47" fmla="*/ 130 h 404"/>
                <a:gd name="T48" fmla="*/ 276 w 801"/>
                <a:gd name="T49" fmla="*/ 76 h 404"/>
                <a:gd name="T50" fmla="*/ 481 w 801"/>
                <a:gd name="T51" fmla="*/ 58 h 404"/>
                <a:gd name="T52" fmla="*/ 532 w 801"/>
                <a:gd name="T53" fmla="*/ 168 h 404"/>
                <a:gd name="T54" fmla="*/ 600 w 801"/>
                <a:gd name="T55" fmla="*/ 141 h 404"/>
                <a:gd name="T56" fmla="*/ 699 w 801"/>
                <a:gd name="T57" fmla="*/ 221 h 404"/>
                <a:gd name="T58" fmla="*/ 712 w 801"/>
                <a:gd name="T59" fmla="*/ 229 h 404"/>
                <a:gd name="T60" fmla="*/ 781 w 801"/>
                <a:gd name="T61" fmla="*/ 303 h 404"/>
                <a:gd name="T62" fmla="*/ 760 w 801"/>
                <a:gd name="T63" fmla="*/ 363 h 404"/>
                <a:gd name="T64" fmla="*/ 617 w 801"/>
                <a:gd name="T65" fmla="*/ 38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1" h="403">
                  <a:moveTo>
                    <a:pt x="617" y="404"/>
                  </a:moveTo>
                  <a:cubicBezTo>
                    <a:pt x="712" y="404"/>
                    <a:pt x="712" y="404"/>
                    <a:pt x="712" y="404"/>
                  </a:cubicBezTo>
                  <a:cubicBezTo>
                    <a:pt x="737" y="404"/>
                    <a:pt x="759" y="394"/>
                    <a:pt x="775" y="376"/>
                  </a:cubicBezTo>
                  <a:cubicBezTo>
                    <a:pt x="791" y="359"/>
                    <a:pt x="801" y="335"/>
                    <a:pt x="801" y="310"/>
                  </a:cubicBezTo>
                  <a:cubicBezTo>
                    <a:pt x="801" y="303"/>
                    <a:pt x="801" y="303"/>
                    <a:pt x="801" y="303"/>
                  </a:cubicBezTo>
                  <a:cubicBezTo>
                    <a:pt x="801" y="277"/>
                    <a:pt x="791" y="254"/>
                    <a:pt x="775" y="236"/>
                  </a:cubicBezTo>
                  <a:cubicBezTo>
                    <a:pt x="759" y="219"/>
                    <a:pt x="737" y="208"/>
                    <a:pt x="712" y="208"/>
                  </a:cubicBezTo>
                  <a:cubicBezTo>
                    <a:pt x="709" y="208"/>
                    <a:pt x="709" y="208"/>
                    <a:pt x="709" y="208"/>
                  </a:cubicBezTo>
                  <a:cubicBezTo>
                    <a:pt x="709" y="218"/>
                    <a:pt x="709" y="218"/>
                    <a:pt x="709" y="218"/>
                  </a:cubicBezTo>
                  <a:cubicBezTo>
                    <a:pt x="718" y="216"/>
                    <a:pt x="718" y="216"/>
                    <a:pt x="718" y="216"/>
                  </a:cubicBezTo>
                  <a:cubicBezTo>
                    <a:pt x="711" y="189"/>
                    <a:pt x="696" y="165"/>
                    <a:pt x="675" y="148"/>
                  </a:cubicBezTo>
                  <a:cubicBezTo>
                    <a:pt x="654" y="131"/>
                    <a:pt x="628" y="121"/>
                    <a:pt x="600" y="121"/>
                  </a:cubicBezTo>
                  <a:cubicBezTo>
                    <a:pt x="576" y="121"/>
                    <a:pt x="553" y="129"/>
                    <a:pt x="534" y="142"/>
                  </a:cubicBezTo>
                  <a:cubicBezTo>
                    <a:pt x="539" y="151"/>
                    <a:pt x="539" y="151"/>
                    <a:pt x="539" y="151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3" y="107"/>
                    <a:pt x="523" y="70"/>
                    <a:pt x="495" y="43"/>
                  </a:cubicBezTo>
                  <a:cubicBezTo>
                    <a:pt x="466" y="17"/>
                    <a:pt x="428" y="0"/>
                    <a:pt x="387" y="0"/>
                  </a:cubicBezTo>
                  <a:cubicBezTo>
                    <a:pt x="336" y="0"/>
                    <a:pt x="290" y="25"/>
                    <a:pt x="260" y="63"/>
                  </a:cubicBezTo>
                  <a:cubicBezTo>
                    <a:pt x="254" y="72"/>
                    <a:pt x="248" y="81"/>
                    <a:pt x="243" y="90"/>
                  </a:cubicBezTo>
                  <a:cubicBezTo>
                    <a:pt x="237" y="101"/>
                    <a:pt x="233" y="112"/>
                    <a:pt x="229" y="124"/>
                  </a:cubicBezTo>
                  <a:cubicBezTo>
                    <a:pt x="239" y="127"/>
                    <a:pt x="239" y="127"/>
                    <a:pt x="239" y="12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32" y="114"/>
                    <a:pt x="222" y="113"/>
                    <a:pt x="211" y="113"/>
                  </a:cubicBezTo>
                  <a:cubicBezTo>
                    <a:pt x="182" y="113"/>
                    <a:pt x="155" y="124"/>
                    <a:pt x="135" y="143"/>
                  </a:cubicBezTo>
                  <a:cubicBezTo>
                    <a:pt x="115" y="162"/>
                    <a:pt x="101" y="188"/>
                    <a:pt x="97" y="217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7" y="208"/>
                    <a:pt x="107" y="208"/>
                    <a:pt x="107" y="208"/>
                  </a:cubicBezTo>
                  <a:cubicBezTo>
                    <a:pt x="89" y="208"/>
                    <a:pt x="89" y="208"/>
                    <a:pt x="89" y="208"/>
                  </a:cubicBezTo>
                  <a:cubicBezTo>
                    <a:pt x="64" y="208"/>
                    <a:pt x="42" y="219"/>
                    <a:pt x="26" y="236"/>
                  </a:cubicBezTo>
                  <a:cubicBezTo>
                    <a:pt x="10" y="254"/>
                    <a:pt x="0" y="277"/>
                    <a:pt x="0" y="303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5"/>
                    <a:pt x="10" y="359"/>
                    <a:pt x="26" y="376"/>
                  </a:cubicBezTo>
                  <a:cubicBezTo>
                    <a:pt x="42" y="394"/>
                    <a:pt x="64" y="404"/>
                    <a:pt x="89" y="404"/>
                  </a:cubicBezTo>
                  <a:cubicBezTo>
                    <a:pt x="343" y="404"/>
                    <a:pt x="343" y="404"/>
                    <a:pt x="343" y="404"/>
                  </a:cubicBezTo>
                  <a:cubicBezTo>
                    <a:pt x="343" y="384"/>
                    <a:pt x="343" y="384"/>
                    <a:pt x="343" y="384"/>
                  </a:cubicBezTo>
                  <a:cubicBezTo>
                    <a:pt x="89" y="384"/>
                    <a:pt x="89" y="384"/>
                    <a:pt x="89" y="384"/>
                  </a:cubicBezTo>
                  <a:cubicBezTo>
                    <a:pt x="70" y="384"/>
                    <a:pt x="53" y="376"/>
                    <a:pt x="41" y="363"/>
                  </a:cubicBezTo>
                  <a:cubicBezTo>
                    <a:pt x="28" y="349"/>
                    <a:pt x="20" y="330"/>
                    <a:pt x="20" y="310"/>
                  </a:cubicBezTo>
                  <a:cubicBezTo>
                    <a:pt x="20" y="303"/>
                    <a:pt x="20" y="303"/>
                    <a:pt x="20" y="303"/>
                  </a:cubicBezTo>
                  <a:cubicBezTo>
                    <a:pt x="20" y="283"/>
                    <a:pt x="28" y="264"/>
                    <a:pt x="41" y="250"/>
                  </a:cubicBezTo>
                  <a:cubicBezTo>
                    <a:pt x="53" y="237"/>
                    <a:pt x="70" y="229"/>
                    <a:pt x="89" y="229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20" y="195"/>
                    <a:pt x="132" y="173"/>
                    <a:pt x="149" y="158"/>
                  </a:cubicBezTo>
                  <a:cubicBezTo>
                    <a:pt x="166" y="142"/>
                    <a:pt x="188" y="133"/>
                    <a:pt x="211" y="133"/>
                  </a:cubicBezTo>
                  <a:cubicBezTo>
                    <a:pt x="220" y="133"/>
                    <a:pt x="228" y="134"/>
                    <a:pt x="236" y="136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52" y="119"/>
                    <a:pt x="256" y="109"/>
                    <a:pt x="261" y="100"/>
                  </a:cubicBezTo>
                  <a:cubicBezTo>
                    <a:pt x="265" y="91"/>
                    <a:pt x="270" y="83"/>
                    <a:pt x="276" y="76"/>
                  </a:cubicBezTo>
                  <a:cubicBezTo>
                    <a:pt x="303" y="42"/>
                    <a:pt x="342" y="21"/>
                    <a:pt x="387" y="21"/>
                  </a:cubicBezTo>
                  <a:cubicBezTo>
                    <a:pt x="423" y="21"/>
                    <a:pt x="455" y="35"/>
                    <a:pt x="481" y="58"/>
                  </a:cubicBezTo>
                  <a:cubicBezTo>
                    <a:pt x="506" y="82"/>
                    <a:pt x="524" y="115"/>
                    <a:pt x="529" y="152"/>
                  </a:cubicBezTo>
                  <a:cubicBezTo>
                    <a:pt x="532" y="168"/>
                    <a:pt x="532" y="168"/>
                    <a:pt x="532" y="168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561" y="148"/>
                    <a:pt x="580" y="142"/>
                    <a:pt x="600" y="141"/>
                  </a:cubicBezTo>
                  <a:cubicBezTo>
                    <a:pt x="623" y="142"/>
                    <a:pt x="645" y="150"/>
                    <a:pt x="662" y="164"/>
                  </a:cubicBezTo>
                  <a:cubicBezTo>
                    <a:pt x="679" y="178"/>
                    <a:pt x="693" y="198"/>
                    <a:pt x="699" y="221"/>
                  </a:cubicBezTo>
                  <a:cubicBezTo>
                    <a:pt x="701" y="229"/>
                    <a:pt x="701" y="229"/>
                    <a:pt x="701" y="229"/>
                  </a:cubicBezTo>
                  <a:cubicBezTo>
                    <a:pt x="712" y="229"/>
                    <a:pt x="712" y="229"/>
                    <a:pt x="712" y="229"/>
                  </a:cubicBezTo>
                  <a:cubicBezTo>
                    <a:pt x="731" y="229"/>
                    <a:pt x="748" y="237"/>
                    <a:pt x="760" y="250"/>
                  </a:cubicBezTo>
                  <a:cubicBezTo>
                    <a:pt x="773" y="264"/>
                    <a:pt x="781" y="283"/>
                    <a:pt x="781" y="303"/>
                  </a:cubicBezTo>
                  <a:cubicBezTo>
                    <a:pt x="781" y="310"/>
                    <a:pt x="781" y="310"/>
                    <a:pt x="781" y="310"/>
                  </a:cubicBezTo>
                  <a:cubicBezTo>
                    <a:pt x="781" y="330"/>
                    <a:pt x="773" y="349"/>
                    <a:pt x="760" y="363"/>
                  </a:cubicBezTo>
                  <a:cubicBezTo>
                    <a:pt x="748" y="376"/>
                    <a:pt x="731" y="384"/>
                    <a:pt x="712" y="384"/>
                  </a:cubicBezTo>
                  <a:cubicBezTo>
                    <a:pt x="617" y="384"/>
                    <a:pt x="617" y="384"/>
                    <a:pt x="617" y="384"/>
                  </a:cubicBezTo>
                  <a:cubicBezTo>
                    <a:pt x="617" y="404"/>
                    <a:pt x="617" y="404"/>
                    <a:pt x="617" y="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任意多边形: 形状 31" descr="759586cc-f917-45ff-8c02-f8ce06eb5838"/>
            <p:cNvSpPr/>
            <p:nvPr/>
          </p:nvSpPr>
          <p:spPr bwMode="auto">
            <a:xfrm>
              <a:off x="5783263" y="4559300"/>
              <a:ext cx="128588" cy="134938"/>
            </a:xfrm>
            <a:custGeom>
              <a:avLst/>
              <a:gdLst>
                <a:gd name="T0" fmla="*/ 0 w 65"/>
                <a:gd name="T1" fmla="*/ 20 h 69"/>
                <a:gd name="T2" fmla="*/ 32 w 65"/>
                <a:gd name="T3" fmla="*/ 34 h 69"/>
                <a:gd name="T4" fmla="*/ 45 w 65"/>
                <a:gd name="T5" fmla="*/ 69 h 69"/>
                <a:gd name="T6" fmla="*/ 65 w 65"/>
                <a:gd name="T7" fmla="*/ 69 h 69"/>
                <a:gd name="T8" fmla="*/ 47 w 65"/>
                <a:gd name="T9" fmla="*/ 21 h 69"/>
                <a:gd name="T10" fmla="*/ 0 w 65"/>
                <a:gd name="T11" fmla="*/ 0 h 69"/>
                <a:gd name="T12" fmla="*/ 0 w 65"/>
                <a:gd name="T13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9">
                  <a:moveTo>
                    <a:pt x="0" y="20"/>
                  </a:moveTo>
                  <a:cubicBezTo>
                    <a:pt x="13" y="20"/>
                    <a:pt x="24" y="26"/>
                    <a:pt x="32" y="34"/>
                  </a:cubicBezTo>
                  <a:cubicBezTo>
                    <a:pt x="40" y="43"/>
                    <a:pt x="45" y="55"/>
                    <a:pt x="4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50"/>
                    <a:pt x="58" y="33"/>
                    <a:pt x="47" y="21"/>
                  </a:cubicBezTo>
                  <a:cubicBezTo>
                    <a:pt x="35" y="8"/>
                    <a:pt x="18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任意多边形: 形状 32" descr="1e90aa8f-ae5b-408a-ac4c-4500767b0d95"/>
            <p:cNvSpPr/>
            <p:nvPr/>
          </p:nvSpPr>
          <p:spPr bwMode="auto">
            <a:xfrm>
              <a:off x="8802688" y="2251075"/>
              <a:ext cx="1882775" cy="923925"/>
            </a:xfrm>
            <a:custGeom>
              <a:avLst/>
              <a:gdLst>
                <a:gd name="T0" fmla="*/ 854 w 951"/>
                <a:gd name="T1" fmla="*/ 253 h 467"/>
                <a:gd name="T2" fmla="*/ 850 w 951"/>
                <a:gd name="T3" fmla="*/ 253 h 467"/>
                <a:gd name="T4" fmla="*/ 718 w 951"/>
                <a:gd name="T5" fmla="*/ 147 h 467"/>
                <a:gd name="T6" fmla="*/ 644 w 951"/>
                <a:gd name="T7" fmla="*/ 170 h 467"/>
                <a:gd name="T8" fmla="*/ 458 w 951"/>
                <a:gd name="T9" fmla="*/ 0 h 467"/>
                <a:gd name="T10" fmla="*/ 278 w 951"/>
                <a:gd name="T11" fmla="*/ 141 h 467"/>
                <a:gd name="T12" fmla="*/ 245 w 951"/>
                <a:gd name="T13" fmla="*/ 136 h 467"/>
                <a:gd name="T14" fmla="*/ 117 w 951"/>
                <a:gd name="T15" fmla="*/ 253 h 467"/>
                <a:gd name="T16" fmla="*/ 96 w 951"/>
                <a:gd name="T17" fmla="*/ 253 h 467"/>
                <a:gd name="T18" fmla="*/ 0 w 951"/>
                <a:gd name="T19" fmla="*/ 356 h 467"/>
                <a:gd name="T20" fmla="*/ 0 w 951"/>
                <a:gd name="T21" fmla="*/ 364 h 467"/>
                <a:gd name="T22" fmla="*/ 96 w 951"/>
                <a:gd name="T23" fmla="*/ 467 h 467"/>
                <a:gd name="T24" fmla="*/ 854 w 951"/>
                <a:gd name="T25" fmla="*/ 467 h 467"/>
                <a:gd name="T26" fmla="*/ 951 w 951"/>
                <a:gd name="T27" fmla="*/ 364 h 467"/>
                <a:gd name="T28" fmla="*/ 951 w 951"/>
                <a:gd name="T29" fmla="*/ 356 h 467"/>
                <a:gd name="T30" fmla="*/ 854 w 951"/>
                <a:gd name="T31" fmla="*/ 25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1" h="467">
                  <a:moveTo>
                    <a:pt x="854" y="253"/>
                  </a:moveTo>
                  <a:cubicBezTo>
                    <a:pt x="850" y="253"/>
                    <a:pt x="850" y="253"/>
                    <a:pt x="850" y="253"/>
                  </a:cubicBezTo>
                  <a:cubicBezTo>
                    <a:pt x="834" y="192"/>
                    <a:pt x="781" y="147"/>
                    <a:pt x="718" y="147"/>
                  </a:cubicBezTo>
                  <a:cubicBezTo>
                    <a:pt x="691" y="147"/>
                    <a:pt x="666" y="156"/>
                    <a:pt x="644" y="170"/>
                  </a:cubicBezTo>
                  <a:cubicBezTo>
                    <a:pt x="630" y="74"/>
                    <a:pt x="552" y="0"/>
                    <a:pt x="458" y="0"/>
                  </a:cubicBezTo>
                  <a:cubicBezTo>
                    <a:pt x="374" y="0"/>
                    <a:pt x="302" y="59"/>
                    <a:pt x="278" y="141"/>
                  </a:cubicBezTo>
                  <a:cubicBezTo>
                    <a:pt x="268" y="138"/>
                    <a:pt x="257" y="136"/>
                    <a:pt x="245" y="136"/>
                  </a:cubicBezTo>
                  <a:cubicBezTo>
                    <a:pt x="180" y="136"/>
                    <a:pt x="127" y="187"/>
                    <a:pt x="117" y="253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43" y="253"/>
                    <a:pt x="0" y="299"/>
                    <a:pt x="0" y="35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421"/>
                    <a:pt x="43" y="467"/>
                    <a:pt x="96" y="467"/>
                  </a:cubicBezTo>
                  <a:cubicBezTo>
                    <a:pt x="854" y="467"/>
                    <a:pt x="854" y="467"/>
                    <a:pt x="854" y="467"/>
                  </a:cubicBezTo>
                  <a:cubicBezTo>
                    <a:pt x="907" y="467"/>
                    <a:pt x="951" y="421"/>
                    <a:pt x="951" y="364"/>
                  </a:cubicBezTo>
                  <a:cubicBezTo>
                    <a:pt x="951" y="356"/>
                    <a:pt x="951" y="356"/>
                    <a:pt x="951" y="356"/>
                  </a:cubicBezTo>
                  <a:cubicBezTo>
                    <a:pt x="951" y="299"/>
                    <a:pt x="907" y="253"/>
                    <a:pt x="854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任意多边形: 形状 33" descr="c18d59fc-280e-489a-9039-7e0e1ccc85b9"/>
            <p:cNvSpPr/>
            <p:nvPr/>
          </p:nvSpPr>
          <p:spPr bwMode="auto">
            <a:xfrm>
              <a:off x="8782051" y="2232025"/>
              <a:ext cx="1924050" cy="963613"/>
            </a:xfrm>
            <a:custGeom>
              <a:avLst/>
              <a:gdLst>
                <a:gd name="T0" fmla="*/ 864 w 971"/>
                <a:gd name="T1" fmla="*/ 487 h 487"/>
                <a:gd name="T2" fmla="*/ 971 w 971"/>
                <a:gd name="T3" fmla="*/ 374 h 487"/>
                <a:gd name="T4" fmla="*/ 940 w 971"/>
                <a:gd name="T5" fmla="*/ 286 h 487"/>
                <a:gd name="T6" fmla="*/ 860 w 971"/>
                <a:gd name="T7" fmla="*/ 253 h 487"/>
                <a:gd name="T8" fmla="*/ 870 w 971"/>
                <a:gd name="T9" fmla="*/ 260 h 487"/>
                <a:gd name="T10" fmla="*/ 728 w 971"/>
                <a:gd name="T11" fmla="*/ 147 h 487"/>
                <a:gd name="T12" fmla="*/ 654 w 971"/>
                <a:gd name="T13" fmla="*/ 180 h 487"/>
                <a:gd name="T14" fmla="*/ 598 w 971"/>
                <a:gd name="T15" fmla="*/ 51 h 487"/>
                <a:gd name="T16" fmla="*/ 349 w 971"/>
                <a:gd name="T17" fmla="*/ 42 h 487"/>
                <a:gd name="T18" fmla="*/ 288 w 971"/>
                <a:gd name="T19" fmla="*/ 151 h 487"/>
                <a:gd name="T20" fmla="*/ 255 w 971"/>
                <a:gd name="T21" fmla="*/ 136 h 487"/>
                <a:gd name="T22" fmla="*/ 117 w 971"/>
                <a:gd name="T23" fmla="*/ 262 h 487"/>
                <a:gd name="T24" fmla="*/ 127 w 971"/>
                <a:gd name="T25" fmla="*/ 253 h 487"/>
                <a:gd name="T26" fmla="*/ 31 w 971"/>
                <a:gd name="T27" fmla="*/ 286 h 487"/>
                <a:gd name="T28" fmla="*/ 0 w 971"/>
                <a:gd name="T29" fmla="*/ 374 h 487"/>
                <a:gd name="T30" fmla="*/ 106 w 971"/>
                <a:gd name="T31" fmla="*/ 487 h 487"/>
                <a:gd name="T32" fmla="*/ 242 w 971"/>
                <a:gd name="T33" fmla="*/ 467 h 487"/>
                <a:gd name="T34" fmla="*/ 45 w 971"/>
                <a:gd name="T35" fmla="*/ 440 h 487"/>
                <a:gd name="T36" fmla="*/ 20 w 971"/>
                <a:gd name="T37" fmla="*/ 366 h 487"/>
                <a:gd name="T38" fmla="*/ 106 w 971"/>
                <a:gd name="T39" fmla="*/ 273 h 487"/>
                <a:gd name="T40" fmla="*/ 137 w 971"/>
                <a:gd name="T41" fmla="*/ 264 h 487"/>
                <a:gd name="T42" fmla="*/ 255 w 971"/>
                <a:gd name="T43" fmla="*/ 157 h 487"/>
                <a:gd name="T44" fmla="*/ 295 w 971"/>
                <a:gd name="T45" fmla="*/ 164 h 487"/>
                <a:gd name="T46" fmla="*/ 362 w 971"/>
                <a:gd name="T47" fmla="*/ 58 h 487"/>
                <a:gd name="T48" fmla="*/ 584 w 971"/>
                <a:gd name="T49" fmla="*/ 66 h 487"/>
                <a:gd name="T50" fmla="*/ 646 w 971"/>
                <a:gd name="T51" fmla="*/ 198 h 487"/>
                <a:gd name="T52" fmla="*/ 728 w 971"/>
                <a:gd name="T53" fmla="*/ 167 h 487"/>
                <a:gd name="T54" fmla="*/ 851 w 971"/>
                <a:gd name="T55" fmla="*/ 266 h 487"/>
                <a:gd name="T56" fmla="*/ 864 w 971"/>
                <a:gd name="T57" fmla="*/ 273 h 487"/>
                <a:gd name="T58" fmla="*/ 951 w 971"/>
                <a:gd name="T59" fmla="*/ 366 h 487"/>
                <a:gd name="T60" fmla="*/ 925 w 971"/>
                <a:gd name="T61" fmla="*/ 440 h 487"/>
                <a:gd name="T62" fmla="*/ 718 w 971"/>
                <a:gd name="T63" fmla="*/ 46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487">
                  <a:moveTo>
                    <a:pt x="718" y="487"/>
                  </a:moveTo>
                  <a:cubicBezTo>
                    <a:pt x="864" y="487"/>
                    <a:pt x="864" y="487"/>
                    <a:pt x="864" y="487"/>
                  </a:cubicBezTo>
                  <a:cubicBezTo>
                    <a:pt x="894" y="487"/>
                    <a:pt x="920" y="474"/>
                    <a:pt x="940" y="454"/>
                  </a:cubicBezTo>
                  <a:cubicBezTo>
                    <a:pt x="959" y="433"/>
                    <a:pt x="971" y="405"/>
                    <a:pt x="971" y="374"/>
                  </a:cubicBezTo>
                  <a:cubicBezTo>
                    <a:pt x="971" y="366"/>
                    <a:pt x="971" y="366"/>
                    <a:pt x="971" y="366"/>
                  </a:cubicBezTo>
                  <a:cubicBezTo>
                    <a:pt x="971" y="335"/>
                    <a:pt x="959" y="307"/>
                    <a:pt x="940" y="286"/>
                  </a:cubicBezTo>
                  <a:cubicBezTo>
                    <a:pt x="920" y="266"/>
                    <a:pt x="894" y="253"/>
                    <a:pt x="864" y="253"/>
                  </a:cubicBezTo>
                  <a:cubicBezTo>
                    <a:pt x="860" y="253"/>
                    <a:pt x="860" y="253"/>
                    <a:pt x="860" y="253"/>
                  </a:cubicBezTo>
                  <a:cubicBezTo>
                    <a:pt x="860" y="263"/>
                    <a:pt x="860" y="263"/>
                    <a:pt x="860" y="263"/>
                  </a:cubicBezTo>
                  <a:cubicBezTo>
                    <a:pt x="870" y="260"/>
                    <a:pt x="870" y="260"/>
                    <a:pt x="870" y="260"/>
                  </a:cubicBezTo>
                  <a:cubicBezTo>
                    <a:pt x="861" y="228"/>
                    <a:pt x="843" y="199"/>
                    <a:pt x="818" y="179"/>
                  </a:cubicBezTo>
                  <a:cubicBezTo>
                    <a:pt x="793" y="159"/>
                    <a:pt x="762" y="147"/>
                    <a:pt x="728" y="147"/>
                  </a:cubicBezTo>
                  <a:cubicBezTo>
                    <a:pt x="699" y="147"/>
                    <a:pt x="671" y="156"/>
                    <a:pt x="648" y="172"/>
                  </a:cubicBezTo>
                  <a:cubicBezTo>
                    <a:pt x="654" y="180"/>
                    <a:pt x="654" y="180"/>
                    <a:pt x="654" y="180"/>
                  </a:cubicBezTo>
                  <a:cubicBezTo>
                    <a:pt x="664" y="179"/>
                    <a:pt x="664" y="179"/>
                    <a:pt x="664" y="179"/>
                  </a:cubicBezTo>
                  <a:cubicBezTo>
                    <a:pt x="657" y="128"/>
                    <a:pt x="633" y="84"/>
                    <a:pt x="598" y="51"/>
                  </a:cubicBezTo>
                  <a:cubicBezTo>
                    <a:pt x="564" y="19"/>
                    <a:pt x="518" y="0"/>
                    <a:pt x="468" y="0"/>
                  </a:cubicBezTo>
                  <a:cubicBezTo>
                    <a:pt x="424" y="0"/>
                    <a:pt x="382" y="15"/>
                    <a:pt x="349" y="42"/>
                  </a:cubicBezTo>
                  <a:cubicBezTo>
                    <a:pt x="316" y="68"/>
                    <a:pt x="291" y="106"/>
                    <a:pt x="279" y="148"/>
                  </a:cubicBezTo>
                  <a:cubicBezTo>
                    <a:pt x="288" y="151"/>
                    <a:pt x="288" y="151"/>
                    <a:pt x="288" y="151"/>
                  </a:cubicBezTo>
                  <a:cubicBezTo>
                    <a:pt x="291" y="142"/>
                    <a:pt x="291" y="142"/>
                    <a:pt x="291" y="142"/>
                  </a:cubicBezTo>
                  <a:cubicBezTo>
                    <a:pt x="280" y="138"/>
                    <a:pt x="268" y="136"/>
                    <a:pt x="255" y="136"/>
                  </a:cubicBezTo>
                  <a:cubicBezTo>
                    <a:pt x="220" y="136"/>
                    <a:pt x="188" y="150"/>
                    <a:pt x="164" y="173"/>
                  </a:cubicBezTo>
                  <a:cubicBezTo>
                    <a:pt x="139" y="195"/>
                    <a:pt x="123" y="226"/>
                    <a:pt x="117" y="262"/>
                  </a:cubicBezTo>
                  <a:cubicBezTo>
                    <a:pt x="127" y="263"/>
                    <a:pt x="127" y="263"/>
                    <a:pt x="127" y="263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77" y="253"/>
                    <a:pt x="50" y="266"/>
                    <a:pt x="31" y="286"/>
                  </a:cubicBezTo>
                  <a:cubicBezTo>
                    <a:pt x="11" y="307"/>
                    <a:pt x="0" y="335"/>
                    <a:pt x="0" y="366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05"/>
                    <a:pt x="11" y="433"/>
                    <a:pt x="31" y="454"/>
                  </a:cubicBezTo>
                  <a:cubicBezTo>
                    <a:pt x="50" y="474"/>
                    <a:pt x="77" y="487"/>
                    <a:pt x="106" y="487"/>
                  </a:cubicBezTo>
                  <a:cubicBezTo>
                    <a:pt x="242" y="487"/>
                    <a:pt x="242" y="487"/>
                    <a:pt x="242" y="487"/>
                  </a:cubicBezTo>
                  <a:cubicBezTo>
                    <a:pt x="242" y="467"/>
                    <a:pt x="242" y="467"/>
                    <a:pt x="242" y="467"/>
                  </a:cubicBezTo>
                  <a:cubicBezTo>
                    <a:pt x="106" y="467"/>
                    <a:pt x="106" y="467"/>
                    <a:pt x="106" y="467"/>
                  </a:cubicBezTo>
                  <a:cubicBezTo>
                    <a:pt x="83" y="467"/>
                    <a:pt x="61" y="457"/>
                    <a:pt x="45" y="440"/>
                  </a:cubicBezTo>
                  <a:cubicBezTo>
                    <a:pt x="30" y="423"/>
                    <a:pt x="20" y="400"/>
                    <a:pt x="20" y="374"/>
                  </a:cubicBezTo>
                  <a:cubicBezTo>
                    <a:pt x="20" y="366"/>
                    <a:pt x="20" y="366"/>
                    <a:pt x="20" y="366"/>
                  </a:cubicBezTo>
                  <a:cubicBezTo>
                    <a:pt x="20" y="340"/>
                    <a:pt x="30" y="317"/>
                    <a:pt x="45" y="300"/>
                  </a:cubicBezTo>
                  <a:cubicBezTo>
                    <a:pt x="61" y="283"/>
                    <a:pt x="83" y="273"/>
                    <a:pt x="10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42" y="234"/>
                    <a:pt x="157" y="207"/>
                    <a:pt x="177" y="187"/>
                  </a:cubicBezTo>
                  <a:cubicBezTo>
                    <a:pt x="198" y="168"/>
                    <a:pt x="225" y="157"/>
                    <a:pt x="255" y="157"/>
                  </a:cubicBezTo>
                  <a:cubicBezTo>
                    <a:pt x="265" y="157"/>
                    <a:pt x="276" y="158"/>
                    <a:pt x="286" y="161"/>
                  </a:cubicBezTo>
                  <a:cubicBezTo>
                    <a:pt x="295" y="164"/>
                    <a:pt x="295" y="164"/>
                    <a:pt x="295" y="164"/>
                  </a:cubicBezTo>
                  <a:cubicBezTo>
                    <a:pt x="298" y="154"/>
                    <a:pt x="298" y="154"/>
                    <a:pt x="298" y="154"/>
                  </a:cubicBezTo>
                  <a:cubicBezTo>
                    <a:pt x="310" y="115"/>
                    <a:pt x="332" y="82"/>
                    <a:pt x="362" y="58"/>
                  </a:cubicBezTo>
                  <a:cubicBezTo>
                    <a:pt x="392" y="34"/>
                    <a:pt x="428" y="20"/>
                    <a:pt x="468" y="20"/>
                  </a:cubicBezTo>
                  <a:cubicBezTo>
                    <a:pt x="513" y="20"/>
                    <a:pt x="553" y="37"/>
                    <a:pt x="584" y="66"/>
                  </a:cubicBezTo>
                  <a:cubicBezTo>
                    <a:pt x="616" y="95"/>
                    <a:pt x="637" y="136"/>
                    <a:pt x="644" y="182"/>
                  </a:cubicBezTo>
                  <a:cubicBezTo>
                    <a:pt x="646" y="198"/>
                    <a:pt x="646" y="198"/>
                    <a:pt x="646" y="198"/>
                  </a:cubicBezTo>
                  <a:cubicBezTo>
                    <a:pt x="660" y="189"/>
                    <a:pt x="660" y="189"/>
                    <a:pt x="660" y="189"/>
                  </a:cubicBezTo>
                  <a:cubicBezTo>
                    <a:pt x="680" y="175"/>
                    <a:pt x="703" y="167"/>
                    <a:pt x="728" y="167"/>
                  </a:cubicBezTo>
                  <a:cubicBezTo>
                    <a:pt x="757" y="167"/>
                    <a:pt x="784" y="177"/>
                    <a:pt x="805" y="195"/>
                  </a:cubicBezTo>
                  <a:cubicBezTo>
                    <a:pt x="827" y="212"/>
                    <a:pt x="843" y="237"/>
                    <a:pt x="851" y="266"/>
                  </a:cubicBezTo>
                  <a:cubicBezTo>
                    <a:pt x="853" y="273"/>
                    <a:pt x="853" y="273"/>
                    <a:pt x="853" y="273"/>
                  </a:cubicBezTo>
                  <a:cubicBezTo>
                    <a:pt x="864" y="273"/>
                    <a:pt x="864" y="273"/>
                    <a:pt x="864" y="273"/>
                  </a:cubicBezTo>
                  <a:cubicBezTo>
                    <a:pt x="888" y="273"/>
                    <a:pt x="909" y="283"/>
                    <a:pt x="925" y="300"/>
                  </a:cubicBezTo>
                  <a:cubicBezTo>
                    <a:pt x="941" y="317"/>
                    <a:pt x="951" y="340"/>
                    <a:pt x="951" y="366"/>
                  </a:cubicBezTo>
                  <a:cubicBezTo>
                    <a:pt x="951" y="374"/>
                    <a:pt x="951" y="374"/>
                    <a:pt x="951" y="374"/>
                  </a:cubicBezTo>
                  <a:cubicBezTo>
                    <a:pt x="951" y="400"/>
                    <a:pt x="941" y="423"/>
                    <a:pt x="925" y="440"/>
                  </a:cubicBezTo>
                  <a:cubicBezTo>
                    <a:pt x="909" y="457"/>
                    <a:pt x="888" y="467"/>
                    <a:pt x="864" y="467"/>
                  </a:cubicBezTo>
                  <a:cubicBezTo>
                    <a:pt x="718" y="467"/>
                    <a:pt x="718" y="467"/>
                    <a:pt x="718" y="467"/>
                  </a:cubicBezTo>
                  <a:cubicBezTo>
                    <a:pt x="718" y="487"/>
                    <a:pt x="718" y="487"/>
                    <a:pt x="718" y="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任意多边形: 形状 34" descr="bf3b61e5-293b-45cd-9623-9e1803b2b1c0"/>
            <p:cNvSpPr>
              <a:spLocks noEditPoints="1"/>
            </p:cNvSpPr>
            <p:nvPr/>
          </p:nvSpPr>
          <p:spPr bwMode="auto">
            <a:xfrm>
              <a:off x="9434513" y="2832100"/>
              <a:ext cx="617538" cy="658813"/>
            </a:xfrm>
            <a:custGeom>
              <a:avLst/>
              <a:gdLst>
                <a:gd name="T0" fmla="*/ 296 w 312"/>
                <a:gd name="T1" fmla="*/ 139 h 333"/>
                <a:gd name="T2" fmla="*/ 270 w 312"/>
                <a:gd name="T3" fmla="*/ 139 h 333"/>
                <a:gd name="T4" fmla="*/ 255 w 312"/>
                <a:gd name="T5" fmla="*/ 100 h 333"/>
                <a:gd name="T6" fmla="*/ 273 w 312"/>
                <a:gd name="T7" fmla="*/ 81 h 333"/>
                <a:gd name="T8" fmla="*/ 273 w 312"/>
                <a:gd name="T9" fmla="*/ 56 h 333"/>
                <a:gd name="T10" fmla="*/ 260 w 312"/>
                <a:gd name="T11" fmla="*/ 42 h 333"/>
                <a:gd name="T12" fmla="*/ 237 w 312"/>
                <a:gd name="T13" fmla="*/ 42 h 333"/>
                <a:gd name="T14" fmla="*/ 219 w 312"/>
                <a:gd name="T15" fmla="*/ 61 h 333"/>
                <a:gd name="T16" fmla="*/ 182 w 312"/>
                <a:gd name="T17" fmla="*/ 45 h 333"/>
                <a:gd name="T18" fmla="*/ 182 w 312"/>
                <a:gd name="T19" fmla="*/ 18 h 333"/>
                <a:gd name="T20" fmla="*/ 166 w 312"/>
                <a:gd name="T21" fmla="*/ 0 h 333"/>
                <a:gd name="T22" fmla="*/ 147 w 312"/>
                <a:gd name="T23" fmla="*/ 0 h 333"/>
                <a:gd name="T24" fmla="*/ 130 w 312"/>
                <a:gd name="T25" fmla="*/ 18 h 333"/>
                <a:gd name="T26" fmla="*/ 130 w 312"/>
                <a:gd name="T27" fmla="*/ 45 h 333"/>
                <a:gd name="T28" fmla="*/ 94 w 312"/>
                <a:gd name="T29" fmla="*/ 61 h 333"/>
                <a:gd name="T30" fmla="*/ 76 w 312"/>
                <a:gd name="T31" fmla="*/ 41 h 333"/>
                <a:gd name="T32" fmla="*/ 53 w 312"/>
                <a:gd name="T33" fmla="*/ 41 h 333"/>
                <a:gd name="T34" fmla="*/ 40 w 312"/>
                <a:gd name="T35" fmla="*/ 55 h 333"/>
                <a:gd name="T36" fmla="*/ 40 w 312"/>
                <a:gd name="T37" fmla="*/ 80 h 333"/>
                <a:gd name="T38" fmla="*/ 58 w 312"/>
                <a:gd name="T39" fmla="*/ 99 h 333"/>
                <a:gd name="T40" fmla="*/ 42 w 312"/>
                <a:gd name="T41" fmla="*/ 138 h 333"/>
                <a:gd name="T42" fmla="*/ 17 w 312"/>
                <a:gd name="T43" fmla="*/ 138 h 333"/>
                <a:gd name="T44" fmla="*/ 0 w 312"/>
                <a:gd name="T45" fmla="*/ 156 h 333"/>
                <a:gd name="T46" fmla="*/ 0 w 312"/>
                <a:gd name="T47" fmla="*/ 176 h 333"/>
                <a:gd name="T48" fmla="*/ 17 w 312"/>
                <a:gd name="T49" fmla="*/ 194 h 333"/>
                <a:gd name="T50" fmla="*/ 42 w 312"/>
                <a:gd name="T51" fmla="*/ 194 h 333"/>
                <a:gd name="T52" fmla="*/ 57 w 312"/>
                <a:gd name="T53" fmla="*/ 233 h 333"/>
                <a:gd name="T54" fmla="*/ 39 w 312"/>
                <a:gd name="T55" fmla="*/ 252 h 333"/>
                <a:gd name="T56" fmla="*/ 39 w 312"/>
                <a:gd name="T57" fmla="*/ 277 h 333"/>
                <a:gd name="T58" fmla="*/ 52 w 312"/>
                <a:gd name="T59" fmla="*/ 291 h 333"/>
                <a:gd name="T60" fmla="*/ 75 w 312"/>
                <a:gd name="T61" fmla="*/ 291 h 333"/>
                <a:gd name="T62" fmla="*/ 93 w 312"/>
                <a:gd name="T63" fmla="*/ 272 h 333"/>
                <a:gd name="T64" fmla="*/ 130 w 312"/>
                <a:gd name="T65" fmla="*/ 289 h 333"/>
                <a:gd name="T66" fmla="*/ 130 w 312"/>
                <a:gd name="T67" fmla="*/ 316 h 333"/>
                <a:gd name="T68" fmla="*/ 146 w 312"/>
                <a:gd name="T69" fmla="*/ 333 h 333"/>
                <a:gd name="T70" fmla="*/ 165 w 312"/>
                <a:gd name="T71" fmla="*/ 333 h 333"/>
                <a:gd name="T72" fmla="*/ 182 w 312"/>
                <a:gd name="T73" fmla="*/ 316 h 333"/>
                <a:gd name="T74" fmla="*/ 182 w 312"/>
                <a:gd name="T75" fmla="*/ 289 h 333"/>
                <a:gd name="T76" fmla="*/ 218 w 312"/>
                <a:gd name="T77" fmla="*/ 273 h 333"/>
                <a:gd name="T78" fmla="*/ 236 w 312"/>
                <a:gd name="T79" fmla="*/ 292 h 333"/>
                <a:gd name="T80" fmla="*/ 259 w 312"/>
                <a:gd name="T81" fmla="*/ 292 h 333"/>
                <a:gd name="T82" fmla="*/ 273 w 312"/>
                <a:gd name="T83" fmla="*/ 278 h 333"/>
                <a:gd name="T84" fmla="*/ 273 w 312"/>
                <a:gd name="T85" fmla="*/ 253 h 333"/>
                <a:gd name="T86" fmla="*/ 255 w 312"/>
                <a:gd name="T87" fmla="*/ 234 h 333"/>
                <a:gd name="T88" fmla="*/ 270 w 312"/>
                <a:gd name="T89" fmla="*/ 195 h 333"/>
                <a:gd name="T90" fmla="*/ 296 w 312"/>
                <a:gd name="T91" fmla="*/ 195 h 333"/>
                <a:gd name="T92" fmla="*/ 312 w 312"/>
                <a:gd name="T93" fmla="*/ 177 h 333"/>
                <a:gd name="T94" fmla="*/ 312 w 312"/>
                <a:gd name="T95" fmla="*/ 157 h 333"/>
                <a:gd name="T96" fmla="*/ 296 w 312"/>
                <a:gd name="T97" fmla="*/ 139 h 333"/>
                <a:gd name="T98" fmla="*/ 156 w 312"/>
                <a:gd name="T99" fmla="*/ 222 h 333"/>
                <a:gd name="T100" fmla="*/ 104 w 312"/>
                <a:gd name="T101" fmla="*/ 167 h 333"/>
                <a:gd name="T102" fmla="*/ 156 w 312"/>
                <a:gd name="T103" fmla="*/ 111 h 333"/>
                <a:gd name="T104" fmla="*/ 208 w 312"/>
                <a:gd name="T105" fmla="*/ 167 h 333"/>
                <a:gd name="T106" fmla="*/ 156 w 312"/>
                <a:gd name="T107" fmla="*/ 22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333">
                  <a:moveTo>
                    <a:pt x="296" y="139"/>
                  </a:moveTo>
                  <a:cubicBezTo>
                    <a:pt x="270" y="139"/>
                    <a:pt x="270" y="139"/>
                    <a:pt x="270" y="139"/>
                  </a:cubicBezTo>
                  <a:cubicBezTo>
                    <a:pt x="267" y="125"/>
                    <a:pt x="262" y="112"/>
                    <a:pt x="255" y="100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80" y="74"/>
                    <a:pt x="280" y="63"/>
                    <a:pt x="273" y="56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53" y="35"/>
                    <a:pt x="243" y="35"/>
                    <a:pt x="237" y="42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08" y="53"/>
                    <a:pt x="195" y="48"/>
                    <a:pt x="182" y="45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8"/>
                    <a:pt x="175" y="0"/>
                    <a:pt x="16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8" y="0"/>
                    <a:pt x="130" y="8"/>
                    <a:pt x="130" y="18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17" y="48"/>
                    <a:pt x="105" y="53"/>
                    <a:pt x="94" y="6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0" y="34"/>
                    <a:pt x="60" y="34"/>
                    <a:pt x="53" y="4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62"/>
                    <a:pt x="33" y="73"/>
                    <a:pt x="40" y="8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0" y="111"/>
                    <a:pt x="45" y="124"/>
                    <a:pt x="42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8" y="138"/>
                    <a:pt x="0" y="146"/>
                    <a:pt x="0" y="15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6"/>
                    <a:pt x="8" y="194"/>
                    <a:pt x="17" y="194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5" y="208"/>
                    <a:pt x="50" y="221"/>
                    <a:pt x="57" y="23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3" y="259"/>
                    <a:pt x="33" y="270"/>
                    <a:pt x="39" y="277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9" y="298"/>
                    <a:pt x="69" y="298"/>
                    <a:pt x="75" y="29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105" y="280"/>
                    <a:pt x="117" y="285"/>
                    <a:pt x="130" y="289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0" y="325"/>
                    <a:pt x="137" y="333"/>
                    <a:pt x="146" y="333"/>
                  </a:cubicBezTo>
                  <a:cubicBezTo>
                    <a:pt x="165" y="333"/>
                    <a:pt x="165" y="333"/>
                    <a:pt x="165" y="333"/>
                  </a:cubicBezTo>
                  <a:cubicBezTo>
                    <a:pt x="174" y="333"/>
                    <a:pt x="182" y="326"/>
                    <a:pt x="182" y="316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95" y="286"/>
                    <a:pt x="207" y="280"/>
                    <a:pt x="218" y="273"/>
                  </a:cubicBezTo>
                  <a:cubicBezTo>
                    <a:pt x="236" y="292"/>
                    <a:pt x="236" y="292"/>
                    <a:pt x="236" y="292"/>
                  </a:cubicBezTo>
                  <a:cubicBezTo>
                    <a:pt x="243" y="299"/>
                    <a:pt x="253" y="299"/>
                    <a:pt x="259" y="292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9" y="271"/>
                    <a:pt x="279" y="260"/>
                    <a:pt x="273" y="253"/>
                  </a:cubicBezTo>
                  <a:cubicBezTo>
                    <a:pt x="255" y="234"/>
                    <a:pt x="255" y="234"/>
                    <a:pt x="255" y="234"/>
                  </a:cubicBezTo>
                  <a:cubicBezTo>
                    <a:pt x="262" y="222"/>
                    <a:pt x="267" y="209"/>
                    <a:pt x="270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305" y="195"/>
                    <a:pt x="312" y="187"/>
                    <a:pt x="312" y="177"/>
                  </a:cubicBezTo>
                  <a:cubicBezTo>
                    <a:pt x="312" y="157"/>
                    <a:pt x="312" y="157"/>
                    <a:pt x="312" y="157"/>
                  </a:cubicBezTo>
                  <a:cubicBezTo>
                    <a:pt x="312" y="147"/>
                    <a:pt x="305" y="139"/>
                    <a:pt x="296" y="139"/>
                  </a:cubicBezTo>
                  <a:close/>
                  <a:moveTo>
                    <a:pt x="156" y="222"/>
                  </a:moveTo>
                  <a:cubicBezTo>
                    <a:pt x="127" y="222"/>
                    <a:pt x="104" y="197"/>
                    <a:pt x="104" y="167"/>
                  </a:cubicBezTo>
                  <a:cubicBezTo>
                    <a:pt x="104" y="136"/>
                    <a:pt x="127" y="111"/>
                    <a:pt x="156" y="111"/>
                  </a:cubicBezTo>
                  <a:cubicBezTo>
                    <a:pt x="185" y="111"/>
                    <a:pt x="208" y="136"/>
                    <a:pt x="208" y="167"/>
                  </a:cubicBezTo>
                  <a:cubicBezTo>
                    <a:pt x="208" y="197"/>
                    <a:pt x="185" y="222"/>
                    <a:pt x="156" y="2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任意多边形: 形状 35" descr="cad11efe-5c52-4cd6-8af8-4baa7bc1dda9"/>
            <p:cNvSpPr/>
            <p:nvPr/>
          </p:nvSpPr>
          <p:spPr bwMode="auto">
            <a:xfrm>
              <a:off x="7018338" y="4425950"/>
              <a:ext cx="995363" cy="1693863"/>
            </a:xfrm>
            <a:custGeom>
              <a:avLst/>
              <a:gdLst>
                <a:gd name="T0" fmla="*/ 495 w 503"/>
                <a:gd name="T1" fmla="*/ 856 h 856"/>
                <a:gd name="T2" fmla="*/ 8 w 503"/>
                <a:gd name="T3" fmla="*/ 856 h 856"/>
                <a:gd name="T4" fmla="*/ 0 w 503"/>
                <a:gd name="T5" fmla="*/ 848 h 856"/>
                <a:gd name="T6" fmla="*/ 0 w 503"/>
                <a:gd name="T7" fmla="*/ 8 h 856"/>
                <a:gd name="T8" fmla="*/ 8 w 503"/>
                <a:gd name="T9" fmla="*/ 0 h 856"/>
                <a:gd name="T10" fmla="*/ 495 w 503"/>
                <a:gd name="T11" fmla="*/ 0 h 856"/>
                <a:gd name="T12" fmla="*/ 503 w 503"/>
                <a:gd name="T13" fmla="*/ 8 h 856"/>
                <a:gd name="T14" fmla="*/ 503 w 503"/>
                <a:gd name="T15" fmla="*/ 848 h 856"/>
                <a:gd name="T16" fmla="*/ 495 w 503"/>
                <a:gd name="T17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856">
                  <a:moveTo>
                    <a:pt x="495" y="856"/>
                  </a:moveTo>
                  <a:cubicBezTo>
                    <a:pt x="8" y="856"/>
                    <a:pt x="8" y="856"/>
                    <a:pt x="8" y="856"/>
                  </a:cubicBezTo>
                  <a:cubicBezTo>
                    <a:pt x="4" y="856"/>
                    <a:pt x="0" y="852"/>
                    <a:pt x="0" y="8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9" y="0"/>
                    <a:pt x="503" y="4"/>
                    <a:pt x="503" y="8"/>
                  </a:cubicBezTo>
                  <a:cubicBezTo>
                    <a:pt x="503" y="848"/>
                    <a:pt x="503" y="848"/>
                    <a:pt x="503" y="848"/>
                  </a:cubicBezTo>
                  <a:cubicBezTo>
                    <a:pt x="503" y="852"/>
                    <a:pt x="499" y="856"/>
                    <a:pt x="495" y="8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任意多边形: 形状 36" descr="83d336c1-ac7f-448d-9c80-e217eff9f77c"/>
            <p:cNvSpPr/>
            <p:nvPr/>
          </p:nvSpPr>
          <p:spPr bwMode="auto">
            <a:xfrm>
              <a:off x="6999288" y="4406900"/>
              <a:ext cx="723900" cy="781050"/>
            </a:xfrm>
            <a:custGeom>
              <a:avLst/>
              <a:gdLst>
                <a:gd name="T0" fmla="*/ 20 w 366"/>
                <a:gd name="T1" fmla="*/ 395 h 395"/>
                <a:gd name="T2" fmla="*/ 20 w 366"/>
                <a:gd name="T3" fmla="*/ 58 h 395"/>
                <a:gd name="T4" fmla="*/ 31 w 366"/>
                <a:gd name="T5" fmla="*/ 31 h 395"/>
                <a:gd name="T6" fmla="*/ 55 w 366"/>
                <a:gd name="T7" fmla="*/ 21 h 395"/>
                <a:gd name="T8" fmla="*/ 366 w 366"/>
                <a:gd name="T9" fmla="*/ 21 h 395"/>
                <a:gd name="T10" fmla="*/ 366 w 366"/>
                <a:gd name="T11" fmla="*/ 0 h 395"/>
                <a:gd name="T12" fmla="*/ 55 w 366"/>
                <a:gd name="T13" fmla="*/ 0 h 395"/>
                <a:gd name="T14" fmla="*/ 16 w 366"/>
                <a:gd name="T15" fmla="*/ 18 h 395"/>
                <a:gd name="T16" fmla="*/ 0 w 366"/>
                <a:gd name="T17" fmla="*/ 58 h 395"/>
                <a:gd name="T18" fmla="*/ 0 w 366"/>
                <a:gd name="T19" fmla="*/ 395 h 395"/>
                <a:gd name="T20" fmla="*/ 20 w 366"/>
                <a:gd name="T21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5">
                  <a:moveTo>
                    <a:pt x="20" y="395"/>
                  </a:moveTo>
                  <a:cubicBezTo>
                    <a:pt x="20" y="58"/>
                    <a:pt x="20" y="58"/>
                    <a:pt x="20" y="58"/>
                  </a:cubicBezTo>
                  <a:cubicBezTo>
                    <a:pt x="20" y="48"/>
                    <a:pt x="25" y="38"/>
                    <a:pt x="31" y="31"/>
                  </a:cubicBezTo>
                  <a:cubicBezTo>
                    <a:pt x="37" y="25"/>
                    <a:pt x="46" y="21"/>
                    <a:pt x="55" y="21"/>
                  </a:cubicBezTo>
                  <a:cubicBezTo>
                    <a:pt x="366" y="21"/>
                    <a:pt x="366" y="21"/>
                    <a:pt x="366" y="21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0" y="0"/>
                    <a:pt x="26" y="7"/>
                    <a:pt x="16" y="18"/>
                  </a:cubicBezTo>
                  <a:cubicBezTo>
                    <a:pt x="6" y="28"/>
                    <a:pt x="0" y="43"/>
                    <a:pt x="0" y="58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20" y="395"/>
                    <a:pt x="20" y="395"/>
                    <a:pt x="20" y="3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任意多边形: 形状 37" descr="fff9fa8d-4748-4f80-b98e-673f784b0af1"/>
            <p:cNvSpPr/>
            <p:nvPr/>
          </p:nvSpPr>
          <p:spPr bwMode="auto">
            <a:xfrm>
              <a:off x="7924801" y="4406900"/>
              <a:ext cx="109538" cy="1731963"/>
            </a:xfrm>
            <a:custGeom>
              <a:avLst/>
              <a:gdLst>
                <a:gd name="T0" fmla="*/ 0 w 55"/>
                <a:gd name="T1" fmla="*/ 21 h 876"/>
                <a:gd name="T2" fmla="*/ 24 w 55"/>
                <a:gd name="T3" fmla="*/ 31 h 876"/>
                <a:gd name="T4" fmla="*/ 35 w 55"/>
                <a:gd name="T5" fmla="*/ 58 h 876"/>
                <a:gd name="T6" fmla="*/ 35 w 55"/>
                <a:gd name="T7" fmla="*/ 818 h 876"/>
                <a:gd name="T8" fmla="*/ 24 w 55"/>
                <a:gd name="T9" fmla="*/ 845 h 876"/>
                <a:gd name="T10" fmla="*/ 0 w 55"/>
                <a:gd name="T11" fmla="*/ 856 h 876"/>
                <a:gd name="T12" fmla="*/ 0 w 55"/>
                <a:gd name="T13" fmla="*/ 876 h 876"/>
                <a:gd name="T14" fmla="*/ 39 w 55"/>
                <a:gd name="T15" fmla="*/ 859 h 876"/>
                <a:gd name="T16" fmla="*/ 55 w 55"/>
                <a:gd name="T17" fmla="*/ 818 h 876"/>
                <a:gd name="T18" fmla="*/ 55 w 55"/>
                <a:gd name="T19" fmla="*/ 58 h 876"/>
                <a:gd name="T20" fmla="*/ 39 w 55"/>
                <a:gd name="T21" fmla="*/ 18 h 876"/>
                <a:gd name="T22" fmla="*/ 0 w 55"/>
                <a:gd name="T23" fmla="*/ 0 h 876"/>
                <a:gd name="T24" fmla="*/ 0 w 55"/>
                <a:gd name="T25" fmla="*/ 2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876">
                  <a:moveTo>
                    <a:pt x="0" y="21"/>
                  </a:moveTo>
                  <a:cubicBezTo>
                    <a:pt x="9" y="21"/>
                    <a:pt x="18" y="25"/>
                    <a:pt x="24" y="31"/>
                  </a:cubicBezTo>
                  <a:cubicBezTo>
                    <a:pt x="31" y="38"/>
                    <a:pt x="35" y="48"/>
                    <a:pt x="35" y="58"/>
                  </a:cubicBezTo>
                  <a:cubicBezTo>
                    <a:pt x="35" y="818"/>
                    <a:pt x="35" y="818"/>
                    <a:pt x="35" y="818"/>
                  </a:cubicBezTo>
                  <a:cubicBezTo>
                    <a:pt x="35" y="828"/>
                    <a:pt x="31" y="838"/>
                    <a:pt x="24" y="845"/>
                  </a:cubicBezTo>
                  <a:cubicBezTo>
                    <a:pt x="18" y="852"/>
                    <a:pt x="9" y="856"/>
                    <a:pt x="0" y="856"/>
                  </a:cubicBezTo>
                  <a:cubicBezTo>
                    <a:pt x="0" y="876"/>
                    <a:pt x="0" y="876"/>
                    <a:pt x="0" y="876"/>
                  </a:cubicBezTo>
                  <a:cubicBezTo>
                    <a:pt x="15" y="876"/>
                    <a:pt x="29" y="869"/>
                    <a:pt x="39" y="859"/>
                  </a:cubicBezTo>
                  <a:cubicBezTo>
                    <a:pt x="49" y="848"/>
                    <a:pt x="55" y="834"/>
                    <a:pt x="55" y="81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3"/>
                    <a:pt x="49" y="28"/>
                    <a:pt x="39" y="18"/>
                  </a:cubicBezTo>
                  <a:cubicBezTo>
                    <a:pt x="29" y="7"/>
                    <a:pt x="15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矩形 38" descr="bb83d386-9756-4233-97d0-2623b6f22fcc"/>
            <p:cNvSpPr>
              <a:spLocks noChangeArrowheads="1"/>
            </p:cNvSpPr>
            <p:nvPr/>
          </p:nvSpPr>
          <p:spPr bwMode="auto">
            <a:xfrm>
              <a:off x="7369176" y="4535488"/>
              <a:ext cx="295275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任意多边形: 形状 39" descr="2e139099-dd81-4c3d-b722-7280d6ada572"/>
            <p:cNvSpPr/>
            <p:nvPr/>
          </p:nvSpPr>
          <p:spPr bwMode="auto">
            <a:xfrm>
              <a:off x="7369176" y="4535488"/>
              <a:ext cx="295275" cy="38100"/>
            </a:xfrm>
            <a:custGeom>
              <a:avLst/>
              <a:gdLst>
                <a:gd name="T0" fmla="*/ 0 w 186"/>
                <a:gd name="T1" fmla="*/ 24 h 24"/>
                <a:gd name="T2" fmla="*/ 186 w 186"/>
                <a:gd name="T3" fmla="*/ 24 h 24"/>
                <a:gd name="T4" fmla="*/ 186 w 186"/>
                <a:gd name="T5" fmla="*/ 0 h 24"/>
                <a:gd name="T6" fmla="*/ 0 w 18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4">
                  <a:moveTo>
                    <a:pt x="0" y="24"/>
                  </a:moveTo>
                  <a:lnTo>
                    <a:pt x="186" y="24"/>
                  </a:lnTo>
                  <a:lnTo>
                    <a:pt x="18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任意多边形: 形状 40" descr="091e9475-6ab2-4f64-bb14-959392af5dd8"/>
            <p:cNvSpPr/>
            <p:nvPr/>
          </p:nvSpPr>
          <p:spPr bwMode="auto">
            <a:xfrm>
              <a:off x="7448551" y="5910263"/>
              <a:ext cx="136525" cy="141288"/>
            </a:xfrm>
            <a:custGeom>
              <a:avLst/>
              <a:gdLst>
                <a:gd name="T0" fmla="*/ 59 w 69"/>
                <a:gd name="T1" fmla="*/ 36 h 72"/>
                <a:gd name="T2" fmla="*/ 49 w 69"/>
                <a:gd name="T3" fmla="*/ 36 h 72"/>
                <a:gd name="T4" fmla="*/ 44 w 69"/>
                <a:gd name="T5" fmla="*/ 47 h 72"/>
                <a:gd name="T6" fmla="*/ 35 w 69"/>
                <a:gd name="T7" fmla="*/ 52 h 72"/>
                <a:gd name="T8" fmla="*/ 25 w 69"/>
                <a:gd name="T9" fmla="*/ 47 h 72"/>
                <a:gd name="T10" fmla="*/ 21 w 69"/>
                <a:gd name="T11" fmla="*/ 36 h 72"/>
                <a:gd name="T12" fmla="*/ 25 w 69"/>
                <a:gd name="T13" fmla="*/ 25 h 72"/>
                <a:gd name="T14" fmla="*/ 35 w 69"/>
                <a:gd name="T15" fmla="*/ 20 h 72"/>
                <a:gd name="T16" fmla="*/ 44 w 69"/>
                <a:gd name="T17" fmla="*/ 25 h 72"/>
                <a:gd name="T18" fmla="*/ 49 w 69"/>
                <a:gd name="T19" fmla="*/ 36 h 72"/>
                <a:gd name="T20" fmla="*/ 59 w 69"/>
                <a:gd name="T21" fmla="*/ 36 h 72"/>
                <a:gd name="T22" fmla="*/ 69 w 69"/>
                <a:gd name="T23" fmla="*/ 36 h 72"/>
                <a:gd name="T24" fmla="*/ 59 w 69"/>
                <a:gd name="T25" fmla="*/ 11 h 72"/>
                <a:gd name="T26" fmla="*/ 35 w 69"/>
                <a:gd name="T27" fmla="*/ 0 h 72"/>
                <a:gd name="T28" fmla="*/ 10 w 69"/>
                <a:gd name="T29" fmla="*/ 11 h 72"/>
                <a:gd name="T30" fmla="*/ 0 w 69"/>
                <a:gd name="T31" fmla="*/ 36 h 72"/>
                <a:gd name="T32" fmla="*/ 10 w 69"/>
                <a:gd name="T33" fmla="*/ 61 h 72"/>
                <a:gd name="T34" fmla="*/ 35 w 69"/>
                <a:gd name="T35" fmla="*/ 72 h 72"/>
                <a:gd name="T36" fmla="*/ 59 w 69"/>
                <a:gd name="T37" fmla="*/ 61 h 72"/>
                <a:gd name="T38" fmla="*/ 69 w 69"/>
                <a:gd name="T39" fmla="*/ 36 h 72"/>
                <a:gd name="T40" fmla="*/ 59 w 69"/>
                <a:gd name="T4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2">
                  <a:moveTo>
                    <a:pt x="59" y="36"/>
                  </a:moveTo>
                  <a:cubicBezTo>
                    <a:pt x="49" y="36"/>
                    <a:pt x="49" y="36"/>
                    <a:pt x="49" y="36"/>
                  </a:cubicBezTo>
                  <a:cubicBezTo>
                    <a:pt x="49" y="40"/>
                    <a:pt x="47" y="44"/>
                    <a:pt x="44" y="47"/>
                  </a:cubicBezTo>
                  <a:cubicBezTo>
                    <a:pt x="42" y="50"/>
                    <a:pt x="38" y="52"/>
                    <a:pt x="35" y="52"/>
                  </a:cubicBezTo>
                  <a:cubicBezTo>
                    <a:pt x="31" y="52"/>
                    <a:pt x="28" y="50"/>
                    <a:pt x="25" y="47"/>
                  </a:cubicBezTo>
                  <a:cubicBezTo>
                    <a:pt x="22" y="44"/>
                    <a:pt x="21" y="40"/>
                    <a:pt x="21" y="36"/>
                  </a:cubicBezTo>
                  <a:cubicBezTo>
                    <a:pt x="21" y="31"/>
                    <a:pt x="22" y="27"/>
                    <a:pt x="25" y="25"/>
                  </a:cubicBezTo>
                  <a:cubicBezTo>
                    <a:pt x="28" y="22"/>
                    <a:pt x="31" y="20"/>
                    <a:pt x="35" y="20"/>
                  </a:cubicBezTo>
                  <a:cubicBezTo>
                    <a:pt x="38" y="20"/>
                    <a:pt x="42" y="22"/>
                    <a:pt x="44" y="25"/>
                  </a:cubicBezTo>
                  <a:cubicBezTo>
                    <a:pt x="47" y="27"/>
                    <a:pt x="49" y="31"/>
                    <a:pt x="4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26"/>
                    <a:pt x="65" y="17"/>
                    <a:pt x="59" y="11"/>
                  </a:cubicBezTo>
                  <a:cubicBezTo>
                    <a:pt x="53" y="4"/>
                    <a:pt x="44" y="0"/>
                    <a:pt x="35" y="0"/>
                  </a:cubicBezTo>
                  <a:cubicBezTo>
                    <a:pt x="25" y="0"/>
                    <a:pt x="16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46"/>
                    <a:pt x="4" y="54"/>
                    <a:pt x="10" y="61"/>
                  </a:cubicBezTo>
                  <a:cubicBezTo>
                    <a:pt x="16" y="68"/>
                    <a:pt x="25" y="72"/>
                    <a:pt x="35" y="72"/>
                  </a:cubicBezTo>
                  <a:cubicBezTo>
                    <a:pt x="44" y="72"/>
                    <a:pt x="53" y="68"/>
                    <a:pt x="59" y="61"/>
                  </a:cubicBezTo>
                  <a:cubicBezTo>
                    <a:pt x="65" y="54"/>
                    <a:pt x="69" y="46"/>
                    <a:pt x="69" y="36"/>
                  </a:cubicBezTo>
                  <a:lnTo>
                    <a:pt x="5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 descr="5d489a9a-c4f4-4461-9158-fb653675cc2d"/>
            <p:cNvSpPr>
              <a:spLocks noChangeArrowheads="1"/>
            </p:cNvSpPr>
            <p:nvPr/>
          </p:nvSpPr>
          <p:spPr bwMode="auto">
            <a:xfrm>
              <a:off x="7119938" y="4672013"/>
              <a:ext cx="795338" cy="1198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矩形 42" descr="2bc54490-3097-4a4e-aedb-5299c0dd75f5"/>
            <p:cNvSpPr>
              <a:spLocks noChangeArrowheads="1"/>
            </p:cNvSpPr>
            <p:nvPr/>
          </p:nvSpPr>
          <p:spPr bwMode="auto">
            <a:xfrm>
              <a:off x="7119938" y="4672013"/>
              <a:ext cx="795338" cy="119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任意多边形: 形状 43" descr="24fdeb95-b7ec-4e61-a8a5-07bb57c6b1e4"/>
            <p:cNvSpPr>
              <a:spLocks noEditPoints="1"/>
            </p:cNvSpPr>
            <p:nvPr/>
          </p:nvSpPr>
          <p:spPr bwMode="auto">
            <a:xfrm>
              <a:off x="7610476" y="4425950"/>
              <a:ext cx="200025" cy="1673225"/>
            </a:xfrm>
            <a:custGeom>
              <a:avLst/>
              <a:gdLst>
                <a:gd name="T0" fmla="*/ 22 w 101"/>
                <a:gd name="T1" fmla="*/ 730 h 846"/>
                <a:gd name="T2" fmla="*/ 0 w 101"/>
                <a:gd name="T3" fmla="*/ 730 h 846"/>
                <a:gd name="T4" fmla="*/ 10 w 101"/>
                <a:gd name="T5" fmla="*/ 795 h 846"/>
                <a:gd name="T6" fmla="*/ 37 w 101"/>
                <a:gd name="T7" fmla="*/ 846 h 846"/>
                <a:gd name="T8" fmla="*/ 59 w 101"/>
                <a:gd name="T9" fmla="*/ 846 h 846"/>
                <a:gd name="T10" fmla="*/ 58 w 101"/>
                <a:gd name="T11" fmla="*/ 846 h 846"/>
                <a:gd name="T12" fmla="*/ 32 w 101"/>
                <a:gd name="T13" fmla="*/ 795 h 846"/>
                <a:gd name="T14" fmla="*/ 22 w 101"/>
                <a:gd name="T15" fmla="*/ 730 h 846"/>
                <a:gd name="T16" fmla="*/ 101 w 101"/>
                <a:gd name="T17" fmla="*/ 0 h 846"/>
                <a:gd name="T18" fmla="*/ 69 w 101"/>
                <a:gd name="T19" fmla="*/ 0 h 846"/>
                <a:gd name="T20" fmla="*/ 69 w 101"/>
                <a:gd name="T21" fmla="*/ 124 h 846"/>
                <a:gd name="T22" fmla="*/ 101 w 101"/>
                <a:gd name="T23" fmla="*/ 124 h 846"/>
                <a:gd name="T24" fmla="*/ 101 w 101"/>
                <a:gd name="T2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845">
                  <a:moveTo>
                    <a:pt x="22" y="730"/>
                  </a:moveTo>
                  <a:cubicBezTo>
                    <a:pt x="0" y="730"/>
                    <a:pt x="0" y="730"/>
                    <a:pt x="0" y="730"/>
                  </a:cubicBezTo>
                  <a:cubicBezTo>
                    <a:pt x="10" y="795"/>
                    <a:pt x="10" y="795"/>
                    <a:pt x="10" y="795"/>
                  </a:cubicBezTo>
                  <a:cubicBezTo>
                    <a:pt x="13" y="816"/>
                    <a:pt x="23" y="833"/>
                    <a:pt x="37" y="846"/>
                  </a:cubicBezTo>
                  <a:cubicBezTo>
                    <a:pt x="59" y="846"/>
                    <a:pt x="59" y="846"/>
                    <a:pt x="59" y="846"/>
                  </a:cubicBezTo>
                  <a:cubicBezTo>
                    <a:pt x="59" y="846"/>
                    <a:pt x="58" y="846"/>
                    <a:pt x="58" y="846"/>
                  </a:cubicBezTo>
                  <a:cubicBezTo>
                    <a:pt x="45" y="833"/>
                    <a:pt x="35" y="815"/>
                    <a:pt x="32" y="795"/>
                  </a:cubicBezTo>
                  <a:cubicBezTo>
                    <a:pt x="22" y="730"/>
                    <a:pt x="22" y="730"/>
                    <a:pt x="22" y="730"/>
                  </a:cubicBezTo>
                  <a:moveTo>
                    <a:pt x="10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任意多边形: 形状 44" descr="90c14129-14ea-4108-81d9-0c4d9c1618f9"/>
            <p:cNvSpPr>
              <a:spLocks noEditPoints="1"/>
            </p:cNvSpPr>
            <p:nvPr/>
          </p:nvSpPr>
          <p:spPr bwMode="auto">
            <a:xfrm>
              <a:off x="7605713" y="4672013"/>
              <a:ext cx="204788" cy="1198563"/>
            </a:xfrm>
            <a:custGeom>
              <a:avLst/>
              <a:gdLst>
                <a:gd name="T0" fmla="*/ 28 w 129"/>
                <a:gd name="T1" fmla="*/ 740 h 755"/>
                <a:gd name="T2" fmla="*/ 0 w 129"/>
                <a:gd name="T3" fmla="*/ 740 h 755"/>
                <a:gd name="T4" fmla="*/ 3 w 129"/>
                <a:gd name="T5" fmla="*/ 755 h 755"/>
                <a:gd name="T6" fmla="*/ 30 w 129"/>
                <a:gd name="T7" fmla="*/ 755 h 755"/>
                <a:gd name="T8" fmla="*/ 28 w 129"/>
                <a:gd name="T9" fmla="*/ 740 h 755"/>
                <a:gd name="T10" fmla="*/ 129 w 129"/>
                <a:gd name="T11" fmla="*/ 0 h 755"/>
                <a:gd name="T12" fmla="*/ 89 w 129"/>
                <a:gd name="T13" fmla="*/ 0 h 755"/>
                <a:gd name="T14" fmla="*/ 89 w 129"/>
                <a:gd name="T15" fmla="*/ 739 h 755"/>
                <a:gd name="T16" fmla="*/ 129 w 129"/>
                <a:gd name="T17" fmla="*/ 739 h 755"/>
                <a:gd name="T18" fmla="*/ 129 w 129"/>
                <a:gd name="T1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55">
                  <a:moveTo>
                    <a:pt x="28" y="740"/>
                  </a:moveTo>
                  <a:lnTo>
                    <a:pt x="0" y="740"/>
                  </a:lnTo>
                  <a:lnTo>
                    <a:pt x="3" y="755"/>
                  </a:lnTo>
                  <a:lnTo>
                    <a:pt x="30" y="755"/>
                  </a:lnTo>
                  <a:lnTo>
                    <a:pt x="28" y="740"/>
                  </a:lnTo>
                  <a:close/>
                  <a:moveTo>
                    <a:pt x="129" y="0"/>
                  </a:moveTo>
                  <a:lnTo>
                    <a:pt x="89" y="0"/>
                  </a:lnTo>
                  <a:lnTo>
                    <a:pt x="89" y="739"/>
                  </a:lnTo>
                  <a:lnTo>
                    <a:pt x="129" y="73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 descr="08c7a81e-3dc7-4de5-bd3e-fc3668ca4696"/>
            <p:cNvSpPr>
              <a:spLocks noEditPoints="1"/>
            </p:cNvSpPr>
            <p:nvPr/>
          </p:nvSpPr>
          <p:spPr bwMode="auto">
            <a:xfrm>
              <a:off x="7605713" y="4672013"/>
              <a:ext cx="204788" cy="1198563"/>
            </a:xfrm>
            <a:custGeom>
              <a:avLst/>
              <a:gdLst>
                <a:gd name="T0" fmla="*/ 28 w 129"/>
                <a:gd name="T1" fmla="*/ 740 h 755"/>
                <a:gd name="T2" fmla="*/ 0 w 129"/>
                <a:gd name="T3" fmla="*/ 740 h 755"/>
                <a:gd name="T4" fmla="*/ 3 w 129"/>
                <a:gd name="T5" fmla="*/ 755 h 755"/>
                <a:gd name="T6" fmla="*/ 30 w 129"/>
                <a:gd name="T7" fmla="*/ 755 h 755"/>
                <a:gd name="T8" fmla="*/ 28 w 129"/>
                <a:gd name="T9" fmla="*/ 740 h 755"/>
                <a:gd name="T10" fmla="*/ 129 w 129"/>
                <a:gd name="T11" fmla="*/ 0 h 755"/>
                <a:gd name="T12" fmla="*/ 89 w 129"/>
                <a:gd name="T13" fmla="*/ 0 h 755"/>
                <a:gd name="T14" fmla="*/ 89 w 129"/>
                <a:gd name="T15" fmla="*/ 739 h 755"/>
                <a:gd name="T16" fmla="*/ 129 w 129"/>
                <a:gd name="T17" fmla="*/ 739 h 755"/>
                <a:gd name="T18" fmla="*/ 129 w 129"/>
                <a:gd name="T1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55">
                  <a:moveTo>
                    <a:pt x="28" y="740"/>
                  </a:moveTo>
                  <a:lnTo>
                    <a:pt x="0" y="740"/>
                  </a:lnTo>
                  <a:lnTo>
                    <a:pt x="3" y="755"/>
                  </a:lnTo>
                  <a:lnTo>
                    <a:pt x="30" y="755"/>
                  </a:lnTo>
                  <a:lnTo>
                    <a:pt x="28" y="740"/>
                  </a:lnTo>
                  <a:moveTo>
                    <a:pt x="129" y="0"/>
                  </a:moveTo>
                  <a:lnTo>
                    <a:pt x="89" y="0"/>
                  </a:lnTo>
                  <a:lnTo>
                    <a:pt x="89" y="739"/>
                  </a:lnTo>
                  <a:lnTo>
                    <a:pt x="129" y="739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任意多边形: 形状 46" descr="d612671c-98ce-4d34-ae71-01c3db8d7708"/>
            <p:cNvSpPr/>
            <p:nvPr/>
          </p:nvSpPr>
          <p:spPr bwMode="auto">
            <a:xfrm>
              <a:off x="7810501" y="3786188"/>
              <a:ext cx="2876550" cy="2209800"/>
            </a:xfrm>
            <a:custGeom>
              <a:avLst/>
              <a:gdLst>
                <a:gd name="T0" fmla="*/ 1449 w 1453"/>
                <a:gd name="T1" fmla="*/ 1117 h 1117"/>
                <a:gd name="T2" fmla="*/ 4 w 1453"/>
                <a:gd name="T3" fmla="*/ 1117 h 1117"/>
                <a:gd name="T4" fmla="*/ 0 w 1453"/>
                <a:gd name="T5" fmla="*/ 1113 h 1117"/>
                <a:gd name="T6" fmla="*/ 0 w 1453"/>
                <a:gd name="T7" fmla="*/ 4 h 1117"/>
                <a:gd name="T8" fmla="*/ 4 w 1453"/>
                <a:gd name="T9" fmla="*/ 0 h 1117"/>
                <a:gd name="T10" fmla="*/ 1449 w 1453"/>
                <a:gd name="T11" fmla="*/ 0 h 1117"/>
                <a:gd name="T12" fmla="*/ 1453 w 1453"/>
                <a:gd name="T13" fmla="*/ 4 h 1117"/>
                <a:gd name="T14" fmla="*/ 1453 w 1453"/>
                <a:gd name="T15" fmla="*/ 1113 h 1117"/>
                <a:gd name="T16" fmla="*/ 1449 w 1453"/>
                <a:gd name="T17" fmla="*/ 1117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3" h="1117">
                  <a:moveTo>
                    <a:pt x="1449" y="1117"/>
                  </a:moveTo>
                  <a:cubicBezTo>
                    <a:pt x="4" y="1117"/>
                    <a:pt x="4" y="1117"/>
                    <a:pt x="4" y="1117"/>
                  </a:cubicBezTo>
                  <a:cubicBezTo>
                    <a:pt x="2" y="1117"/>
                    <a:pt x="0" y="1115"/>
                    <a:pt x="0" y="11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51" y="0"/>
                    <a:pt x="1453" y="2"/>
                    <a:pt x="1453" y="4"/>
                  </a:cubicBezTo>
                  <a:cubicBezTo>
                    <a:pt x="1453" y="1113"/>
                    <a:pt x="1453" y="1113"/>
                    <a:pt x="1453" y="1113"/>
                  </a:cubicBezTo>
                  <a:cubicBezTo>
                    <a:pt x="1453" y="1115"/>
                    <a:pt x="1451" y="1117"/>
                    <a:pt x="1449" y="1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任意多边形: 形状 47" descr="4f8050c1-d677-42a6-bc69-25b82bf43afd"/>
            <p:cNvSpPr/>
            <p:nvPr/>
          </p:nvSpPr>
          <p:spPr bwMode="auto">
            <a:xfrm>
              <a:off x="7789863" y="3767138"/>
              <a:ext cx="1192213" cy="2128838"/>
            </a:xfrm>
            <a:custGeom>
              <a:avLst/>
              <a:gdLst>
                <a:gd name="T0" fmla="*/ 20 w 602"/>
                <a:gd name="T1" fmla="*/ 1076 h 1076"/>
                <a:gd name="T2" fmla="*/ 20 w 602"/>
                <a:gd name="T3" fmla="*/ 48 h 1076"/>
                <a:gd name="T4" fmla="*/ 28 w 602"/>
                <a:gd name="T5" fmla="*/ 28 h 1076"/>
                <a:gd name="T6" fmla="*/ 46 w 602"/>
                <a:gd name="T7" fmla="*/ 20 h 1076"/>
                <a:gd name="T8" fmla="*/ 602 w 602"/>
                <a:gd name="T9" fmla="*/ 20 h 1076"/>
                <a:gd name="T10" fmla="*/ 602 w 602"/>
                <a:gd name="T11" fmla="*/ 0 h 1076"/>
                <a:gd name="T12" fmla="*/ 46 w 602"/>
                <a:gd name="T13" fmla="*/ 0 h 1076"/>
                <a:gd name="T14" fmla="*/ 13 w 602"/>
                <a:gd name="T15" fmla="*/ 14 h 1076"/>
                <a:gd name="T16" fmla="*/ 0 w 602"/>
                <a:gd name="T17" fmla="*/ 48 h 1076"/>
                <a:gd name="T18" fmla="*/ 0 w 602"/>
                <a:gd name="T19" fmla="*/ 1076 h 1076"/>
                <a:gd name="T20" fmla="*/ 20 w 602"/>
                <a:gd name="T21" fmla="*/ 107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1076">
                  <a:moveTo>
                    <a:pt x="20" y="1076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0"/>
                    <a:pt x="23" y="33"/>
                    <a:pt x="28" y="28"/>
                  </a:cubicBezTo>
                  <a:cubicBezTo>
                    <a:pt x="33" y="23"/>
                    <a:pt x="39" y="20"/>
                    <a:pt x="46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4"/>
                  </a:cubicBezTo>
                  <a:cubicBezTo>
                    <a:pt x="5" y="23"/>
                    <a:pt x="0" y="35"/>
                    <a:pt x="0" y="48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20" y="1076"/>
                    <a:pt x="20" y="1076"/>
                    <a:pt x="20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任意多边形: 形状 48" descr="fa057aac-a7af-4233-baaf-b3a78ff40763"/>
            <p:cNvSpPr/>
            <p:nvPr/>
          </p:nvSpPr>
          <p:spPr bwMode="auto">
            <a:xfrm>
              <a:off x="10153651" y="3767138"/>
              <a:ext cx="554038" cy="2249488"/>
            </a:xfrm>
            <a:custGeom>
              <a:avLst/>
              <a:gdLst>
                <a:gd name="T0" fmla="*/ 0 w 280"/>
                <a:gd name="T1" fmla="*/ 20 h 1137"/>
                <a:gd name="T2" fmla="*/ 234 w 280"/>
                <a:gd name="T3" fmla="*/ 20 h 1137"/>
                <a:gd name="T4" fmla="*/ 252 w 280"/>
                <a:gd name="T5" fmla="*/ 28 h 1137"/>
                <a:gd name="T6" fmla="*/ 260 w 280"/>
                <a:gd name="T7" fmla="*/ 48 h 1137"/>
                <a:gd name="T8" fmla="*/ 260 w 280"/>
                <a:gd name="T9" fmla="*/ 1088 h 1137"/>
                <a:gd name="T10" fmla="*/ 252 w 280"/>
                <a:gd name="T11" fmla="*/ 1109 h 1137"/>
                <a:gd name="T12" fmla="*/ 234 w 280"/>
                <a:gd name="T13" fmla="*/ 1117 h 1137"/>
                <a:gd name="T14" fmla="*/ 234 w 280"/>
                <a:gd name="T15" fmla="*/ 1137 h 1137"/>
                <a:gd name="T16" fmla="*/ 267 w 280"/>
                <a:gd name="T17" fmla="*/ 1122 h 1137"/>
                <a:gd name="T18" fmla="*/ 280 w 280"/>
                <a:gd name="T19" fmla="*/ 1088 h 1137"/>
                <a:gd name="T20" fmla="*/ 280 w 280"/>
                <a:gd name="T21" fmla="*/ 48 h 1137"/>
                <a:gd name="T22" fmla="*/ 267 w 280"/>
                <a:gd name="T23" fmla="*/ 14 h 1137"/>
                <a:gd name="T24" fmla="*/ 234 w 280"/>
                <a:gd name="T25" fmla="*/ 0 h 1137"/>
                <a:gd name="T26" fmla="*/ 0 w 280"/>
                <a:gd name="T27" fmla="*/ 0 h 1137"/>
                <a:gd name="T28" fmla="*/ 0 w 280"/>
                <a:gd name="T29" fmla="*/ 2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1137">
                  <a:moveTo>
                    <a:pt x="0" y="20"/>
                  </a:moveTo>
                  <a:cubicBezTo>
                    <a:pt x="234" y="20"/>
                    <a:pt x="234" y="20"/>
                    <a:pt x="234" y="20"/>
                  </a:cubicBezTo>
                  <a:cubicBezTo>
                    <a:pt x="241" y="20"/>
                    <a:pt x="247" y="23"/>
                    <a:pt x="252" y="28"/>
                  </a:cubicBezTo>
                  <a:cubicBezTo>
                    <a:pt x="257" y="33"/>
                    <a:pt x="260" y="40"/>
                    <a:pt x="260" y="48"/>
                  </a:cubicBezTo>
                  <a:cubicBezTo>
                    <a:pt x="260" y="1088"/>
                    <a:pt x="260" y="1088"/>
                    <a:pt x="260" y="1088"/>
                  </a:cubicBezTo>
                  <a:cubicBezTo>
                    <a:pt x="260" y="1096"/>
                    <a:pt x="257" y="1103"/>
                    <a:pt x="252" y="1109"/>
                  </a:cubicBezTo>
                  <a:cubicBezTo>
                    <a:pt x="247" y="1114"/>
                    <a:pt x="241" y="1117"/>
                    <a:pt x="234" y="1117"/>
                  </a:cubicBezTo>
                  <a:cubicBezTo>
                    <a:pt x="234" y="1137"/>
                    <a:pt x="234" y="1137"/>
                    <a:pt x="234" y="1137"/>
                  </a:cubicBezTo>
                  <a:cubicBezTo>
                    <a:pt x="247" y="1137"/>
                    <a:pt x="259" y="1131"/>
                    <a:pt x="267" y="1122"/>
                  </a:cubicBezTo>
                  <a:cubicBezTo>
                    <a:pt x="275" y="1114"/>
                    <a:pt x="280" y="1101"/>
                    <a:pt x="280" y="108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35"/>
                    <a:pt x="275" y="23"/>
                    <a:pt x="267" y="14"/>
                  </a:cubicBezTo>
                  <a:cubicBezTo>
                    <a:pt x="259" y="5"/>
                    <a:pt x="247" y="0"/>
                    <a:pt x="2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矩形 49" descr="17eb4ea6-1037-4056-a8b4-93ae8d81ccbb"/>
            <p:cNvSpPr>
              <a:spLocks noChangeArrowheads="1"/>
            </p:cNvSpPr>
            <p:nvPr/>
          </p:nvSpPr>
          <p:spPr bwMode="auto">
            <a:xfrm>
              <a:off x="7948613" y="3960813"/>
              <a:ext cx="2584450" cy="1792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矩形 50" descr="d26d2699-cb44-4434-8c25-5b3c765a5cdb"/>
            <p:cNvSpPr>
              <a:spLocks noChangeArrowheads="1"/>
            </p:cNvSpPr>
            <p:nvPr/>
          </p:nvSpPr>
          <p:spPr bwMode="auto">
            <a:xfrm>
              <a:off x="7948613" y="3960813"/>
              <a:ext cx="2584450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任意多边形: 形状 51" descr="554538d2-9b14-4b1a-8130-0f24851ae325"/>
            <p:cNvSpPr/>
            <p:nvPr/>
          </p:nvSpPr>
          <p:spPr bwMode="auto">
            <a:xfrm>
              <a:off x="7673976" y="5865813"/>
              <a:ext cx="3133725" cy="254000"/>
            </a:xfrm>
            <a:custGeom>
              <a:avLst/>
              <a:gdLst>
                <a:gd name="T0" fmla="*/ 1497 w 1583"/>
                <a:gd name="T1" fmla="*/ 128 h 128"/>
                <a:gd name="T2" fmla="*/ 78 w 1583"/>
                <a:gd name="T3" fmla="*/ 128 h 128"/>
                <a:gd name="T4" fmla="*/ 10 w 1583"/>
                <a:gd name="T5" fmla="*/ 65 h 128"/>
                <a:gd name="T6" fmla="*/ 0 w 1583"/>
                <a:gd name="T7" fmla="*/ 0 h 128"/>
                <a:gd name="T8" fmla="*/ 657 w 1583"/>
                <a:gd name="T9" fmla="*/ 0 h 128"/>
                <a:gd name="T10" fmla="*/ 682 w 1583"/>
                <a:gd name="T11" fmla="*/ 38 h 128"/>
                <a:gd name="T12" fmla="*/ 864 w 1583"/>
                <a:gd name="T13" fmla="*/ 38 h 128"/>
                <a:gd name="T14" fmla="*/ 891 w 1583"/>
                <a:gd name="T15" fmla="*/ 0 h 128"/>
                <a:gd name="T16" fmla="*/ 1583 w 1583"/>
                <a:gd name="T17" fmla="*/ 0 h 128"/>
                <a:gd name="T18" fmla="*/ 1575 w 1583"/>
                <a:gd name="T19" fmla="*/ 57 h 128"/>
                <a:gd name="T20" fmla="*/ 1497 w 1583"/>
                <a:gd name="T2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3" h="128">
                  <a:moveTo>
                    <a:pt x="1497" y="128"/>
                  </a:moveTo>
                  <a:cubicBezTo>
                    <a:pt x="78" y="128"/>
                    <a:pt x="78" y="128"/>
                    <a:pt x="78" y="128"/>
                  </a:cubicBezTo>
                  <a:cubicBezTo>
                    <a:pt x="44" y="128"/>
                    <a:pt x="15" y="101"/>
                    <a:pt x="10" y="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82" y="38"/>
                    <a:pt x="682" y="38"/>
                    <a:pt x="682" y="38"/>
                  </a:cubicBezTo>
                  <a:cubicBezTo>
                    <a:pt x="864" y="38"/>
                    <a:pt x="864" y="38"/>
                    <a:pt x="864" y="38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583" y="0"/>
                    <a:pt x="1583" y="0"/>
                    <a:pt x="1583" y="0"/>
                  </a:cubicBezTo>
                  <a:cubicBezTo>
                    <a:pt x="1575" y="57"/>
                    <a:pt x="1575" y="57"/>
                    <a:pt x="1575" y="57"/>
                  </a:cubicBezTo>
                  <a:cubicBezTo>
                    <a:pt x="1568" y="98"/>
                    <a:pt x="1535" y="128"/>
                    <a:pt x="1497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任意多边形: 形状 52" descr="bda77098-364a-4544-b388-e09e59fa837c"/>
            <p:cNvSpPr/>
            <p:nvPr/>
          </p:nvSpPr>
          <p:spPr bwMode="auto">
            <a:xfrm>
              <a:off x="7650163" y="5845175"/>
              <a:ext cx="3181350" cy="293688"/>
            </a:xfrm>
            <a:custGeom>
              <a:avLst/>
              <a:gdLst>
                <a:gd name="T0" fmla="*/ 1509 w 1607"/>
                <a:gd name="T1" fmla="*/ 139 h 149"/>
                <a:gd name="T2" fmla="*/ 1509 w 1607"/>
                <a:gd name="T3" fmla="*/ 129 h 149"/>
                <a:gd name="T4" fmla="*/ 90 w 1607"/>
                <a:gd name="T5" fmla="*/ 129 h 149"/>
                <a:gd name="T6" fmla="*/ 52 w 1607"/>
                <a:gd name="T7" fmla="*/ 114 h 149"/>
                <a:gd name="T8" fmla="*/ 32 w 1607"/>
                <a:gd name="T9" fmla="*/ 75 h 149"/>
                <a:gd name="T10" fmla="*/ 23 w 1607"/>
                <a:gd name="T11" fmla="*/ 21 h 149"/>
                <a:gd name="T12" fmla="*/ 663 w 1607"/>
                <a:gd name="T13" fmla="*/ 21 h 149"/>
                <a:gd name="T14" fmla="*/ 689 w 1607"/>
                <a:gd name="T15" fmla="*/ 59 h 149"/>
                <a:gd name="T16" fmla="*/ 881 w 1607"/>
                <a:gd name="T17" fmla="*/ 59 h 149"/>
                <a:gd name="T18" fmla="*/ 908 w 1607"/>
                <a:gd name="T19" fmla="*/ 21 h 149"/>
                <a:gd name="T20" fmla="*/ 1584 w 1607"/>
                <a:gd name="T21" fmla="*/ 21 h 149"/>
                <a:gd name="T22" fmla="*/ 1577 w 1607"/>
                <a:gd name="T23" fmla="*/ 66 h 149"/>
                <a:gd name="T24" fmla="*/ 1553 w 1607"/>
                <a:gd name="T25" fmla="*/ 111 h 149"/>
                <a:gd name="T26" fmla="*/ 1509 w 1607"/>
                <a:gd name="T27" fmla="*/ 129 h 149"/>
                <a:gd name="T28" fmla="*/ 1509 w 1607"/>
                <a:gd name="T29" fmla="*/ 139 h 149"/>
                <a:gd name="T30" fmla="*/ 1509 w 1607"/>
                <a:gd name="T31" fmla="*/ 149 h 149"/>
                <a:gd name="T32" fmla="*/ 1567 w 1607"/>
                <a:gd name="T33" fmla="*/ 126 h 149"/>
                <a:gd name="T34" fmla="*/ 1597 w 1607"/>
                <a:gd name="T35" fmla="*/ 69 h 149"/>
                <a:gd name="T36" fmla="*/ 1607 w 1607"/>
                <a:gd name="T37" fmla="*/ 0 h 149"/>
                <a:gd name="T38" fmla="*/ 898 w 1607"/>
                <a:gd name="T39" fmla="*/ 0 h 149"/>
                <a:gd name="T40" fmla="*/ 871 w 1607"/>
                <a:gd name="T41" fmla="*/ 39 h 149"/>
                <a:gd name="T42" fmla="*/ 700 w 1607"/>
                <a:gd name="T43" fmla="*/ 39 h 149"/>
                <a:gd name="T44" fmla="*/ 674 w 1607"/>
                <a:gd name="T45" fmla="*/ 0 h 149"/>
                <a:gd name="T46" fmla="*/ 0 w 1607"/>
                <a:gd name="T47" fmla="*/ 0 h 149"/>
                <a:gd name="T48" fmla="*/ 12 w 1607"/>
                <a:gd name="T49" fmla="*/ 78 h 149"/>
                <a:gd name="T50" fmla="*/ 38 w 1607"/>
                <a:gd name="T51" fmla="*/ 129 h 149"/>
                <a:gd name="T52" fmla="*/ 90 w 1607"/>
                <a:gd name="T53" fmla="*/ 149 h 149"/>
                <a:gd name="T54" fmla="*/ 1509 w 1607"/>
                <a:gd name="T55" fmla="*/ 149 h 149"/>
                <a:gd name="T56" fmla="*/ 1509 w 1607"/>
                <a:gd name="T57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07" h="149">
                  <a:moveTo>
                    <a:pt x="1509" y="139"/>
                  </a:moveTo>
                  <a:cubicBezTo>
                    <a:pt x="1509" y="129"/>
                    <a:pt x="1509" y="129"/>
                    <a:pt x="1509" y="12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76" y="129"/>
                    <a:pt x="63" y="123"/>
                    <a:pt x="52" y="114"/>
                  </a:cubicBezTo>
                  <a:cubicBezTo>
                    <a:pt x="42" y="104"/>
                    <a:pt x="34" y="91"/>
                    <a:pt x="32" y="7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663" y="21"/>
                    <a:pt x="663" y="21"/>
                    <a:pt x="663" y="21"/>
                  </a:cubicBezTo>
                  <a:cubicBezTo>
                    <a:pt x="689" y="59"/>
                    <a:pt x="689" y="59"/>
                    <a:pt x="689" y="59"/>
                  </a:cubicBezTo>
                  <a:cubicBezTo>
                    <a:pt x="881" y="59"/>
                    <a:pt x="881" y="59"/>
                    <a:pt x="881" y="59"/>
                  </a:cubicBezTo>
                  <a:cubicBezTo>
                    <a:pt x="908" y="21"/>
                    <a:pt x="908" y="21"/>
                    <a:pt x="908" y="21"/>
                  </a:cubicBezTo>
                  <a:cubicBezTo>
                    <a:pt x="1584" y="21"/>
                    <a:pt x="1584" y="21"/>
                    <a:pt x="1584" y="21"/>
                  </a:cubicBezTo>
                  <a:cubicBezTo>
                    <a:pt x="1577" y="66"/>
                    <a:pt x="1577" y="66"/>
                    <a:pt x="1577" y="66"/>
                  </a:cubicBezTo>
                  <a:cubicBezTo>
                    <a:pt x="1574" y="85"/>
                    <a:pt x="1565" y="100"/>
                    <a:pt x="1553" y="111"/>
                  </a:cubicBezTo>
                  <a:cubicBezTo>
                    <a:pt x="1541" y="122"/>
                    <a:pt x="1525" y="129"/>
                    <a:pt x="1509" y="129"/>
                  </a:cubicBezTo>
                  <a:cubicBezTo>
                    <a:pt x="1509" y="139"/>
                    <a:pt x="1509" y="139"/>
                    <a:pt x="1509" y="139"/>
                  </a:cubicBezTo>
                  <a:cubicBezTo>
                    <a:pt x="1509" y="149"/>
                    <a:pt x="1509" y="149"/>
                    <a:pt x="1509" y="149"/>
                  </a:cubicBezTo>
                  <a:cubicBezTo>
                    <a:pt x="1531" y="149"/>
                    <a:pt x="1551" y="140"/>
                    <a:pt x="1567" y="126"/>
                  </a:cubicBezTo>
                  <a:cubicBezTo>
                    <a:pt x="1582" y="112"/>
                    <a:pt x="1593" y="92"/>
                    <a:pt x="1597" y="69"/>
                  </a:cubicBezTo>
                  <a:cubicBezTo>
                    <a:pt x="1607" y="0"/>
                    <a:pt x="1607" y="0"/>
                    <a:pt x="1607" y="0"/>
                  </a:cubicBezTo>
                  <a:cubicBezTo>
                    <a:pt x="898" y="0"/>
                    <a:pt x="898" y="0"/>
                    <a:pt x="898" y="0"/>
                  </a:cubicBezTo>
                  <a:cubicBezTo>
                    <a:pt x="871" y="39"/>
                    <a:pt x="871" y="39"/>
                    <a:pt x="871" y="39"/>
                  </a:cubicBezTo>
                  <a:cubicBezTo>
                    <a:pt x="700" y="39"/>
                    <a:pt x="700" y="39"/>
                    <a:pt x="700" y="39"/>
                  </a:cubicBezTo>
                  <a:cubicBezTo>
                    <a:pt x="674" y="0"/>
                    <a:pt x="674" y="0"/>
                    <a:pt x="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5" y="98"/>
                    <a:pt x="25" y="116"/>
                    <a:pt x="38" y="129"/>
                  </a:cubicBezTo>
                  <a:cubicBezTo>
                    <a:pt x="52" y="141"/>
                    <a:pt x="71" y="149"/>
                    <a:pt x="90" y="149"/>
                  </a:cubicBezTo>
                  <a:cubicBezTo>
                    <a:pt x="1509" y="149"/>
                    <a:pt x="1509" y="149"/>
                    <a:pt x="1509" y="149"/>
                  </a:cubicBezTo>
                  <a:cubicBezTo>
                    <a:pt x="1509" y="139"/>
                    <a:pt x="1509" y="139"/>
                    <a:pt x="1509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任意多边形: 形状 53" descr="38846b86-33da-4c9e-8185-a6ab7d8da596"/>
            <p:cNvSpPr>
              <a:spLocks noEditPoints="1"/>
            </p:cNvSpPr>
            <p:nvPr/>
          </p:nvSpPr>
          <p:spPr bwMode="auto">
            <a:xfrm>
              <a:off x="8797926" y="4411663"/>
              <a:ext cx="849313" cy="908050"/>
            </a:xfrm>
            <a:custGeom>
              <a:avLst/>
              <a:gdLst>
                <a:gd name="T0" fmla="*/ 407 w 429"/>
                <a:gd name="T1" fmla="*/ 192 h 459"/>
                <a:gd name="T2" fmla="*/ 372 w 429"/>
                <a:gd name="T3" fmla="*/ 192 h 459"/>
                <a:gd name="T4" fmla="*/ 351 w 429"/>
                <a:gd name="T5" fmla="*/ 138 h 459"/>
                <a:gd name="T6" fmla="*/ 375 w 429"/>
                <a:gd name="T7" fmla="*/ 112 h 459"/>
                <a:gd name="T8" fmla="*/ 376 w 429"/>
                <a:gd name="T9" fmla="*/ 78 h 459"/>
                <a:gd name="T10" fmla="*/ 357 w 429"/>
                <a:gd name="T11" fmla="*/ 58 h 459"/>
                <a:gd name="T12" fmla="*/ 325 w 429"/>
                <a:gd name="T13" fmla="*/ 58 h 459"/>
                <a:gd name="T14" fmla="*/ 300 w 429"/>
                <a:gd name="T15" fmla="*/ 84 h 459"/>
                <a:gd name="T16" fmla="*/ 250 w 429"/>
                <a:gd name="T17" fmla="*/ 62 h 459"/>
                <a:gd name="T18" fmla="*/ 250 w 429"/>
                <a:gd name="T19" fmla="*/ 24 h 459"/>
                <a:gd name="T20" fmla="*/ 228 w 429"/>
                <a:gd name="T21" fmla="*/ 0 h 459"/>
                <a:gd name="T22" fmla="*/ 201 w 429"/>
                <a:gd name="T23" fmla="*/ 0 h 459"/>
                <a:gd name="T24" fmla="*/ 179 w 429"/>
                <a:gd name="T25" fmla="*/ 24 h 459"/>
                <a:gd name="T26" fmla="*/ 179 w 429"/>
                <a:gd name="T27" fmla="*/ 62 h 459"/>
                <a:gd name="T28" fmla="*/ 129 w 429"/>
                <a:gd name="T29" fmla="*/ 84 h 459"/>
                <a:gd name="T30" fmla="*/ 105 w 429"/>
                <a:gd name="T31" fmla="*/ 57 h 459"/>
                <a:gd name="T32" fmla="*/ 73 w 429"/>
                <a:gd name="T33" fmla="*/ 57 h 459"/>
                <a:gd name="T34" fmla="*/ 54 w 429"/>
                <a:gd name="T35" fmla="*/ 77 h 459"/>
                <a:gd name="T36" fmla="*/ 54 w 429"/>
                <a:gd name="T37" fmla="*/ 111 h 459"/>
                <a:gd name="T38" fmla="*/ 79 w 429"/>
                <a:gd name="T39" fmla="*/ 137 h 459"/>
                <a:gd name="T40" fmla="*/ 57 w 429"/>
                <a:gd name="T41" fmla="*/ 191 h 459"/>
                <a:gd name="T42" fmla="*/ 23 w 429"/>
                <a:gd name="T43" fmla="*/ 191 h 459"/>
                <a:gd name="T44" fmla="*/ 0 w 429"/>
                <a:gd name="T45" fmla="*/ 215 h 459"/>
                <a:gd name="T46" fmla="*/ 0 w 429"/>
                <a:gd name="T47" fmla="*/ 243 h 459"/>
                <a:gd name="T48" fmla="*/ 22 w 429"/>
                <a:gd name="T49" fmla="*/ 267 h 459"/>
                <a:gd name="T50" fmla="*/ 57 w 429"/>
                <a:gd name="T51" fmla="*/ 267 h 459"/>
                <a:gd name="T52" fmla="*/ 78 w 429"/>
                <a:gd name="T53" fmla="*/ 321 h 459"/>
                <a:gd name="T54" fmla="*/ 53 w 429"/>
                <a:gd name="T55" fmla="*/ 348 h 459"/>
                <a:gd name="T56" fmla="*/ 53 w 429"/>
                <a:gd name="T57" fmla="*/ 382 h 459"/>
                <a:gd name="T58" fmla="*/ 71 w 429"/>
                <a:gd name="T59" fmla="*/ 401 h 459"/>
                <a:gd name="T60" fmla="*/ 103 w 429"/>
                <a:gd name="T61" fmla="*/ 402 h 459"/>
                <a:gd name="T62" fmla="*/ 128 w 429"/>
                <a:gd name="T63" fmla="*/ 375 h 459"/>
                <a:gd name="T64" fmla="*/ 178 w 429"/>
                <a:gd name="T65" fmla="*/ 398 h 459"/>
                <a:gd name="T66" fmla="*/ 178 w 429"/>
                <a:gd name="T67" fmla="*/ 435 h 459"/>
                <a:gd name="T68" fmla="*/ 201 w 429"/>
                <a:gd name="T69" fmla="*/ 459 h 459"/>
                <a:gd name="T70" fmla="*/ 227 w 429"/>
                <a:gd name="T71" fmla="*/ 459 h 459"/>
                <a:gd name="T72" fmla="*/ 250 w 429"/>
                <a:gd name="T73" fmla="*/ 435 h 459"/>
                <a:gd name="T74" fmla="*/ 250 w 429"/>
                <a:gd name="T75" fmla="*/ 398 h 459"/>
                <a:gd name="T76" fmla="*/ 300 w 429"/>
                <a:gd name="T77" fmla="*/ 376 h 459"/>
                <a:gd name="T78" fmla="*/ 325 w 429"/>
                <a:gd name="T79" fmla="*/ 402 h 459"/>
                <a:gd name="T80" fmla="*/ 357 w 429"/>
                <a:gd name="T81" fmla="*/ 402 h 459"/>
                <a:gd name="T82" fmla="*/ 375 w 429"/>
                <a:gd name="T83" fmla="*/ 383 h 459"/>
                <a:gd name="T84" fmla="*/ 375 w 429"/>
                <a:gd name="T85" fmla="*/ 349 h 459"/>
                <a:gd name="T86" fmla="*/ 351 w 429"/>
                <a:gd name="T87" fmla="*/ 322 h 459"/>
                <a:gd name="T88" fmla="*/ 372 w 429"/>
                <a:gd name="T89" fmla="*/ 268 h 459"/>
                <a:gd name="T90" fmla="*/ 406 w 429"/>
                <a:gd name="T91" fmla="*/ 268 h 459"/>
                <a:gd name="T92" fmla="*/ 429 w 429"/>
                <a:gd name="T93" fmla="*/ 244 h 459"/>
                <a:gd name="T94" fmla="*/ 429 w 429"/>
                <a:gd name="T95" fmla="*/ 216 h 459"/>
                <a:gd name="T96" fmla="*/ 407 w 429"/>
                <a:gd name="T97" fmla="*/ 192 h 459"/>
                <a:gd name="T98" fmla="*/ 214 w 429"/>
                <a:gd name="T99" fmla="*/ 307 h 459"/>
                <a:gd name="T100" fmla="*/ 143 w 429"/>
                <a:gd name="T101" fmla="*/ 230 h 459"/>
                <a:gd name="T102" fmla="*/ 214 w 429"/>
                <a:gd name="T103" fmla="*/ 153 h 459"/>
                <a:gd name="T104" fmla="*/ 286 w 429"/>
                <a:gd name="T105" fmla="*/ 230 h 459"/>
                <a:gd name="T106" fmla="*/ 214 w 429"/>
                <a:gd name="T107" fmla="*/ 30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459">
                  <a:moveTo>
                    <a:pt x="407" y="192"/>
                  </a:moveTo>
                  <a:cubicBezTo>
                    <a:pt x="372" y="192"/>
                    <a:pt x="372" y="192"/>
                    <a:pt x="372" y="192"/>
                  </a:cubicBezTo>
                  <a:cubicBezTo>
                    <a:pt x="368" y="173"/>
                    <a:pt x="360" y="154"/>
                    <a:pt x="351" y="138"/>
                  </a:cubicBezTo>
                  <a:cubicBezTo>
                    <a:pt x="375" y="112"/>
                    <a:pt x="375" y="112"/>
                    <a:pt x="375" y="112"/>
                  </a:cubicBezTo>
                  <a:cubicBezTo>
                    <a:pt x="384" y="102"/>
                    <a:pt x="384" y="87"/>
                    <a:pt x="376" y="78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48" y="48"/>
                    <a:pt x="334" y="48"/>
                    <a:pt x="325" y="58"/>
                  </a:cubicBezTo>
                  <a:cubicBezTo>
                    <a:pt x="300" y="84"/>
                    <a:pt x="300" y="84"/>
                    <a:pt x="300" y="84"/>
                  </a:cubicBezTo>
                  <a:cubicBezTo>
                    <a:pt x="285" y="74"/>
                    <a:pt x="268" y="66"/>
                    <a:pt x="250" y="62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50" y="11"/>
                    <a:pt x="240" y="0"/>
                    <a:pt x="228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89" y="0"/>
                    <a:pt x="179" y="11"/>
                    <a:pt x="179" y="24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61" y="66"/>
                    <a:pt x="144" y="74"/>
                    <a:pt x="129" y="84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96" y="48"/>
                    <a:pt x="82" y="47"/>
                    <a:pt x="73" y="5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45" y="86"/>
                    <a:pt x="45" y="101"/>
                    <a:pt x="54" y="111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69" y="154"/>
                    <a:pt x="62" y="172"/>
                    <a:pt x="57" y="191"/>
                  </a:cubicBezTo>
                  <a:cubicBezTo>
                    <a:pt x="23" y="191"/>
                    <a:pt x="23" y="191"/>
                    <a:pt x="23" y="191"/>
                  </a:cubicBezTo>
                  <a:cubicBezTo>
                    <a:pt x="10" y="191"/>
                    <a:pt x="0" y="202"/>
                    <a:pt x="0" y="21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6"/>
                    <a:pt x="10" y="267"/>
                    <a:pt x="22" y="267"/>
                  </a:cubicBezTo>
                  <a:cubicBezTo>
                    <a:pt x="57" y="267"/>
                    <a:pt x="57" y="267"/>
                    <a:pt x="57" y="267"/>
                  </a:cubicBezTo>
                  <a:cubicBezTo>
                    <a:pt x="61" y="287"/>
                    <a:pt x="68" y="305"/>
                    <a:pt x="78" y="321"/>
                  </a:cubicBezTo>
                  <a:cubicBezTo>
                    <a:pt x="53" y="348"/>
                    <a:pt x="53" y="348"/>
                    <a:pt x="53" y="348"/>
                  </a:cubicBezTo>
                  <a:cubicBezTo>
                    <a:pt x="44" y="357"/>
                    <a:pt x="44" y="372"/>
                    <a:pt x="53" y="382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80" y="411"/>
                    <a:pt x="94" y="411"/>
                    <a:pt x="103" y="402"/>
                  </a:cubicBezTo>
                  <a:cubicBezTo>
                    <a:pt x="128" y="375"/>
                    <a:pt x="128" y="375"/>
                    <a:pt x="128" y="375"/>
                  </a:cubicBezTo>
                  <a:cubicBezTo>
                    <a:pt x="143" y="386"/>
                    <a:pt x="160" y="393"/>
                    <a:pt x="178" y="398"/>
                  </a:cubicBezTo>
                  <a:cubicBezTo>
                    <a:pt x="178" y="435"/>
                    <a:pt x="178" y="435"/>
                    <a:pt x="178" y="435"/>
                  </a:cubicBezTo>
                  <a:cubicBezTo>
                    <a:pt x="178" y="448"/>
                    <a:pt x="188" y="459"/>
                    <a:pt x="201" y="459"/>
                  </a:cubicBezTo>
                  <a:cubicBezTo>
                    <a:pt x="227" y="459"/>
                    <a:pt x="227" y="459"/>
                    <a:pt x="227" y="459"/>
                  </a:cubicBezTo>
                  <a:cubicBezTo>
                    <a:pt x="239" y="459"/>
                    <a:pt x="250" y="449"/>
                    <a:pt x="250" y="435"/>
                  </a:cubicBezTo>
                  <a:cubicBezTo>
                    <a:pt x="250" y="398"/>
                    <a:pt x="250" y="398"/>
                    <a:pt x="250" y="398"/>
                  </a:cubicBezTo>
                  <a:cubicBezTo>
                    <a:pt x="268" y="394"/>
                    <a:pt x="285" y="386"/>
                    <a:pt x="300" y="376"/>
                  </a:cubicBezTo>
                  <a:cubicBezTo>
                    <a:pt x="325" y="402"/>
                    <a:pt x="325" y="402"/>
                    <a:pt x="325" y="402"/>
                  </a:cubicBezTo>
                  <a:cubicBezTo>
                    <a:pt x="333" y="412"/>
                    <a:pt x="348" y="412"/>
                    <a:pt x="357" y="402"/>
                  </a:cubicBezTo>
                  <a:cubicBezTo>
                    <a:pt x="375" y="383"/>
                    <a:pt x="375" y="383"/>
                    <a:pt x="375" y="383"/>
                  </a:cubicBezTo>
                  <a:cubicBezTo>
                    <a:pt x="384" y="373"/>
                    <a:pt x="384" y="358"/>
                    <a:pt x="375" y="349"/>
                  </a:cubicBezTo>
                  <a:cubicBezTo>
                    <a:pt x="351" y="322"/>
                    <a:pt x="351" y="322"/>
                    <a:pt x="351" y="322"/>
                  </a:cubicBezTo>
                  <a:cubicBezTo>
                    <a:pt x="360" y="306"/>
                    <a:pt x="367" y="288"/>
                    <a:pt x="372" y="268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19" y="268"/>
                    <a:pt x="429" y="258"/>
                    <a:pt x="429" y="244"/>
                  </a:cubicBezTo>
                  <a:cubicBezTo>
                    <a:pt x="429" y="216"/>
                    <a:pt x="429" y="216"/>
                    <a:pt x="429" y="216"/>
                  </a:cubicBezTo>
                  <a:cubicBezTo>
                    <a:pt x="429" y="203"/>
                    <a:pt x="419" y="192"/>
                    <a:pt x="407" y="192"/>
                  </a:cubicBezTo>
                  <a:close/>
                  <a:moveTo>
                    <a:pt x="214" y="307"/>
                  </a:moveTo>
                  <a:cubicBezTo>
                    <a:pt x="175" y="307"/>
                    <a:pt x="143" y="272"/>
                    <a:pt x="143" y="230"/>
                  </a:cubicBezTo>
                  <a:cubicBezTo>
                    <a:pt x="143" y="188"/>
                    <a:pt x="175" y="153"/>
                    <a:pt x="214" y="153"/>
                  </a:cubicBezTo>
                  <a:cubicBezTo>
                    <a:pt x="254" y="153"/>
                    <a:pt x="286" y="188"/>
                    <a:pt x="286" y="230"/>
                  </a:cubicBezTo>
                  <a:cubicBezTo>
                    <a:pt x="286" y="272"/>
                    <a:pt x="254" y="307"/>
                    <a:pt x="214" y="30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任意多边形: 形状 54" descr="84899e69-e7f0-44ee-b150-73ce0c00a46f"/>
            <p:cNvSpPr/>
            <p:nvPr/>
          </p:nvSpPr>
          <p:spPr bwMode="auto">
            <a:xfrm>
              <a:off x="9747251" y="4922838"/>
              <a:ext cx="46038" cy="52388"/>
            </a:xfrm>
            <a:custGeom>
              <a:avLst/>
              <a:gdLst>
                <a:gd name="T0" fmla="*/ 3 w 23"/>
                <a:gd name="T1" fmla="*/ 0 h 27"/>
                <a:gd name="T2" fmla="*/ 0 w 23"/>
                <a:gd name="T3" fmla="*/ 23 h 27"/>
                <a:gd name="T4" fmla="*/ 20 w 23"/>
                <a:gd name="T5" fmla="*/ 27 h 27"/>
                <a:gd name="T6" fmla="*/ 23 w 23"/>
                <a:gd name="T7" fmla="*/ 2 h 27"/>
                <a:gd name="T8" fmla="*/ 3 w 2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3" y="0"/>
                  </a:moveTo>
                  <a:cubicBezTo>
                    <a:pt x="2" y="8"/>
                    <a:pt x="1" y="15"/>
                    <a:pt x="0" y="2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19"/>
                    <a:pt x="23" y="10"/>
                    <a:pt x="23" y="2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任意多边形: 形状 55" descr="1748275d-fc69-49db-b586-e396eef0e0d8"/>
            <p:cNvSpPr>
              <a:spLocks noEditPoints="1"/>
            </p:cNvSpPr>
            <p:nvPr/>
          </p:nvSpPr>
          <p:spPr bwMode="auto">
            <a:xfrm>
              <a:off x="8685213" y="4733925"/>
              <a:ext cx="1073150" cy="714375"/>
            </a:xfrm>
            <a:custGeom>
              <a:avLst/>
              <a:gdLst>
                <a:gd name="T0" fmla="*/ 20 w 542"/>
                <a:gd name="T1" fmla="*/ 58 h 361"/>
                <a:gd name="T2" fmla="*/ 26 w 542"/>
                <a:gd name="T3" fmla="*/ 4 h 361"/>
                <a:gd name="T4" fmla="*/ 6 w 542"/>
                <a:gd name="T5" fmla="*/ 0 h 361"/>
                <a:gd name="T6" fmla="*/ 0 w 542"/>
                <a:gd name="T7" fmla="*/ 57 h 361"/>
                <a:gd name="T8" fmla="*/ 20 w 542"/>
                <a:gd name="T9" fmla="*/ 58 h 361"/>
                <a:gd name="T10" fmla="*/ 37 w 542"/>
                <a:gd name="T11" fmla="*/ 163 h 361"/>
                <a:gd name="T12" fmla="*/ 24 w 542"/>
                <a:gd name="T13" fmla="*/ 111 h 361"/>
                <a:gd name="T14" fmla="*/ 4 w 542"/>
                <a:gd name="T15" fmla="*/ 114 h 361"/>
                <a:gd name="T16" fmla="*/ 18 w 542"/>
                <a:gd name="T17" fmla="*/ 170 h 361"/>
                <a:gd name="T18" fmla="*/ 37 w 542"/>
                <a:gd name="T19" fmla="*/ 163 h 361"/>
                <a:gd name="T20" fmla="*/ 92 w 542"/>
                <a:gd name="T21" fmla="*/ 254 h 361"/>
                <a:gd name="T22" fmla="*/ 60 w 542"/>
                <a:gd name="T23" fmla="*/ 211 h 361"/>
                <a:gd name="T24" fmla="*/ 43 w 542"/>
                <a:gd name="T25" fmla="*/ 221 h 361"/>
                <a:gd name="T26" fmla="*/ 76 w 542"/>
                <a:gd name="T27" fmla="*/ 268 h 361"/>
                <a:gd name="T28" fmla="*/ 92 w 542"/>
                <a:gd name="T29" fmla="*/ 254 h 361"/>
                <a:gd name="T30" fmla="*/ 176 w 542"/>
                <a:gd name="T31" fmla="*/ 318 h 361"/>
                <a:gd name="T32" fmla="*/ 131 w 542"/>
                <a:gd name="T33" fmla="*/ 290 h 361"/>
                <a:gd name="T34" fmla="*/ 118 w 542"/>
                <a:gd name="T35" fmla="*/ 307 h 361"/>
                <a:gd name="T36" fmla="*/ 167 w 542"/>
                <a:gd name="T37" fmla="*/ 336 h 361"/>
                <a:gd name="T38" fmla="*/ 176 w 542"/>
                <a:gd name="T39" fmla="*/ 318 h 361"/>
                <a:gd name="T40" fmla="*/ 279 w 542"/>
                <a:gd name="T41" fmla="*/ 341 h 361"/>
                <a:gd name="T42" fmla="*/ 226 w 542"/>
                <a:gd name="T43" fmla="*/ 335 h 361"/>
                <a:gd name="T44" fmla="*/ 222 w 542"/>
                <a:gd name="T45" fmla="*/ 355 h 361"/>
                <a:gd name="T46" fmla="*/ 279 w 542"/>
                <a:gd name="T47" fmla="*/ 361 h 361"/>
                <a:gd name="T48" fmla="*/ 279 w 542"/>
                <a:gd name="T49" fmla="*/ 341 h 361"/>
                <a:gd name="T50" fmla="*/ 382 w 542"/>
                <a:gd name="T51" fmla="*/ 319 h 361"/>
                <a:gd name="T52" fmla="*/ 332 w 542"/>
                <a:gd name="T53" fmla="*/ 336 h 361"/>
                <a:gd name="T54" fmla="*/ 336 w 542"/>
                <a:gd name="T55" fmla="*/ 356 h 361"/>
                <a:gd name="T56" fmla="*/ 391 w 542"/>
                <a:gd name="T57" fmla="*/ 338 h 361"/>
                <a:gd name="T58" fmla="*/ 382 w 542"/>
                <a:gd name="T59" fmla="*/ 319 h 361"/>
                <a:gd name="T60" fmla="*/ 467 w 542"/>
                <a:gd name="T61" fmla="*/ 256 h 361"/>
                <a:gd name="T62" fmla="*/ 428 w 542"/>
                <a:gd name="T63" fmla="*/ 292 h 361"/>
                <a:gd name="T64" fmla="*/ 440 w 542"/>
                <a:gd name="T65" fmla="*/ 309 h 361"/>
                <a:gd name="T66" fmla="*/ 483 w 542"/>
                <a:gd name="T67" fmla="*/ 270 h 361"/>
                <a:gd name="T68" fmla="*/ 467 w 542"/>
                <a:gd name="T69" fmla="*/ 256 h 361"/>
                <a:gd name="T70" fmla="*/ 523 w 542"/>
                <a:gd name="T71" fmla="*/ 166 h 361"/>
                <a:gd name="T72" fmla="*/ 499 w 542"/>
                <a:gd name="T73" fmla="*/ 214 h 361"/>
                <a:gd name="T74" fmla="*/ 517 w 542"/>
                <a:gd name="T75" fmla="*/ 224 h 361"/>
                <a:gd name="T76" fmla="*/ 542 w 542"/>
                <a:gd name="T77" fmla="*/ 173 h 361"/>
                <a:gd name="T78" fmla="*/ 523 w 542"/>
                <a:gd name="T79" fmla="*/ 16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2" h="361">
                  <a:moveTo>
                    <a:pt x="20" y="58"/>
                  </a:moveTo>
                  <a:cubicBezTo>
                    <a:pt x="20" y="39"/>
                    <a:pt x="22" y="22"/>
                    <a:pt x="2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9"/>
                    <a:pt x="0" y="38"/>
                    <a:pt x="0" y="57"/>
                  </a:cubicBezTo>
                  <a:lnTo>
                    <a:pt x="20" y="58"/>
                  </a:lnTo>
                  <a:close/>
                  <a:moveTo>
                    <a:pt x="37" y="163"/>
                  </a:moveTo>
                  <a:cubicBezTo>
                    <a:pt x="31" y="146"/>
                    <a:pt x="27" y="129"/>
                    <a:pt x="24" y="111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7" y="133"/>
                    <a:pt x="12" y="152"/>
                    <a:pt x="18" y="170"/>
                  </a:cubicBezTo>
                  <a:lnTo>
                    <a:pt x="37" y="163"/>
                  </a:lnTo>
                  <a:close/>
                  <a:moveTo>
                    <a:pt x="92" y="254"/>
                  </a:moveTo>
                  <a:cubicBezTo>
                    <a:pt x="80" y="241"/>
                    <a:pt x="69" y="226"/>
                    <a:pt x="60" y="21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53" y="238"/>
                    <a:pt x="64" y="253"/>
                    <a:pt x="76" y="268"/>
                  </a:cubicBezTo>
                  <a:cubicBezTo>
                    <a:pt x="92" y="254"/>
                    <a:pt x="92" y="254"/>
                    <a:pt x="92" y="254"/>
                  </a:cubicBezTo>
                  <a:close/>
                  <a:moveTo>
                    <a:pt x="176" y="318"/>
                  </a:moveTo>
                  <a:cubicBezTo>
                    <a:pt x="160" y="310"/>
                    <a:pt x="145" y="301"/>
                    <a:pt x="131" y="290"/>
                  </a:cubicBezTo>
                  <a:cubicBezTo>
                    <a:pt x="118" y="307"/>
                    <a:pt x="118" y="307"/>
                    <a:pt x="118" y="307"/>
                  </a:cubicBezTo>
                  <a:cubicBezTo>
                    <a:pt x="134" y="318"/>
                    <a:pt x="150" y="328"/>
                    <a:pt x="167" y="336"/>
                  </a:cubicBezTo>
                  <a:cubicBezTo>
                    <a:pt x="176" y="318"/>
                    <a:pt x="176" y="318"/>
                    <a:pt x="176" y="318"/>
                  </a:cubicBezTo>
                  <a:close/>
                  <a:moveTo>
                    <a:pt x="279" y="341"/>
                  </a:moveTo>
                  <a:cubicBezTo>
                    <a:pt x="261" y="341"/>
                    <a:pt x="243" y="339"/>
                    <a:pt x="226" y="335"/>
                  </a:cubicBezTo>
                  <a:cubicBezTo>
                    <a:pt x="222" y="355"/>
                    <a:pt x="222" y="355"/>
                    <a:pt x="222" y="355"/>
                  </a:cubicBezTo>
                  <a:cubicBezTo>
                    <a:pt x="240" y="359"/>
                    <a:pt x="259" y="361"/>
                    <a:pt x="279" y="361"/>
                  </a:cubicBezTo>
                  <a:cubicBezTo>
                    <a:pt x="279" y="341"/>
                    <a:pt x="279" y="341"/>
                    <a:pt x="279" y="341"/>
                  </a:cubicBezTo>
                  <a:close/>
                  <a:moveTo>
                    <a:pt x="382" y="319"/>
                  </a:moveTo>
                  <a:cubicBezTo>
                    <a:pt x="366" y="326"/>
                    <a:pt x="349" y="332"/>
                    <a:pt x="332" y="336"/>
                  </a:cubicBezTo>
                  <a:cubicBezTo>
                    <a:pt x="336" y="356"/>
                    <a:pt x="336" y="356"/>
                    <a:pt x="336" y="356"/>
                  </a:cubicBezTo>
                  <a:cubicBezTo>
                    <a:pt x="355" y="352"/>
                    <a:pt x="373" y="346"/>
                    <a:pt x="391" y="338"/>
                  </a:cubicBezTo>
                  <a:lnTo>
                    <a:pt x="382" y="319"/>
                  </a:lnTo>
                  <a:close/>
                  <a:moveTo>
                    <a:pt x="467" y="256"/>
                  </a:moveTo>
                  <a:cubicBezTo>
                    <a:pt x="455" y="270"/>
                    <a:pt x="442" y="282"/>
                    <a:pt x="428" y="292"/>
                  </a:cubicBezTo>
                  <a:cubicBezTo>
                    <a:pt x="440" y="309"/>
                    <a:pt x="440" y="309"/>
                    <a:pt x="440" y="309"/>
                  </a:cubicBezTo>
                  <a:cubicBezTo>
                    <a:pt x="455" y="297"/>
                    <a:pt x="470" y="284"/>
                    <a:pt x="483" y="270"/>
                  </a:cubicBezTo>
                  <a:lnTo>
                    <a:pt x="467" y="256"/>
                  </a:lnTo>
                  <a:close/>
                  <a:moveTo>
                    <a:pt x="523" y="166"/>
                  </a:moveTo>
                  <a:cubicBezTo>
                    <a:pt x="516" y="182"/>
                    <a:pt x="508" y="199"/>
                    <a:pt x="499" y="214"/>
                  </a:cubicBezTo>
                  <a:cubicBezTo>
                    <a:pt x="517" y="224"/>
                    <a:pt x="517" y="224"/>
                    <a:pt x="517" y="224"/>
                  </a:cubicBezTo>
                  <a:cubicBezTo>
                    <a:pt x="526" y="208"/>
                    <a:pt x="535" y="191"/>
                    <a:pt x="542" y="173"/>
                  </a:cubicBezTo>
                  <a:cubicBezTo>
                    <a:pt x="523" y="166"/>
                    <a:pt x="523" y="166"/>
                    <a:pt x="523" y="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任意多边形: 形状 56" descr="521a056e-b4cb-4930-bedd-76f23e69a9aa"/>
            <p:cNvSpPr/>
            <p:nvPr/>
          </p:nvSpPr>
          <p:spPr bwMode="auto">
            <a:xfrm>
              <a:off x="8731251" y="4543425"/>
              <a:ext cx="69850" cy="92075"/>
            </a:xfrm>
            <a:custGeom>
              <a:avLst/>
              <a:gdLst>
                <a:gd name="T0" fmla="*/ 19 w 35"/>
                <a:gd name="T1" fmla="*/ 47 h 47"/>
                <a:gd name="T2" fmla="*/ 29 w 35"/>
                <a:gd name="T3" fmla="*/ 25 h 47"/>
                <a:gd name="T4" fmla="*/ 20 w 35"/>
                <a:gd name="T5" fmla="*/ 21 h 47"/>
                <a:gd name="T6" fmla="*/ 11 w 35"/>
                <a:gd name="T7" fmla="*/ 16 h 47"/>
                <a:gd name="T8" fmla="*/ 8 w 35"/>
                <a:gd name="T9" fmla="*/ 22 h 47"/>
                <a:gd name="T10" fmla="*/ 17 w 35"/>
                <a:gd name="T11" fmla="*/ 26 h 47"/>
                <a:gd name="T12" fmla="*/ 26 w 35"/>
                <a:gd name="T13" fmla="*/ 30 h 47"/>
                <a:gd name="T14" fmla="*/ 35 w 35"/>
                <a:gd name="T15" fmla="*/ 7 h 47"/>
                <a:gd name="T16" fmla="*/ 16 w 35"/>
                <a:gd name="T17" fmla="*/ 0 h 47"/>
                <a:gd name="T18" fmla="*/ 7 w 35"/>
                <a:gd name="T19" fmla="*/ 23 h 47"/>
                <a:gd name="T20" fmla="*/ 26 w 35"/>
                <a:gd name="T21" fmla="*/ 31 h 47"/>
                <a:gd name="T22" fmla="*/ 29 w 35"/>
                <a:gd name="T23" fmla="*/ 25 h 47"/>
                <a:gd name="T24" fmla="*/ 11 w 35"/>
                <a:gd name="T25" fmla="*/ 16 h 47"/>
                <a:gd name="T26" fmla="*/ 0 w 35"/>
                <a:gd name="T27" fmla="*/ 39 h 47"/>
                <a:gd name="T28" fmla="*/ 19 w 35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47">
                  <a:moveTo>
                    <a:pt x="19" y="47"/>
                  </a:moveTo>
                  <a:cubicBezTo>
                    <a:pt x="22" y="39"/>
                    <a:pt x="25" y="32"/>
                    <a:pt x="29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24"/>
                    <a:pt x="3" y="31"/>
                    <a:pt x="0" y="39"/>
                  </a:cubicBezTo>
                  <a:cubicBezTo>
                    <a:pt x="19" y="47"/>
                    <a:pt x="19" y="47"/>
                    <a:pt x="19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任意多边形: 形状 57" descr="e8a11e18-cba9-46ac-a47e-af0b88ca4d61"/>
            <p:cNvSpPr>
              <a:spLocks noEditPoints="1"/>
            </p:cNvSpPr>
            <p:nvPr/>
          </p:nvSpPr>
          <p:spPr bwMode="auto">
            <a:xfrm>
              <a:off x="8797926" y="3068638"/>
              <a:ext cx="571500" cy="1398588"/>
            </a:xfrm>
            <a:custGeom>
              <a:avLst/>
              <a:gdLst>
                <a:gd name="T0" fmla="*/ 356 w 360"/>
                <a:gd name="T1" fmla="*/ 19 h 881"/>
                <a:gd name="T2" fmla="*/ 360 w 360"/>
                <a:gd name="T3" fmla="*/ 10 h 881"/>
                <a:gd name="T4" fmla="*/ 336 w 360"/>
                <a:gd name="T5" fmla="*/ 0 h 881"/>
                <a:gd name="T6" fmla="*/ 332 w 360"/>
                <a:gd name="T7" fmla="*/ 10 h 881"/>
                <a:gd name="T8" fmla="*/ 356 w 360"/>
                <a:gd name="T9" fmla="*/ 19 h 881"/>
                <a:gd name="T10" fmla="*/ 308 w 360"/>
                <a:gd name="T11" fmla="*/ 142 h 881"/>
                <a:gd name="T12" fmla="*/ 332 w 360"/>
                <a:gd name="T13" fmla="*/ 81 h 881"/>
                <a:gd name="T14" fmla="*/ 308 w 360"/>
                <a:gd name="T15" fmla="*/ 71 h 881"/>
                <a:gd name="T16" fmla="*/ 285 w 360"/>
                <a:gd name="T17" fmla="*/ 133 h 881"/>
                <a:gd name="T18" fmla="*/ 308 w 360"/>
                <a:gd name="T19" fmla="*/ 142 h 881"/>
                <a:gd name="T20" fmla="*/ 261 w 360"/>
                <a:gd name="T21" fmla="*/ 266 h 881"/>
                <a:gd name="T22" fmla="*/ 285 w 360"/>
                <a:gd name="T23" fmla="*/ 203 h 881"/>
                <a:gd name="T24" fmla="*/ 261 w 360"/>
                <a:gd name="T25" fmla="*/ 195 h 881"/>
                <a:gd name="T26" fmla="*/ 237 w 360"/>
                <a:gd name="T27" fmla="*/ 256 h 881"/>
                <a:gd name="T28" fmla="*/ 261 w 360"/>
                <a:gd name="T29" fmla="*/ 266 h 881"/>
                <a:gd name="T30" fmla="*/ 214 w 360"/>
                <a:gd name="T31" fmla="*/ 389 h 881"/>
                <a:gd name="T32" fmla="*/ 237 w 360"/>
                <a:gd name="T33" fmla="*/ 327 h 881"/>
                <a:gd name="T34" fmla="*/ 214 w 360"/>
                <a:gd name="T35" fmla="*/ 318 h 881"/>
                <a:gd name="T36" fmla="*/ 190 w 360"/>
                <a:gd name="T37" fmla="*/ 379 h 881"/>
                <a:gd name="T38" fmla="*/ 214 w 360"/>
                <a:gd name="T39" fmla="*/ 389 h 881"/>
                <a:gd name="T40" fmla="*/ 166 w 360"/>
                <a:gd name="T41" fmla="*/ 511 h 881"/>
                <a:gd name="T42" fmla="*/ 190 w 360"/>
                <a:gd name="T43" fmla="*/ 450 h 881"/>
                <a:gd name="T44" fmla="*/ 166 w 360"/>
                <a:gd name="T45" fmla="*/ 441 h 881"/>
                <a:gd name="T46" fmla="*/ 143 w 360"/>
                <a:gd name="T47" fmla="*/ 502 h 881"/>
                <a:gd name="T48" fmla="*/ 166 w 360"/>
                <a:gd name="T49" fmla="*/ 511 h 881"/>
                <a:gd name="T50" fmla="*/ 119 w 360"/>
                <a:gd name="T51" fmla="*/ 634 h 881"/>
                <a:gd name="T52" fmla="*/ 143 w 360"/>
                <a:gd name="T53" fmla="*/ 573 h 881"/>
                <a:gd name="T54" fmla="*/ 119 w 360"/>
                <a:gd name="T55" fmla="*/ 565 h 881"/>
                <a:gd name="T56" fmla="*/ 95 w 360"/>
                <a:gd name="T57" fmla="*/ 626 h 881"/>
                <a:gd name="T58" fmla="*/ 119 w 360"/>
                <a:gd name="T59" fmla="*/ 634 h 881"/>
                <a:gd name="T60" fmla="*/ 71 w 360"/>
                <a:gd name="T61" fmla="*/ 758 h 881"/>
                <a:gd name="T62" fmla="*/ 95 w 360"/>
                <a:gd name="T63" fmla="*/ 697 h 881"/>
                <a:gd name="T64" fmla="*/ 71 w 360"/>
                <a:gd name="T65" fmla="*/ 687 h 881"/>
                <a:gd name="T66" fmla="*/ 48 w 360"/>
                <a:gd name="T67" fmla="*/ 749 h 881"/>
                <a:gd name="T68" fmla="*/ 71 w 360"/>
                <a:gd name="T69" fmla="*/ 758 h 881"/>
                <a:gd name="T70" fmla="*/ 24 w 360"/>
                <a:gd name="T71" fmla="*/ 881 h 881"/>
                <a:gd name="T72" fmla="*/ 48 w 360"/>
                <a:gd name="T73" fmla="*/ 819 h 881"/>
                <a:gd name="T74" fmla="*/ 24 w 360"/>
                <a:gd name="T75" fmla="*/ 810 h 881"/>
                <a:gd name="T76" fmla="*/ 0 w 360"/>
                <a:gd name="T77" fmla="*/ 872 h 881"/>
                <a:gd name="T78" fmla="*/ 24 w 360"/>
                <a:gd name="T79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0" h="881">
                  <a:moveTo>
                    <a:pt x="356" y="19"/>
                  </a:moveTo>
                  <a:lnTo>
                    <a:pt x="360" y="10"/>
                  </a:lnTo>
                  <a:lnTo>
                    <a:pt x="336" y="0"/>
                  </a:lnTo>
                  <a:lnTo>
                    <a:pt x="332" y="10"/>
                  </a:lnTo>
                  <a:lnTo>
                    <a:pt x="356" y="19"/>
                  </a:lnTo>
                  <a:close/>
                  <a:moveTo>
                    <a:pt x="308" y="142"/>
                  </a:moveTo>
                  <a:lnTo>
                    <a:pt x="332" y="81"/>
                  </a:lnTo>
                  <a:lnTo>
                    <a:pt x="308" y="71"/>
                  </a:lnTo>
                  <a:lnTo>
                    <a:pt x="285" y="133"/>
                  </a:lnTo>
                  <a:lnTo>
                    <a:pt x="308" y="142"/>
                  </a:lnTo>
                  <a:close/>
                  <a:moveTo>
                    <a:pt x="261" y="266"/>
                  </a:moveTo>
                  <a:lnTo>
                    <a:pt x="285" y="203"/>
                  </a:lnTo>
                  <a:lnTo>
                    <a:pt x="261" y="195"/>
                  </a:lnTo>
                  <a:lnTo>
                    <a:pt x="237" y="256"/>
                  </a:lnTo>
                  <a:lnTo>
                    <a:pt x="261" y="266"/>
                  </a:lnTo>
                  <a:close/>
                  <a:moveTo>
                    <a:pt x="214" y="389"/>
                  </a:moveTo>
                  <a:lnTo>
                    <a:pt x="237" y="327"/>
                  </a:lnTo>
                  <a:lnTo>
                    <a:pt x="214" y="318"/>
                  </a:lnTo>
                  <a:lnTo>
                    <a:pt x="190" y="379"/>
                  </a:lnTo>
                  <a:lnTo>
                    <a:pt x="214" y="389"/>
                  </a:lnTo>
                  <a:close/>
                  <a:moveTo>
                    <a:pt x="166" y="511"/>
                  </a:moveTo>
                  <a:lnTo>
                    <a:pt x="190" y="450"/>
                  </a:lnTo>
                  <a:lnTo>
                    <a:pt x="166" y="441"/>
                  </a:lnTo>
                  <a:lnTo>
                    <a:pt x="143" y="502"/>
                  </a:lnTo>
                  <a:lnTo>
                    <a:pt x="166" y="511"/>
                  </a:lnTo>
                  <a:close/>
                  <a:moveTo>
                    <a:pt x="119" y="634"/>
                  </a:moveTo>
                  <a:lnTo>
                    <a:pt x="143" y="573"/>
                  </a:lnTo>
                  <a:lnTo>
                    <a:pt x="119" y="565"/>
                  </a:lnTo>
                  <a:lnTo>
                    <a:pt x="95" y="626"/>
                  </a:lnTo>
                  <a:lnTo>
                    <a:pt x="119" y="634"/>
                  </a:lnTo>
                  <a:close/>
                  <a:moveTo>
                    <a:pt x="71" y="758"/>
                  </a:moveTo>
                  <a:lnTo>
                    <a:pt x="95" y="697"/>
                  </a:lnTo>
                  <a:lnTo>
                    <a:pt x="71" y="687"/>
                  </a:lnTo>
                  <a:lnTo>
                    <a:pt x="48" y="749"/>
                  </a:lnTo>
                  <a:lnTo>
                    <a:pt x="71" y="758"/>
                  </a:lnTo>
                  <a:close/>
                  <a:moveTo>
                    <a:pt x="24" y="881"/>
                  </a:moveTo>
                  <a:lnTo>
                    <a:pt x="48" y="819"/>
                  </a:lnTo>
                  <a:lnTo>
                    <a:pt x="24" y="810"/>
                  </a:lnTo>
                  <a:lnTo>
                    <a:pt x="0" y="872"/>
                  </a:lnTo>
                  <a:lnTo>
                    <a:pt x="24" y="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任意多边形: 形状 58" descr="e5163598-ca78-4be2-a1fe-9d5d69313932"/>
            <p:cNvSpPr/>
            <p:nvPr/>
          </p:nvSpPr>
          <p:spPr bwMode="auto">
            <a:xfrm>
              <a:off x="9348788" y="2933700"/>
              <a:ext cx="76200" cy="104775"/>
            </a:xfrm>
            <a:custGeom>
              <a:avLst/>
              <a:gdLst>
                <a:gd name="T0" fmla="*/ 19 w 38"/>
                <a:gd name="T1" fmla="*/ 53 h 53"/>
                <a:gd name="T2" fmla="*/ 31 w 38"/>
                <a:gd name="T3" fmla="*/ 21 h 53"/>
                <a:gd name="T4" fmla="*/ 22 w 38"/>
                <a:gd name="T5" fmla="*/ 17 h 53"/>
                <a:gd name="T6" fmla="*/ 18 w 38"/>
                <a:gd name="T7" fmla="*/ 27 h 53"/>
                <a:gd name="T8" fmla="*/ 27 w 38"/>
                <a:gd name="T9" fmla="*/ 31 h 53"/>
                <a:gd name="T10" fmla="*/ 38 w 38"/>
                <a:gd name="T11" fmla="*/ 10 h 53"/>
                <a:gd name="T12" fmla="*/ 20 w 38"/>
                <a:gd name="T13" fmla="*/ 0 h 53"/>
                <a:gd name="T14" fmla="*/ 9 w 38"/>
                <a:gd name="T15" fmla="*/ 23 h 53"/>
                <a:gd name="T16" fmla="*/ 5 w 38"/>
                <a:gd name="T17" fmla="*/ 32 h 53"/>
                <a:gd name="T18" fmla="*/ 5 w 38"/>
                <a:gd name="T19" fmla="*/ 32 h 53"/>
                <a:gd name="T20" fmla="*/ 0 w 38"/>
                <a:gd name="T21" fmla="*/ 46 h 53"/>
                <a:gd name="T22" fmla="*/ 19 w 38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2">
                  <a:moveTo>
                    <a:pt x="19" y="53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0" y="23"/>
                    <a:pt x="34" y="16"/>
                    <a:pt x="38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7"/>
                    <a:pt x="12" y="15"/>
                    <a:pt x="9" y="2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9" y="53"/>
                    <a:pt x="19" y="53"/>
                    <a:pt x="19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任意多边形: 形状 59" descr="6cfb5f6f-9f4d-4bba-a42b-cc8c7037b653"/>
            <p:cNvSpPr>
              <a:spLocks noEditPoints="1"/>
            </p:cNvSpPr>
            <p:nvPr/>
          </p:nvSpPr>
          <p:spPr bwMode="auto">
            <a:xfrm>
              <a:off x="9447213" y="2720975"/>
              <a:ext cx="709613" cy="2124075"/>
            </a:xfrm>
            <a:custGeom>
              <a:avLst/>
              <a:gdLst>
                <a:gd name="T0" fmla="*/ 164 w 358"/>
                <a:gd name="T1" fmla="*/ 1070 h 1074"/>
                <a:gd name="T2" fmla="*/ 193 w 358"/>
                <a:gd name="T3" fmla="*/ 1025 h 1074"/>
                <a:gd name="T4" fmla="*/ 195 w 358"/>
                <a:gd name="T5" fmla="*/ 914 h 1074"/>
                <a:gd name="T6" fmla="*/ 204 w 358"/>
                <a:gd name="T7" fmla="*/ 971 h 1074"/>
                <a:gd name="T8" fmla="*/ 195 w 358"/>
                <a:gd name="T9" fmla="*/ 914 h 1074"/>
                <a:gd name="T10" fmla="*/ 206 w 358"/>
                <a:gd name="T11" fmla="*/ 861 h 1074"/>
                <a:gd name="T12" fmla="*/ 237 w 358"/>
                <a:gd name="T13" fmla="*/ 812 h 1074"/>
                <a:gd name="T14" fmla="*/ 239 w 358"/>
                <a:gd name="T15" fmla="*/ 701 h 1074"/>
                <a:gd name="T16" fmla="*/ 248 w 358"/>
                <a:gd name="T17" fmla="*/ 758 h 1074"/>
                <a:gd name="T18" fmla="*/ 239 w 358"/>
                <a:gd name="T19" fmla="*/ 701 h 1074"/>
                <a:gd name="T20" fmla="*/ 250 w 358"/>
                <a:gd name="T21" fmla="*/ 648 h 1074"/>
                <a:gd name="T22" fmla="*/ 280 w 358"/>
                <a:gd name="T23" fmla="*/ 599 h 1074"/>
                <a:gd name="T24" fmla="*/ 282 w 358"/>
                <a:gd name="T25" fmla="*/ 488 h 1074"/>
                <a:gd name="T26" fmla="*/ 291 w 358"/>
                <a:gd name="T27" fmla="*/ 545 h 1074"/>
                <a:gd name="T28" fmla="*/ 282 w 358"/>
                <a:gd name="T29" fmla="*/ 488 h 1074"/>
                <a:gd name="T30" fmla="*/ 293 w 358"/>
                <a:gd name="T31" fmla="*/ 435 h 1074"/>
                <a:gd name="T32" fmla="*/ 324 w 358"/>
                <a:gd name="T33" fmla="*/ 386 h 1074"/>
                <a:gd name="T34" fmla="*/ 326 w 358"/>
                <a:gd name="T35" fmla="*/ 275 h 1074"/>
                <a:gd name="T36" fmla="*/ 335 w 358"/>
                <a:gd name="T37" fmla="*/ 332 h 1074"/>
                <a:gd name="T38" fmla="*/ 326 w 358"/>
                <a:gd name="T39" fmla="*/ 275 h 1074"/>
                <a:gd name="T40" fmla="*/ 338 w 358"/>
                <a:gd name="T41" fmla="*/ 209 h 1074"/>
                <a:gd name="T42" fmla="*/ 338 w 358"/>
                <a:gd name="T43" fmla="*/ 215 h 1074"/>
                <a:gd name="T44" fmla="*/ 356 w 358"/>
                <a:gd name="T45" fmla="*/ 226 h 1074"/>
                <a:gd name="T46" fmla="*/ 358 w 358"/>
                <a:gd name="T47" fmla="*/ 209 h 1074"/>
                <a:gd name="T48" fmla="*/ 358 w 358"/>
                <a:gd name="T49" fmla="*/ 209 h 1074"/>
                <a:gd name="T50" fmla="*/ 335 w 358"/>
                <a:gd name="T51" fmla="*/ 172 h 1074"/>
                <a:gd name="T52" fmla="*/ 319 w 358"/>
                <a:gd name="T53" fmla="*/ 123 h 1074"/>
                <a:gd name="T54" fmla="*/ 305 w 358"/>
                <a:gd name="T55" fmla="*/ 67 h 1074"/>
                <a:gd name="T56" fmla="*/ 203 w 358"/>
                <a:gd name="T57" fmla="*/ 27 h 1074"/>
                <a:gd name="T58" fmla="*/ 261 w 358"/>
                <a:gd name="T59" fmla="*/ 31 h 1074"/>
                <a:gd name="T60" fmla="*/ 203 w 358"/>
                <a:gd name="T61" fmla="*/ 27 h 1074"/>
                <a:gd name="T62" fmla="*/ 149 w 358"/>
                <a:gd name="T63" fmla="*/ 20 h 1074"/>
                <a:gd name="T64" fmla="*/ 153 w 358"/>
                <a:gd name="T65" fmla="*/ 0 h 1074"/>
                <a:gd name="T66" fmla="*/ 96 w 358"/>
                <a:gd name="T67" fmla="*/ 7 h 1074"/>
                <a:gd name="T68" fmla="*/ 15 w 358"/>
                <a:gd name="T69" fmla="*/ 80 h 1074"/>
                <a:gd name="T70" fmla="*/ 44 w 358"/>
                <a:gd name="T71" fmla="*/ 30 h 1074"/>
                <a:gd name="T72" fmla="*/ 15 w 358"/>
                <a:gd name="T73" fmla="*/ 8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074">
                  <a:moveTo>
                    <a:pt x="174" y="1021"/>
                  </a:moveTo>
                  <a:cubicBezTo>
                    <a:pt x="164" y="1070"/>
                    <a:pt x="164" y="1070"/>
                    <a:pt x="164" y="1070"/>
                  </a:cubicBezTo>
                  <a:cubicBezTo>
                    <a:pt x="183" y="1074"/>
                    <a:pt x="183" y="1074"/>
                    <a:pt x="183" y="1074"/>
                  </a:cubicBezTo>
                  <a:cubicBezTo>
                    <a:pt x="193" y="1025"/>
                    <a:pt x="193" y="1025"/>
                    <a:pt x="193" y="1025"/>
                  </a:cubicBezTo>
                  <a:lnTo>
                    <a:pt x="174" y="1021"/>
                  </a:lnTo>
                  <a:close/>
                  <a:moveTo>
                    <a:pt x="195" y="914"/>
                  </a:moveTo>
                  <a:cubicBezTo>
                    <a:pt x="184" y="967"/>
                    <a:pt x="184" y="967"/>
                    <a:pt x="184" y="967"/>
                  </a:cubicBezTo>
                  <a:cubicBezTo>
                    <a:pt x="204" y="971"/>
                    <a:pt x="204" y="971"/>
                    <a:pt x="204" y="971"/>
                  </a:cubicBezTo>
                  <a:cubicBezTo>
                    <a:pt x="215" y="918"/>
                    <a:pt x="215" y="918"/>
                    <a:pt x="215" y="918"/>
                  </a:cubicBezTo>
                  <a:lnTo>
                    <a:pt x="195" y="914"/>
                  </a:lnTo>
                  <a:close/>
                  <a:moveTo>
                    <a:pt x="217" y="808"/>
                  </a:moveTo>
                  <a:cubicBezTo>
                    <a:pt x="206" y="861"/>
                    <a:pt x="206" y="861"/>
                    <a:pt x="206" y="861"/>
                  </a:cubicBezTo>
                  <a:cubicBezTo>
                    <a:pt x="226" y="865"/>
                    <a:pt x="226" y="865"/>
                    <a:pt x="226" y="865"/>
                  </a:cubicBezTo>
                  <a:cubicBezTo>
                    <a:pt x="237" y="812"/>
                    <a:pt x="237" y="812"/>
                    <a:pt x="237" y="812"/>
                  </a:cubicBezTo>
                  <a:lnTo>
                    <a:pt x="217" y="808"/>
                  </a:lnTo>
                  <a:close/>
                  <a:moveTo>
                    <a:pt x="239" y="701"/>
                  </a:moveTo>
                  <a:cubicBezTo>
                    <a:pt x="228" y="754"/>
                    <a:pt x="228" y="754"/>
                    <a:pt x="228" y="754"/>
                  </a:cubicBezTo>
                  <a:cubicBezTo>
                    <a:pt x="248" y="758"/>
                    <a:pt x="248" y="758"/>
                    <a:pt x="248" y="758"/>
                  </a:cubicBezTo>
                  <a:cubicBezTo>
                    <a:pt x="259" y="705"/>
                    <a:pt x="259" y="705"/>
                    <a:pt x="259" y="705"/>
                  </a:cubicBezTo>
                  <a:lnTo>
                    <a:pt x="239" y="701"/>
                  </a:lnTo>
                  <a:close/>
                  <a:moveTo>
                    <a:pt x="260" y="595"/>
                  </a:moveTo>
                  <a:cubicBezTo>
                    <a:pt x="250" y="648"/>
                    <a:pt x="250" y="648"/>
                    <a:pt x="250" y="648"/>
                  </a:cubicBezTo>
                  <a:cubicBezTo>
                    <a:pt x="269" y="652"/>
                    <a:pt x="269" y="652"/>
                    <a:pt x="269" y="652"/>
                  </a:cubicBezTo>
                  <a:cubicBezTo>
                    <a:pt x="280" y="599"/>
                    <a:pt x="280" y="599"/>
                    <a:pt x="280" y="599"/>
                  </a:cubicBezTo>
                  <a:lnTo>
                    <a:pt x="260" y="595"/>
                  </a:lnTo>
                  <a:close/>
                  <a:moveTo>
                    <a:pt x="282" y="488"/>
                  </a:moveTo>
                  <a:cubicBezTo>
                    <a:pt x="271" y="541"/>
                    <a:pt x="271" y="541"/>
                    <a:pt x="271" y="541"/>
                  </a:cubicBezTo>
                  <a:cubicBezTo>
                    <a:pt x="291" y="545"/>
                    <a:pt x="291" y="545"/>
                    <a:pt x="291" y="545"/>
                  </a:cubicBezTo>
                  <a:cubicBezTo>
                    <a:pt x="302" y="492"/>
                    <a:pt x="302" y="492"/>
                    <a:pt x="302" y="492"/>
                  </a:cubicBezTo>
                  <a:lnTo>
                    <a:pt x="282" y="488"/>
                  </a:lnTo>
                  <a:close/>
                  <a:moveTo>
                    <a:pt x="304" y="382"/>
                  </a:moveTo>
                  <a:cubicBezTo>
                    <a:pt x="293" y="435"/>
                    <a:pt x="293" y="435"/>
                    <a:pt x="293" y="435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24" y="386"/>
                    <a:pt x="324" y="386"/>
                    <a:pt x="324" y="386"/>
                  </a:cubicBezTo>
                  <a:lnTo>
                    <a:pt x="304" y="382"/>
                  </a:lnTo>
                  <a:close/>
                  <a:moveTo>
                    <a:pt x="326" y="275"/>
                  </a:moveTo>
                  <a:cubicBezTo>
                    <a:pt x="315" y="328"/>
                    <a:pt x="315" y="328"/>
                    <a:pt x="315" y="328"/>
                  </a:cubicBezTo>
                  <a:cubicBezTo>
                    <a:pt x="335" y="332"/>
                    <a:pt x="335" y="332"/>
                    <a:pt x="335" y="332"/>
                  </a:cubicBezTo>
                  <a:cubicBezTo>
                    <a:pt x="345" y="279"/>
                    <a:pt x="345" y="279"/>
                    <a:pt x="345" y="279"/>
                  </a:cubicBezTo>
                  <a:lnTo>
                    <a:pt x="326" y="275"/>
                  </a:lnTo>
                  <a:close/>
                  <a:moveTo>
                    <a:pt x="335" y="172"/>
                  </a:moveTo>
                  <a:cubicBezTo>
                    <a:pt x="337" y="184"/>
                    <a:pt x="338" y="196"/>
                    <a:pt x="338" y="209"/>
                  </a:cubicBezTo>
                  <a:cubicBezTo>
                    <a:pt x="338" y="209"/>
                    <a:pt x="338" y="209"/>
                    <a:pt x="338" y="209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56" y="226"/>
                    <a:pt x="356" y="226"/>
                    <a:pt x="356" y="226"/>
                  </a:cubicBezTo>
                  <a:cubicBezTo>
                    <a:pt x="358" y="217"/>
                    <a:pt x="358" y="217"/>
                    <a:pt x="358" y="217"/>
                  </a:cubicBezTo>
                  <a:cubicBezTo>
                    <a:pt x="358" y="209"/>
                    <a:pt x="358" y="209"/>
                    <a:pt x="358" y="209"/>
                  </a:cubicBezTo>
                  <a:cubicBezTo>
                    <a:pt x="348" y="209"/>
                    <a:pt x="348" y="209"/>
                    <a:pt x="348" y="209"/>
                  </a:cubicBezTo>
                  <a:cubicBezTo>
                    <a:pt x="358" y="209"/>
                    <a:pt x="358" y="209"/>
                    <a:pt x="358" y="209"/>
                  </a:cubicBezTo>
                  <a:cubicBezTo>
                    <a:pt x="358" y="195"/>
                    <a:pt x="357" y="181"/>
                    <a:pt x="354" y="168"/>
                  </a:cubicBezTo>
                  <a:lnTo>
                    <a:pt x="335" y="172"/>
                  </a:lnTo>
                  <a:close/>
                  <a:moveTo>
                    <a:pt x="290" y="80"/>
                  </a:moveTo>
                  <a:cubicBezTo>
                    <a:pt x="301" y="93"/>
                    <a:pt x="311" y="107"/>
                    <a:pt x="319" y="123"/>
                  </a:cubicBezTo>
                  <a:cubicBezTo>
                    <a:pt x="337" y="114"/>
                    <a:pt x="337" y="114"/>
                    <a:pt x="337" y="114"/>
                  </a:cubicBezTo>
                  <a:cubicBezTo>
                    <a:pt x="329" y="97"/>
                    <a:pt x="318" y="81"/>
                    <a:pt x="305" y="67"/>
                  </a:cubicBezTo>
                  <a:cubicBezTo>
                    <a:pt x="290" y="80"/>
                    <a:pt x="290" y="80"/>
                    <a:pt x="290" y="80"/>
                  </a:cubicBezTo>
                  <a:close/>
                  <a:moveTo>
                    <a:pt x="203" y="27"/>
                  </a:moveTo>
                  <a:cubicBezTo>
                    <a:pt x="220" y="32"/>
                    <a:pt x="236" y="39"/>
                    <a:pt x="251" y="48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45" y="21"/>
                    <a:pt x="228" y="13"/>
                    <a:pt x="209" y="8"/>
                  </a:cubicBezTo>
                  <a:cubicBezTo>
                    <a:pt x="203" y="27"/>
                    <a:pt x="203" y="27"/>
                    <a:pt x="203" y="27"/>
                  </a:cubicBezTo>
                  <a:close/>
                  <a:moveTo>
                    <a:pt x="102" y="27"/>
                  </a:moveTo>
                  <a:cubicBezTo>
                    <a:pt x="117" y="22"/>
                    <a:pt x="133" y="20"/>
                    <a:pt x="149" y="20"/>
                  </a:cubicBezTo>
                  <a:cubicBezTo>
                    <a:pt x="150" y="20"/>
                    <a:pt x="151" y="20"/>
                    <a:pt x="152" y="2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2" y="0"/>
                    <a:pt x="150" y="0"/>
                    <a:pt x="149" y="0"/>
                  </a:cubicBezTo>
                  <a:cubicBezTo>
                    <a:pt x="131" y="0"/>
                    <a:pt x="113" y="2"/>
                    <a:pt x="96" y="7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15" y="80"/>
                  </a:moveTo>
                  <a:cubicBezTo>
                    <a:pt x="27" y="67"/>
                    <a:pt x="40" y="56"/>
                    <a:pt x="55" y="47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28" y="40"/>
                    <a:pt x="13" y="52"/>
                    <a:pt x="0" y="66"/>
                  </a:cubicBezTo>
                  <a:cubicBezTo>
                    <a:pt x="15" y="80"/>
                    <a:pt x="15" y="80"/>
                    <a:pt x="15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任意多边形: 形状 60" descr="cacd7388-aa98-4614-8963-c8665f5b5e54"/>
            <p:cNvSpPr/>
            <p:nvPr/>
          </p:nvSpPr>
          <p:spPr bwMode="auto">
            <a:xfrm>
              <a:off x="9753601" y="4886325"/>
              <a:ext cx="47625" cy="55563"/>
            </a:xfrm>
            <a:custGeom>
              <a:avLst/>
              <a:gdLst>
                <a:gd name="T0" fmla="*/ 6 w 30"/>
                <a:gd name="T1" fmla="*/ 0 h 35"/>
                <a:gd name="T2" fmla="*/ 0 w 30"/>
                <a:gd name="T3" fmla="*/ 30 h 35"/>
                <a:gd name="T4" fmla="*/ 23 w 30"/>
                <a:gd name="T5" fmla="*/ 35 h 35"/>
                <a:gd name="T6" fmla="*/ 30 w 30"/>
                <a:gd name="T7" fmla="*/ 5 h 35"/>
                <a:gd name="T8" fmla="*/ 6 w 3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6" y="0"/>
                  </a:moveTo>
                  <a:lnTo>
                    <a:pt x="0" y="30"/>
                  </a:lnTo>
                  <a:lnTo>
                    <a:pt x="23" y="35"/>
                  </a:lnTo>
                  <a:lnTo>
                    <a:pt x="3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任意多边形: 形状 61" descr="73936c84-7322-4b43-aae4-59ad4b997cd7"/>
            <p:cNvSpPr>
              <a:spLocks noEditPoints="1"/>
            </p:cNvSpPr>
            <p:nvPr/>
          </p:nvSpPr>
          <p:spPr bwMode="auto">
            <a:xfrm>
              <a:off x="10171113" y="4878388"/>
              <a:ext cx="327025" cy="19050"/>
            </a:xfrm>
            <a:custGeom>
              <a:avLst/>
              <a:gdLst>
                <a:gd name="T0" fmla="*/ 58 w 206"/>
                <a:gd name="T1" fmla="*/ 0 h 12"/>
                <a:gd name="T2" fmla="*/ 0 w 206"/>
                <a:gd name="T3" fmla="*/ 0 h 12"/>
                <a:gd name="T4" fmla="*/ 0 w 206"/>
                <a:gd name="T5" fmla="*/ 12 h 12"/>
                <a:gd name="T6" fmla="*/ 58 w 206"/>
                <a:gd name="T7" fmla="*/ 12 h 12"/>
                <a:gd name="T8" fmla="*/ 58 w 206"/>
                <a:gd name="T9" fmla="*/ 0 h 12"/>
                <a:gd name="T10" fmla="*/ 206 w 206"/>
                <a:gd name="T11" fmla="*/ 0 h 12"/>
                <a:gd name="T12" fmla="*/ 147 w 206"/>
                <a:gd name="T13" fmla="*/ 0 h 12"/>
                <a:gd name="T14" fmla="*/ 147 w 206"/>
                <a:gd name="T15" fmla="*/ 12 h 12"/>
                <a:gd name="T16" fmla="*/ 206 w 206"/>
                <a:gd name="T17" fmla="*/ 12 h 12"/>
                <a:gd name="T18" fmla="*/ 206 w 20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  <a:lnTo>
                    <a:pt x="58" y="0"/>
                  </a:lnTo>
                  <a:close/>
                  <a:moveTo>
                    <a:pt x="206" y="0"/>
                  </a:moveTo>
                  <a:lnTo>
                    <a:pt x="147" y="0"/>
                  </a:lnTo>
                  <a:lnTo>
                    <a:pt x="147" y="12"/>
                  </a:lnTo>
                  <a:lnTo>
                    <a:pt x="206" y="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BDD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任意多边形: 形状 62" descr="3f2a2484-0540-406e-942f-031f141a1a8d"/>
            <p:cNvSpPr>
              <a:spLocks noEditPoints="1"/>
            </p:cNvSpPr>
            <p:nvPr/>
          </p:nvSpPr>
          <p:spPr bwMode="auto">
            <a:xfrm>
              <a:off x="10171113" y="4878388"/>
              <a:ext cx="327025" cy="19050"/>
            </a:xfrm>
            <a:custGeom>
              <a:avLst/>
              <a:gdLst>
                <a:gd name="T0" fmla="*/ 58 w 206"/>
                <a:gd name="T1" fmla="*/ 0 h 12"/>
                <a:gd name="T2" fmla="*/ 0 w 206"/>
                <a:gd name="T3" fmla="*/ 0 h 12"/>
                <a:gd name="T4" fmla="*/ 0 w 206"/>
                <a:gd name="T5" fmla="*/ 12 h 12"/>
                <a:gd name="T6" fmla="*/ 58 w 206"/>
                <a:gd name="T7" fmla="*/ 12 h 12"/>
                <a:gd name="T8" fmla="*/ 58 w 206"/>
                <a:gd name="T9" fmla="*/ 0 h 12"/>
                <a:gd name="T10" fmla="*/ 206 w 206"/>
                <a:gd name="T11" fmla="*/ 0 h 12"/>
                <a:gd name="T12" fmla="*/ 147 w 206"/>
                <a:gd name="T13" fmla="*/ 0 h 12"/>
                <a:gd name="T14" fmla="*/ 147 w 206"/>
                <a:gd name="T15" fmla="*/ 12 h 12"/>
                <a:gd name="T16" fmla="*/ 206 w 206"/>
                <a:gd name="T17" fmla="*/ 12 h 12"/>
                <a:gd name="T18" fmla="*/ 206 w 20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  <a:lnTo>
                    <a:pt x="58" y="0"/>
                  </a:lnTo>
                  <a:moveTo>
                    <a:pt x="206" y="0"/>
                  </a:moveTo>
                  <a:lnTo>
                    <a:pt x="147" y="0"/>
                  </a:lnTo>
                  <a:lnTo>
                    <a:pt x="147" y="12"/>
                  </a:lnTo>
                  <a:lnTo>
                    <a:pt x="206" y="12"/>
                  </a:lnTo>
                  <a:lnTo>
                    <a:pt x="206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矩形 63" descr="caf922b6-2c5c-4ae3-b627-0149e58f146d"/>
            <p:cNvSpPr>
              <a:spLocks noChangeArrowheads="1"/>
            </p:cNvSpPr>
            <p:nvPr/>
          </p:nvSpPr>
          <p:spPr bwMode="auto">
            <a:xfrm>
              <a:off x="9839326" y="5753100"/>
              <a:ext cx="92075" cy="9207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矩形 64" descr="f5dfcf2c-faa9-4425-b344-e90e847fbc4a"/>
            <p:cNvSpPr>
              <a:spLocks noChangeArrowheads="1"/>
            </p:cNvSpPr>
            <p:nvPr/>
          </p:nvSpPr>
          <p:spPr bwMode="auto">
            <a:xfrm>
              <a:off x="9839326" y="5753100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任意多边形: 形状 65" descr="6c8fbf37-db70-47bd-a1a0-c918b8836091"/>
            <p:cNvSpPr/>
            <p:nvPr/>
          </p:nvSpPr>
          <p:spPr bwMode="auto">
            <a:xfrm>
              <a:off x="9839326" y="4878388"/>
              <a:ext cx="174625" cy="874713"/>
            </a:xfrm>
            <a:custGeom>
              <a:avLst/>
              <a:gdLst>
                <a:gd name="T0" fmla="*/ 88 w 88"/>
                <a:gd name="T1" fmla="*/ 0 h 442"/>
                <a:gd name="T2" fmla="*/ 46 w 88"/>
                <a:gd name="T3" fmla="*/ 0 h 442"/>
                <a:gd name="T4" fmla="*/ 0 w 88"/>
                <a:gd name="T5" fmla="*/ 49 h 442"/>
                <a:gd name="T6" fmla="*/ 0 w 88"/>
                <a:gd name="T7" fmla="*/ 442 h 442"/>
                <a:gd name="T8" fmla="*/ 46 w 88"/>
                <a:gd name="T9" fmla="*/ 442 h 442"/>
                <a:gd name="T10" fmla="*/ 46 w 88"/>
                <a:gd name="T11" fmla="*/ 49 h 442"/>
                <a:gd name="T12" fmla="*/ 88 w 88"/>
                <a:gd name="T13" fmla="*/ 0 h 442"/>
                <a:gd name="T14" fmla="*/ 88 w 88"/>
                <a:gd name="T1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42">
                  <a:moveTo>
                    <a:pt x="8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2"/>
                    <a:pt x="0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23"/>
                    <a:pt x="65" y="2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任意多边形: 形状 66" descr="4980666a-3fb6-4a12-b337-1c5f848e1ddd"/>
            <p:cNvSpPr/>
            <p:nvPr/>
          </p:nvSpPr>
          <p:spPr bwMode="auto">
            <a:xfrm>
              <a:off x="9839326" y="5886450"/>
              <a:ext cx="111125" cy="212725"/>
            </a:xfrm>
            <a:custGeom>
              <a:avLst/>
              <a:gdLst>
                <a:gd name="T0" fmla="*/ 46 w 56"/>
                <a:gd name="T1" fmla="*/ 0 h 108"/>
                <a:gd name="T2" fmla="*/ 0 w 56"/>
                <a:gd name="T3" fmla="*/ 0 h 108"/>
                <a:gd name="T4" fmla="*/ 0 w 56"/>
                <a:gd name="T5" fmla="*/ 78 h 108"/>
                <a:gd name="T6" fmla="*/ 9 w 56"/>
                <a:gd name="T7" fmla="*/ 108 h 108"/>
                <a:gd name="T8" fmla="*/ 56 w 56"/>
                <a:gd name="T9" fmla="*/ 108 h 108"/>
                <a:gd name="T10" fmla="*/ 46 w 56"/>
                <a:gd name="T11" fmla="*/ 78 h 108"/>
                <a:gd name="T12" fmla="*/ 46 w 56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8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3" y="99"/>
                    <a:pt x="9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0" y="99"/>
                    <a:pt x="46" y="89"/>
                    <a:pt x="46" y="78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矩形 67" descr="7cd390f8-980f-44db-ba74-a47b7013386f"/>
            <p:cNvSpPr>
              <a:spLocks noChangeArrowheads="1"/>
            </p:cNvSpPr>
            <p:nvPr/>
          </p:nvSpPr>
          <p:spPr bwMode="auto">
            <a:xfrm>
              <a:off x="9839326" y="5845175"/>
              <a:ext cx="92075" cy="41275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矩形 68" descr="ccb8dc6e-082b-48e7-91e3-3d35d39ab290"/>
            <p:cNvSpPr>
              <a:spLocks noChangeArrowheads="1"/>
            </p:cNvSpPr>
            <p:nvPr/>
          </p:nvSpPr>
          <p:spPr bwMode="auto">
            <a:xfrm>
              <a:off x="9839326" y="5845175"/>
              <a:ext cx="92075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任意多边形: 形状 69" descr="f61baac9-bbd9-408d-b136-b33500eb2ef2"/>
            <p:cNvSpPr/>
            <p:nvPr/>
          </p:nvSpPr>
          <p:spPr bwMode="auto">
            <a:xfrm>
              <a:off x="10707688" y="4878388"/>
              <a:ext cx="849313" cy="1220788"/>
            </a:xfrm>
            <a:custGeom>
              <a:avLst/>
              <a:gdLst>
                <a:gd name="T0" fmla="*/ 383 w 429"/>
                <a:gd name="T1" fmla="*/ 0 h 617"/>
                <a:gd name="T2" fmla="*/ 0 w 429"/>
                <a:gd name="T3" fmla="*/ 0 h 617"/>
                <a:gd name="T4" fmla="*/ 0 w 429"/>
                <a:gd name="T5" fmla="*/ 488 h 617"/>
                <a:gd name="T6" fmla="*/ 63 w 429"/>
                <a:gd name="T7" fmla="*/ 488 h 617"/>
                <a:gd name="T8" fmla="*/ 53 w 429"/>
                <a:gd name="T9" fmla="*/ 557 h 617"/>
                <a:gd name="T10" fmla="*/ 23 w 429"/>
                <a:gd name="T11" fmla="*/ 614 h 617"/>
                <a:gd name="T12" fmla="*/ 20 w 429"/>
                <a:gd name="T13" fmla="*/ 617 h 617"/>
                <a:gd name="T14" fmla="*/ 419 w 429"/>
                <a:gd name="T15" fmla="*/ 617 h 617"/>
                <a:gd name="T16" fmla="*/ 429 w 429"/>
                <a:gd name="T17" fmla="*/ 587 h 617"/>
                <a:gd name="T18" fmla="*/ 429 w 429"/>
                <a:gd name="T19" fmla="*/ 49 h 617"/>
                <a:gd name="T20" fmla="*/ 383 w 429"/>
                <a:gd name="T21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" h="617">
                  <a:moveTo>
                    <a:pt x="3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63" y="488"/>
                    <a:pt x="63" y="488"/>
                    <a:pt x="63" y="488"/>
                  </a:cubicBezTo>
                  <a:cubicBezTo>
                    <a:pt x="53" y="557"/>
                    <a:pt x="53" y="557"/>
                    <a:pt x="53" y="557"/>
                  </a:cubicBezTo>
                  <a:cubicBezTo>
                    <a:pt x="49" y="580"/>
                    <a:pt x="38" y="600"/>
                    <a:pt x="23" y="614"/>
                  </a:cubicBezTo>
                  <a:cubicBezTo>
                    <a:pt x="22" y="615"/>
                    <a:pt x="21" y="616"/>
                    <a:pt x="20" y="617"/>
                  </a:cubicBezTo>
                  <a:cubicBezTo>
                    <a:pt x="419" y="617"/>
                    <a:pt x="419" y="617"/>
                    <a:pt x="419" y="617"/>
                  </a:cubicBezTo>
                  <a:cubicBezTo>
                    <a:pt x="425" y="608"/>
                    <a:pt x="429" y="598"/>
                    <a:pt x="429" y="587"/>
                  </a:cubicBezTo>
                  <a:cubicBezTo>
                    <a:pt x="429" y="49"/>
                    <a:pt x="429" y="49"/>
                    <a:pt x="429" y="49"/>
                  </a:cubicBezTo>
                  <a:cubicBezTo>
                    <a:pt x="429" y="22"/>
                    <a:pt x="408" y="0"/>
                    <a:pt x="383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任意多边形: 形状 70" descr="2ca50a0c-d9ad-42b8-b727-e4e7a186e320"/>
            <p:cNvSpPr/>
            <p:nvPr/>
          </p:nvSpPr>
          <p:spPr bwMode="auto">
            <a:xfrm>
              <a:off x="10668001" y="4878388"/>
              <a:ext cx="39688" cy="966788"/>
            </a:xfrm>
            <a:custGeom>
              <a:avLst/>
              <a:gdLst>
                <a:gd name="T0" fmla="*/ 25 w 25"/>
                <a:gd name="T1" fmla="*/ 0 h 609"/>
                <a:gd name="T2" fmla="*/ 0 w 25"/>
                <a:gd name="T3" fmla="*/ 0 h 609"/>
                <a:gd name="T4" fmla="*/ 24 w 25"/>
                <a:gd name="T5" fmla="*/ 0 h 609"/>
                <a:gd name="T6" fmla="*/ 24 w 25"/>
                <a:gd name="T7" fmla="*/ 609 h 609"/>
                <a:gd name="T8" fmla="*/ 25 w 25"/>
                <a:gd name="T9" fmla="*/ 609 h 609"/>
                <a:gd name="T10" fmla="*/ 25 w 2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09">
                  <a:moveTo>
                    <a:pt x="25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09"/>
                  </a:lnTo>
                  <a:lnTo>
                    <a:pt x="25" y="6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任意多边形: 形状 71" descr="df4faa31-5149-44c6-90ab-603a3cba5f4b"/>
            <p:cNvSpPr/>
            <p:nvPr/>
          </p:nvSpPr>
          <p:spPr bwMode="auto">
            <a:xfrm>
              <a:off x="10668001" y="4878388"/>
              <a:ext cx="39688" cy="966788"/>
            </a:xfrm>
            <a:custGeom>
              <a:avLst/>
              <a:gdLst>
                <a:gd name="T0" fmla="*/ 25 w 25"/>
                <a:gd name="T1" fmla="*/ 0 h 609"/>
                <a:gd name="T2" fmla="*/ 0 w 25"/>
                <a:gd name="T3" fmla="*/ 0 h 609"/>
                <a:gd name="T4" fmla="*/ 24 w 25"/>
                <a:gd name="T5" fmla="*/ 0 h 609"/>
                <a:gd name="T6" fmla="*/ 24 w 25"/>
                <a:gd name="T7" fmla="*/ 609 h 609"/>
                <a:gd name="T8" fmla="*/ 25 w 25"/>
                <a:gd name="T9" fmla="*/ 609 h 609"/>
                <a:gd name="T10" fmla="*/ 25 w 2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09">
                  <a:moveTo>
                    <a:pt x="25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09"/>
                  </a:lnTo>
                  <a:lnTo>
                    <a:pt x="25" y="60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任意多边形: 形状 72" descr="0033a3de-2d73-4b3f-80eb-aa1f6c1da3c4"/>
            <p:cNvSpPr/>
            <p:nvPr/>
          </p:nvSpPr>
          <p:spPr bwMode="auto">
            <a:xfrm>
              <a:off x="10706101" y="5845175"/>
              <a:ext cx="125413" cy="254000"/>
            </a:xfrm>
            <a:custGeom>
              <a:avLst/>
              <a:gdLst>
                <a:gd name="T0" fmla="*/ 64 w 64"/>
                <a:gd name="T1" fmla="*/ 0 h 129"/>
                <a:gd name="T2" fmla="*/ 1 w 64"/>
                <a:gd name="T3" fmla="*/ 0 h 129"/>
                <a:gd name="T4" fmla="*/ 0 w 64"/>
                <a:gd name="T5" fmla="*/ 0 h 129"/>
                <a:gd name="T6" fmla="*/ 0 w 64"/>
                <a:gd name="T7" fmla="*/ 1 h 129"/>
                <a:gd name="T8" fmla="*/ 63 w 64"/>
                <a:gd name="T9" fmla="*/ 1 h 129"/>
                <a:gd name="T10" fmla="*/ 52 w 64"/>
                <a:gd name="T11" fmla="*/ 69 h 129"/>
                <a:gd name="T12" fmla="*/ 19 w 64"/>
                <a:gd name="T13" fmla="*/ 129 h 129"/>
                <a:gd name="T14" fmla="*/ 21 w 64"/>
                <a:gd name="T15" fmla="*/ 129 h 129"/>
                <a:gd name="T16" fmla="*/ 24 w 64"/>
                <a:gd name="T17" fmla="*/ 126 h 129"/>
                <a:gd name="T18" fmla="*/ 54 w 64"/>
                <a:gd name="T19" fmla="*/ 69 h 129"/>
                <a:gd name="T20" fmla="*/ 64 w 64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9">
                  <a:moveTo>
                    <a:pt x="6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9" y="94"/>
                    <a:pt x="36" y="115"/>
                    <a:pt x="19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2" y="128"/>
                    <a:pt x="23" y="127"/>
                    <a:pt x="24" y="126"/>
                  </a:cubicBezTo>
                  <a:cubicBezTo>
                    <a:pt x="39" y="112"/>
                    <a:pt x="50" y="92"/>
                    <a:pt x="54" y="6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任意多边形: 形状 73" descr="014d93df-f744-4213-a0cc-1934cab4d270"/>
            <p:cNvSpPr>
              <a:spLocks noEditPoints="1"/>
            </p:cNvSpPr>
            <p:nvPr/>
          </p:nvSpPr>
          <p:spPr bwMode="auto">
            <a:xfrm>
              <a:off x="10013951" y="4878388"/>
              <a:ext cx="390525" cy="19050"/>
            </a:xfrm>
            <a:custGeom>
              <a:avLst/>
              <a:gdLst>
                <a:gd name="T0" fmla="*/ 47 w 197"/>
                <a:gd name="T1" fmla="*/ 0 h 9"/>
                <a:gd name="T2" fmla="*/ 4 w 197"/>
                <a:gd name="T3" fmla="*/ 0 h 9"/>
                <a:gd name="T4" fmla="*/ 0 w 197"/>
                <a:gd name="T5" fmla="*/ 0 h 9"/>
                <a:gd name="T6" fmla="*/ 0 w 197"/>
                <a:gd name="T7" fmla="*/ 9 h 9"/>
                <a:gd name="T8" fmla="*/ 79 w 197"/>
                <a:gd name="T9" fmla="*/ 9 h 9"/>
                <a:gd name="T10" fmla="*/ 47 w 197"/>
                <a:gd name="T11" fmla="*/ 9 h 9"/>
                <a:gd name="T12" fmla="*/ 47 w 197"/>
                <a:gd name="T13" fmla="*/ 0 h 9"/>
                <a:gd name="T14" fmla="*/ 191 w 197"/>
                <a:gd name="T15" fmla="*/ 0 h 9"/>
                <a:gd name="T16" fmla="*/ 126 w 197"/>
                <a:gd name="T17" fmla="*/ 0 h 9"/>
                <a:gd name="T18" fmla="*/ 144 w 197"/>
                <a:gd name="T19" fmla="*/ 0 h 9"/>
                <a:gd name="T20" fmla="*/ 144 w 197"/>
                <a:gd name="T21" fmla="*/ 9 h 9"/>
                <a:gd name="T22" fmla="*/ 197 w 197"/>
                <a:gd name="T23" fmla="*/ 9 h 9"/>
                <a:gd name="T24" fmla="*/ 191 w 197"/>
                <a:gd name="T25" fmla="*/ 9 h 9"/>
                <a:gd name="T26" fmla="*/ 191 w 197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9">
                  <a:moveTo>
                    <a:pt x="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0"/>
                    <a:pt x="47" y="0"/>
                    <a:pt x="47" y="0"/>
                  </a:cubicBezTo>
                  <a:moveTo>
                    <a:pt x="191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91" y="0"/>
                    <a:pt x="191" y="0"/>
                    <a:pt x="19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任意多边形: 形状 74" descr="34e359c9-0d1c-4697-8aad-dcf71f4c2a1b"/>
            <p:cNvSpPr/>
            <p:nvPr/>
          </p:nvSpPr>
          <p:spPr bwMode="auto">
            <a:xfrm>
              <a:off x="9931401" y="4878388"/>
              <a:ext cx="736600" cy="966788"/>
            </a:xfrm>
            <a:custGeom>
              <a:avLst/>
              <a:gdLst>
                <a:gd name="T0" fmla="*/ 464 w 464"/>
                <a:gd name="T1" fmla="*/ 0 h 609"/>
                <a:gd name="T2" fmla="*/ 379 w 464"/>
                <a:gd name="T3" fmla="*/ 0 h 609"/>
                <a:gd name="T4" fmla="*/ 379 w 464"/>
                <a:gd name="T5" fmla="*/ 551 h 609"/>
                <a:gd name="T6" fmla="*/ 0 w 464"/>
                <a:gd name="T7" fmla="*/ 551 h 609"/>
                <a:gd name="T8" fmla="*/ 0 w 464"/>
                <a:gd name="T9" fmla="*/ 609 h 609"/>
                <a:gd name="T10" fmla="*/ 464 w 464"/>
                <a:gd name="T11" fmla="*/ 609 h 609"/>
                <a:gd name="T12" fmla="*/ 464 w 464"/>
                <a:gd name="T1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609">
                  <a:moveTo>
                    <a:pt x="464" y="0"/>
                  </a:moveTo>
                  <a:lnTo>
                    <a:pt x="379" y="0"/>
                  </a:lnTo>
                  <a:lnTo>
                    <a:pt x="379" y="551"/>
                  </a:lnTo>
                  <a:lnTo>
                    <a:pt x="0" y="551"/>
                  </a:lnTo>
                  <a:lnTo>
                    <a:pt x="0" y="609"/>
                  </a:lnTo>
                  <a:lnTo>
                    <a:pt x="464" y="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18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任意多边形: 形状 75" descr="c65b5a0e-ea75-4e55-9a7c-d081dc304654"/>
            <p:cNvSpPr/>
            <p:nvPr/>
          </p:nvSpPr>
          <p:spPr bwMode="auto">
            <a:xfrm>
              <a:off x="9931401" y="4878388"/>
              <a:ext cx="736600" cy="966788"/>
            </a:xfrm>
            <a:custGeom>
              <a:avLst/>
              <a:gdLst>
                <a:gd name="T0" fmla="*/ 464 w 464"/>
                <a:gd name="T1" fmla="*/ 0 h 609"/>
                <a:gd name="T2" fmla="*/ 379 w 464"/>
                <a:gd name="T3" fmla="*/ 0 h 609"/>
                <a:gd name="T4" fmla="*/ 379 w 464"/>
                <a:gd name="T5" fmla="*/ 551 h 609"/>
                <a:gd name="T6" fmla="*/ 0 w 464"/>
                <a:gd name="T7" fmla="*/ 551 h 609"/>
                <a:gd name="T8" fmla="*/ 0 w 464"/>
                <a:gd name="T9" fmla="*/ 609 h 609"/>
                <a:gd name="T10" fmla="*/ 464 w 464"/>
                <a:gd name="T11" fmla="*/ 609 h 609"/>
                <a:gd name="T12" fmla="*/ 464 w 464"/>
                <a:gd name="T1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609">
                  <a:moveTo>
                    <a:pt x="464" y="0"/>
                  </a:moveTo>
                  <a:lnTo>
                    <a:pt x="379" y="0"/>
                  </a:lnTo>
                  <a:lnTo>
                    <a:pt x="379" y="551"/>
                  </a:lnTo>
                  <a:lnTo>
                    <a:pt x="0" y="551"/>
                  </a:lnTo>
                  <a:lnTo>
                    <a:pt x="0" y="609"/>
                  </a:lnTo>
                  <a:lnTo>
                    <a:pt x="464" y="609"/>
                  </a:lnTo>
                  <a:lnTo>
                    <a:pt x="4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矩形 76" descr="9df968c3-4057-4ec0-b2f2-8cde0f2f3775"/>
            <p:cNvSpPr>
              <a:spLocks noChangeArrowheads="1"/>
            </p:cNvSpPr>
            <p:nvPr/>
          </p:nvSpPr>
          <p:spPr bwMode="auto">
            <a:xfrm>
              <a:off x="10668001" y="4878388"/>
              <a:ext cx="38100" cy="966788"/>
            </a:xfrm>
            <a:prstGeom prst="rect">
              <a:avLst/>
            </a:prstGeom>
            <a:solidFill>
              <a:srgbClr val="067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矩形 77" descr="42cdf192-bc20-4d81-b910-7e04c6f80f48"/>
            <p:cNvSpPr>
              <a:spLocks noChangeArrowheads="1"/>
            </p:cNvSpPr>
            <p:nvPr/>
          </p:nvSpPr>
          <p:spPr bwMode="auto">
            <a:xfrm>
              <a:off x="10668001" y="4878388"/>
              <a:ext cx="38100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任意多边形: 形状 78" descr="0142fa61-f092-44c1-a24b-29b26ff64056"/>
            <p:cNvSpPr/>
            <p:nvPr/>
          </p:nvSpPr>
          <p:spPr bwMode="auto">
            <a:xfrm>
              <a:off x="9931401" y="4878388"/>
              <a:ext cx="601663" cy="874713"/>
            </a:xfrm>
            <a:custGeom>
              <a:avLst/>
              <a:gdLst>
                <a:gd name="T0" fmla="*/ 304 w 304"/>
                <a:gd name="T1" fmla="*/ 0 h 442"/>
                <a:gd name="T2" fmla="*/ 286 w 304"/>
                <a:gd name="T3" fmla="*/ 0 h 442"/>
                <a:gd name="T4" fmla="*/ 286 w 304"/>
                <a:gd name="T5" fmla="*/ 9 h 442"/>
                <a:gd name="T6" fmla="*/ 239 w 304"/>
                <a:gd name="T7" fmla="*/ 9 h 442"/>
                <a:gd name="T8" fmla="*/ 186 w 304"/>
                <a:gd name="T9" fmla="*/ 9 h 442"/>
                <a:gd name="T10" fmla="*/ 186 w 304"/>
                <a:gd name="T11" fmla="*/ 0 h 442"/>
                <a:gd name="T12" fmla="*/ 168 w 304"/>
                <a:gd name="T13" fmla="*/ 0 h 442"/>
                <a:gd name="T14" fmla="*/ 168 w 304"/>
                <a:gd name="T15" fmla="*/ 9 h 442"/>
                <a:gd name="T16" fmla="*/ 121 w 304"/>
                <a:gd name="T17" fmla="*/ 9 h 442"/>
                <a:gd name="T18" fmla="*/ 42 w 304"/>
                <a:gd name="T19" fmla="*/ 9 h 442"/>
                <a:gd name="T20" fmla="*/ 42 w 304"/>
                <a:gd name="T21" fmla="*/ 0 h 442"/>
                <a:gd name="T22" fmla="*/ 0 w 304"/>
                <a:gd name="T23" fmla="*/ 49 h 442"/>
                <a:gd name="T24" fmla="*/ 0 w 304"/>
                <a:gd name="T25" fmla="*/ 442 h 442"/>
                <a:gd name="T26" fmla="*/ 304 w 304"/>
                <a:gd name="T27" fmla="*/ 442 h 442"/>
                <a:gd name="T28" fmla="*/ 304 w 304"/>
                <a:gd name="T29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442">
                  <a:moveTo>
                    <a:pt x="304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9"/>
                    <a:pt x="286" y="9"/>
                    <a:pt x="286" y="9"/>
                  </a:cubicBezTo>
                  <a:cubicBezTo>
                    <a:pt x="239" y="9"/>
                    <a:pt x="239" y="9"/>
                    <a:pt x="239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2"/>
                    <a:pt x="0" y="23"/>
                    <a:pt x="0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304" y="442"/>
                    <a:pt x="304" y="442"/>
                    <a:pt x="304" y="442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7F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任意多边形: 形状 79" descr="e47e8bf5-a1a2-4847-bd73-fedfa4714f39"/>
            <p:cNvSpPr/>
            <p:nvPr/>
          </p:nvSpPr>
          <p:spPr bwMode="auto">
            <a:xfrm>
              <a:off x="9931401" y="5886450"/>
              <a:ext cx="855663" cy="212725"/>
            </a:xfrm>
            <a:custGeom>
              <a:avLst/>
              <a:gdLst>
                <a:gd name="T0" fmla="*/ 432 w 432"/>
                <a:gd name="T1" fmla="*/ 0 h 108"/>
                <a:gd name="T2" fmla="*/ 0 w 432"/>
                <a:gd name="T3" fmla="*/ 0 h 108"/>
                <a:gd name="T4" fmla="*/ 0 w 432"/>
                <a:gd name="T5" fmla="*/ 78 h 108"/>
                <a:gd name="T6" fmla="*/ 10 w 432"/>
                <a:gd name="T7" fmla="*/ 108 h 108"/>
                <a:gd name="T8" fmla="*/ 357 w 432"/>
                <a:gd name="T9" fmla="*/ 108 h 108"/>
                <a:gd name="T10" fmla="*/ 401 w 432"/>
                <a:gd name="T11" fmla="*/ 90 h 108"/>
                <a:gd name="T12" fmla="*/ 425 w 432"/>
                <a:gd name="T13" fmla="*/ 45 h 108"/>
                <a:gd name="T14" fmla="*/ 432 w 432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" h="108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4" y="99"/>
                    <a:pt x="10" y="108"/>
                  </a:cubicBezTo>
                  <a:cubicBezTo>
                    <a:pt x="357" y="108"/>
                    <a:pt x="357" y="108"/>
                    <a:pt x="357" y="108"/>
                  </a:cubicBezTo>
                  <a:cubicBezTo>
                    <a:pt x="373" y="108"/>
                    <a:pt x="389" y="101"/>
                    <a:pt x="401" y="90"/>
                  </a:cubicBezTo>
                  <a:cubicBezTo>
                    <a:pt x="413" y="79"/>
                    <a:pt x="422" y="64"/>
                    <a:pt x="425" y="45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7F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任意多边形: 形状 80" descr="7aad97ce-cac5-47e4-a599-76ba0b50d49c"/>
            <p:cNvSpPr/>
            <p:nvPr/>
          </p:nvSpPr>
          <p:spPr bwMode="auto">
            <a:xfrm>
              <a:off x="9931401" y="5845175"/>
              <a:ext cx="898525" cy="254000"/>
            </a:xfrm>
            <a:custGeom>
              <a:avLst/>
              <a:gdLst>
                <a:gd name="T0" fmla="*/ 391 w 454"/>
                <a:gd name="T1" fmla="*/ 0 h 129"/>
                <a:gd name="T2" fmla="*/ 372 w 454"/>
                <a:gd name="T3" fmla="*/ 0 h 129"/>
                <a:gd name="T4" fmla="*/ 0 w 454"/>
                <a:gd name="T5" fmla="*/ 0 h 129"/>
                <a:gd name="T6" fmla="*/ 0 w 454"/>
                <a:gd name="T7" fmla="*/ 21 h 129"/>
                <a:gd name="T8" fmla="*/ 432 w 454"/>
                <a:gd name="T9" fmla="*/ 21 h 129"/>
                <a:gd name="T10" fmla="*/ 425 w 454"/>
                <a:gd name="T11" fmla="*/ 66 h 129"/>
                <a:gd name="T12" fmla="*/ 401 w 454"/>
                <a:gd name="T13" fmla="*/ 111 h 129"/>
                <a:gd name="T14" fmla="*/ 357 w 454"/>
                <a:gd name="T15" fmla="*/ 129 h 129"/>
                <a:gd name="T16" fmla="*/ 410 w 454"/>
                <a:gd name="T17" fmla="*/ 129 h 129"/>
                <a:gd name="T18" fmla="*/ 443 w 454"/>
                <a:gd name="T19" fmla="*/ 69 h 129"/>
                <a:gd name="T20" fmla="*/ 454 w 454"/>
                <a:gd name="T21" fmla="*/ 1 h 129"/>
                <a:gd name="T22" fmla="*/ 391 w 454"/>
                <a:gd name="T23" fmla="*/ 1 h 129"/>
                <a:gd name="T24" fmla="*/ 391 w 454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29">
                  <a:moveTo>
                    <a:pt x="391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32" y="21"/>
                    <a:pt x="432" y="21"/>
                    <a:pt x="432" y="21"/>
                  </a:cubicBezTo>
                  <a:cubicBezTo>
                    <a:pt x="425" y="66"/>
                    <a:pt x="425" y="66"/>
                    <a:pt x="425" y="66"/>
                  </a:cubicBezTo>
                  <a:cubicBezTo>
                    <a:pt x="422" y="85"/>
                    <a:pt x="413" y="100"/>
                    <a:pt x="401" y="111"/>
                  </a:cubicBezTo>
                  <a:cubicBezTo>
                    <a:pt x="389" y="122"/>
                    <a:pt x="373" y="129"/>
                    <a:pt x="357" y="129"/>
                  </a:cubicBezTo>
                  <a:cubicBezTo>
                    <a:pt x="410" y="129"/>
                    <a:pt x="410" y="129"/>
                    <a:pt x="410" y="129"/>
                  </a:cubicBezTo>
                  <a:cubicBezTo>
                    <a:pt x="427" y="115"/>
                    <a:pt x="440" y="94"/>
                    <a:pt x="443" y="69"/>
                  </a:cubicBezTo>
                  <a:cubicBezTo>
                    <a:pt x="454" y="1"/>
                    <a:pt x="454" y="1"/>
                    <a:pt x="45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91" y="0"/>
                    <a:pt x="391" y="0"/>
                    <a:pt x="391" y="0"/>
                  </a:cubicBezTo>
                </a:path>
              </a:pathLst>
            </a:custGeom>
            <a:solidFill>
              <a:srgbClr val="067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任意多边形: 形状 81" descr="ea6dd2df-5a2f-432e-bd1f-fa52d25856f6"/>
            <p:cNvSpPr/>
            <p:nvPr/>
          </p:nvSpPr>
          <p:spPr bwMode="auto">
            <a:xfrm>
              <a:off x="9902826" y="4897438"/>
              <a:ext cx="1590675" cy="1222375"/>
            </a:xfrm>
            <a:custGeom>
              <a:avLst/>
              <a:gdLst>
                <a:gd name="T0" fmla="*/ 795 w 803"/>
                <a:gd name="T1" fmla="*/ 618 h 618"/>
                <a:gd name="T2" fmla="*/ 7 w 803"/>
                <a:gd name="T3" fmla="*/ 618 h 618"/>
                <a:gd name="T4" fmla="*/ 0 w 803"/>
                <a:gd name="T5" fmla="*/ 610 h 618"/>
                <a:gd name="T6" fmla="*/ 0 w 803"/>
                <a:gd name="T7" fmla="*/ 8 h 618"/>
                <a:gd name="T8" fmla="*/ 7 w 803"/>
                <a:gd name="T9" fmla="*/ 0 h 618"/>
                <a:gd name="T10" fmla="*/ 795 w 803"/>
                <a:gd name="T11" fmla="*/ 0 h 618"/>
                <a:gd name="T12" fmla="*/ 803 w 803"/>
                <a:gd name="T13" fmla="*/ 8 h 618"/>
                <a:gd name="T14" fmla="*/ 803 w 803"/>
                <a:gd name="T15" fmla="*/ 610 h 618"/>
                <a:gd name="T16" fmla="*/ 795 w 803"/>
                <a:gd name="T1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3" h="618">
                  <a:moveTo>
                    <a:pt x="795" y="618"/>
                  </a:moveTo>
                  <a:cubicBezTo>
                    <a:pt x="7" y="618"/>
                    <a:pt x="7" y="618"/>
                    <a:pt x="7" y="618"/>
                  </a:cubicBezTo>
                  <a:cubicBezTo>
                    <a:pt x="3" y="618"/>
                    <a:pt x="0" y="614"/>
                    <a:pt x="0" y="6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799" y="0"/>
                    <a:pt x="803" y="3"/>
                    <a:pt x="803" y="8"/>
                  </a:cubicBezTo>
                  <a:cubicBezTo>
                    <a:pt x="803" y="610"/>
                    <a:pt x="803" y="610"/>
                    <a:pt x="803" y="610"/>
                  </a:cubicBezTo>
                  <a:cubicBezTo>
                    <a:pt x="803" y="614"/>
                    <a:pt x="799" y="618"/>
                    <a:pt x="795" y="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任意多边形: 形状 82" descr="5ec51a24-f410-48b7-ac90-e12f021f6ecd"/>
            <p:cNvSpPr/>
            <p:nvPr/>
          </p:nvSpPr>
          <p:spPr bwMode="auto">
            <a:xfrm>
              <a:off x="9883776" y="4876800"/>
              <a:ext cx="1628775" cy="1262063"/>
            </a:xfrm>
            <a:custGeom>
              <a:avLst/>
              <a:gdLst>
                <a:gd name="T0" fmla="*/ 286 w 823"/>
                <a:gd name="T1" fmla="*/ 20 h 638"/>
                <a:gd name="T2" fmla="*/ 775 w 823"/>
                <a:gd name="T3" fmla="*/ 20 h 638"/>
                <a:gd name="T4" fmla="*/ 794 w 823"/>
                <a:gd name="T5" fmla="*/ 28 h 638"/>
                <a:gd name="T6" fmla="*/ 803 w 823"/>
                <a:gd name="T7" fmla="*/ 50 h 638"/>
                <a:gd name="T8" fmla="*/ 803 w 823"/>
                <a:gd name="T9" fmla="*/ 588 h 638"/>
                <a:gd name="T10" fmla="*/ 794 w 823"/>
                <a:gd name="T11" fmla="*/ 609 h 638"/>
                <a:gd name="T12" fmla="*/ 775 w 823"/>
                <a:gd name="T13" fmla="*/ 618 h 638"/>
                <a:gd name="T14" fmla="*/ 47 w 823"/>
                <a:gd name="T15" fmla="*/ 618 h 638"/>
                <a:gd name="T16" fmla="*/ 28 w 823"/>
                <a:gd name="T17" fmla="*/ 609 h 638"/>
                <a:gd name="T18" fmla="*/ 20 w 823"/>
                <a:gd name="T19" fmla="*/ 588 h 638"/>
                <a:gd name="T20" fmla="*/ 20 w 823"/>
                <a:gd name="T21" fmla="*/ 50 h 638"/>
                <a:gd name="T22" fmla="*/ 28 w 823"/>
                <a:gd name="T23" fmla="*/ 28 h 638"/>
                <a:gd name="T24" fmla="*/ 47 w 823"/>
                <a:gd name="T25" fmla="*/ 20 h 638"/>
                <a:gd name="T26" fmla="*/ 89 w 823"/>
                <a:gd name="T27" fmla="*/ 20 h 638"/>
                <a:gd name="T28" fmla="*/ 89 w 823"/>
                <a:gd name="T29" fmla="*/ 0 h 638"/>
                <a:gd name="T30" fmla="*/ 47 w 823"/>
                <a:gd name="T31" fmla="*/ 0 h 638"/>
                <a:gd name="T32" fmla="*/ 13 w 823"/>
                <a:gd name="T33" fmla="*/ 15 h 638"/>
                <a:gd name="T34" fmla="*/ 0 w 823"/>
                <a:gd name="T35" fmla="*/ 50 h 638"/>
                <a:gd name="T36" fmla="*/ 0 w 823"/>
                <a:gd name="T37" fmla="*/ 588 h 638"/>
                <a:gd name="T38" fmla="*/ 13 w 823"/>
                <a:gd name="T39" fmla="*/ 623 h 638"/>
                <a:gd name="T40" fmla="*/ 47 w 823"/>
                <a:gd name="T41" fmla="*/ 638 h 638"/>
                <a:gd name="T42" fmla="*/ 775 w 823"/>
                <a:gd name="T43" fmla="*/ 638 h 638"/>
                <a:gd name="T44" fmla="*/ 809 w 823"/>
                <a:gd name="T45" fmla="*/ 623 h 638"/>
                <a:gd name="T46" fmla="*/ 823 w 823"/>
                <a:gd name="T47" fmla="*/ 588 h 638"/>
                <a:gd name="T48" fmla="*/ 823 w 823"/>
                <a:gd name="T49" fmla="*/ 50 h 638"/>
                <a:gd name="T50" fmla="*/ 809 w 823"/>
                <a:gd name="T51" fmla="*/ 15 h 638"/>
                <a:gd name="T52" fmla="*/ 775 w 823"/>
                <a:gd name="T53" fmla="*/ 0 h 638"/>
                <a:gd name="T54" fmla="*/ 286 w 823"/>
                <a:gd name="T55" fmla="*/ 0 h 638"/>
                <a:gd name="T56" fmla="*/ 286 w 823"/>
                <a:gd name="T57" fmla="*/ 2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3" h="638">
                  <a:moveTo>
                    <a:pt x="286" y="20"/>
                  </a:moveTo>
                  <a:cubicBezTo>
                    <a:pt x="775" y="20"/>
                    <a:pt x="775" y="20"/>
                    <a:pt x="775" y="20"/>
                  </a:cubicBezTo>
                  <a:cubicBezTo>
                    <a:pt x="783" y="20"/>
                    <a:pt x="789" y="23"/>
                    <a:pt x="794" y="28"/>
                  </a:cubicBezTo>
                  <a:cubicBezTo>
                    <a:pt x="799" y="34"/>
                    <a:pt x="803" y="41"/>
                    <a:pt x="803" y="50"/>
                  </a:cubicBezTo>
                  <a:cubicBezTo>
                    <a:pt x="803" y="588"/>
                    <a:pt x="803" y="588"/>
                    <a:pt x="803" y="588"/>
                  </a:cubicBezTo>
                  <a:cubicBezTo>
                    <a:pt x="803" y="596"/>
                    <a:pt x="799" y="604"/>
                    <a:pt x="794" y="609"/>
                  </a:cubicBezTo>
                  <a:cubicBezTo>
                    <a:pt x="789" y="615"/>
                    <a:pt x="783" y="618"/>
                    <a:pt x="775" y="618"/>
                  </a:cubicBezTo>
                  <a:cubicBezTo>
                    <a:pt x="47" y="618"/>
                    <a:pt x="47" y="618"/>
                    <a:pt x="47" y="618"/>
                  </a:cubicBezTo>
                  <a:cubicBezTo>
                    <a:pt x="40" y="618"/>
                    <a:pt x="33" y="615"/>
                    <a:pt x="28" y="609"/>
                  </a:cubicBezTo>
                  <a:cubicBezTo>
                    <a:pt x="23" y="604"/>
                    <a:pt x="20" y="596"/>
                    <a:pt x="20" y="588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1"/>
                    <a:pt x="23" y="34"/>
                    <a:pt x="28" y="28"/>
                  </a:cubicBezTo>
                  <a:cubicBezTo>
                    <a:pt x="33" y="23"/>
                    <a:pt x="40" y="20"/>
                    <a:pt x="47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0"/>
                    <a:pt x="22" y="6"/>
                    <a:pt x="13" y="15"/>
                  </a:cubicBezTo>
                  <a:cubicBezTo>
                    <a:pt x="5" y="24"/>
                    <a:pt x="0" y="36"/>
                    <a:pt x="0" y="50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0" y="601"/>
                    <a:pt x="5" y="614"/>
                    <a:pt x="13" y="623"/>
                  </a:cubicBezTo>
                  <a:cubicBezTo>
                    <a:pt x="22" y="632"/>
                    <a:pt x="34" y="638"/>
                    <a:pt x="47" y="638"/>
                  </a:cubicBezTo>
                  <a:cubicBezTo>
                    <a:pt x="775" y="638"/>
                    <a:pt x="775" y="638"/>
                    <a:pt x="775" y="638"/>
                  </a:cubicBezTo>
                  <a:cubicBezTo>
                    <a:pt x="789" y="638"/>
                    <a:pt x="801" y="632"/>
                    <a:pt x="809" y="623"/>
                  </a:cubicBezTo>
                  <a:cubicBezTo>
                    <a:pt x="818" y="614"/>
                    <a:pt x="823" y="601"/>
                    <a:pt x="823" y="588"/>
                  </a:cubicBezTo>
                  <a:cubicBezTo>
                    <a:pt x="823" y="50"/>
                    <a:pt x="823" y="50"/>
                    <a:pt x="823" y="50"/>
                  </a:cubicBezTo>
                  <a:cubicBezTo>
                    <a:pt x="823" y="36"/>
                    <a:pt x="818" y="24"/>
                    <a:pt x="809" y="15"/>
                  </a:cubicBezTo>
                  <a:cubicBezTo>
                    <a:pt x="801" y="6"/>
                    <a:pt x="789" y="0"/>
                    <a:pt x="775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20"/>
                    <a:pt x="286" y="20"/>
                    <a:pt x="28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矩形 83" descr="48aa1d78-deb3-47bc-a5de-d64c51751b0d"/>
            <p:cNvSpPr>
              <a:spLocks noChangeArrowheads="1"/>
            </p:cNvSpPr>
            <p:nvPr/>
          </p:nvSpPr>
          <p:spPr bwMode="auto">
            <a:xfrm>
              <a:off x="10218738" y="4876800"/>
              <a:ext cx="128588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任意多边形: 形状 84" descr="adead330-f638-4ec5-8073-6a42876091e8"/>
            <p:cNvSpPr/>
            <p:nvPr/>
          </p:nvSpPr>
          <p:spPr bwMode="auto">
            <a:xfrm>
              <a:off x="10218738" y="4876800"/>
              <a:ext cx="128588" cy="39688"/>
            </a:xfrm>
            <a:custGeom>
              <a:avLst/>
              <a:gdLst>
                <a:gd name="T0" fmla="*/ 0 w 81"/>
                <a:gd name="T1" fmla="*/ 25 h 25"/>
                <a:gd name="T2" fmla="*/ 81 w 81"/>
                <a:gd name="T3" fmla="*/ 25 h 25"/>
                <a:gd name="T4" fmla="*/ 81 w 81"/>
                <a:gd name="T5" fmla="*/ 0 h 25"/>
                <a:gd name="T6" fmla="*/ 0 w 8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5">
                  <a:moveTo>
                    <a:pt x="0" y="25"/>
                  </a:moveTo>
                  <a:lnTo>
                    <a:pt x="81" y="25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矩形 85" descr="5c328313-4188-4bc3-994a-6852d16b30f8"/>
            <p:cNvSpPr>
              <a:spLocks noChangeArrowheads="1"/>
            </p:cNvSpPr>
            <p:nvPr/>
          </p:nvSpPr>
          <p:spPr bwMode="auto">
            <a:xfrm>
              <a:off x="10006013" y="5349875"/>
              <a:ext cx="39688" cy="314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任意多边形: 形状 86" descr="fc198c9b-ce71-4126-b40a-16d6c3deed98"/>
            <p:cNvSpPr/>
            <p:nvPr/>
          </p:nvSpPr>
          <p:spPr bwMode="auto">
            <a:xfrm>
              <a:off x="10006013" y="5349875"/>
              <a:ext cx="39688" cy="314325"/>
            </a:xfrm>
            <a:custGeom>
              <a:avLst/>
              <a:gdLst>
                <a:gd name="T0" fmla="*/ 0 w 25"/>
                <a:gd name="T1" fmla="*/ 0 h 198"/>
                <a:gd name="T2" fmla="*/ 0 w 25"/>
                <a:gd name="T3" fmla="*/ 198 h 198"/>
                <a:gd name="T4" fmla="*/ 25 w 25"/>
                <a:gd name="T5" fmla="*/ 198 h 198"/>
                <a:gd name="T6" fmla="*/ 25 w 25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98">
                  <a:moveTo>
                    <a:pt x="0" y="0"/>
                  </a:moveTo>
                  <a:lnTo>
                    <a:pt x="0" y="198"/>
                  </a:lnTo>
                  <a:lnTo>
                    <a:pt x="25" y="198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矩形 87" descr="956d56f3-ae53-4860-b8d4-07a9ed85829c"/>
            <p:cNvSpPr>
              <a:spLocks noChangeArrowheads="1"/>
            </p:cNvSpPr>
            <p:nvPr/>
          </p:nvSpPr>
          <p:spPr bwMode="auto">
            <a:xfrm>
              <a:off x="10109201" y="5002213"/>
              <a:ext cx="1162050" cy="10128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任意多边形: 形状 88" descr="84ce0604-727b-4be6-8dd5-b59216f5fe20"/>
            <p:cNvSpPr/>
            <p:nvPr/>
          </p:nvSpPr>
          <p:spPr bwMode="auto">
            <a:xfrm>
              <a:off x="11285538" y="5443538"/>
              <a:ext cx="122238" cy="128588"/>
            </a:xfrm>
            <a:custGeom>
              <a:avLst/>
              <a:gdLst>
                <a:gd name="T0" fmla="*/ 51 w 62"/>
                <a:gd name="T1" fmla="*/ 33 h 65"/>
                <a:gd name="T2" fmla="*/ 41 w 62"/>
                <a:gd name="T3" fmla="*/ 33 h 65"/>
                <a:gd name="T4" fmla="*/ 38 w 62"/>
                <a:gd name="T5" fmla="*/ 42 h 65"/>
                <a:gd name="T6" fmla="*/ 31 w 62"/>
                <a:gd name="T7" fmla="*/ 45 h 65"/>
                <a:gd name="T8" fmla="*/ 23 w 62"/>
                <a:gd name="T9" fmla="*/ 42 h 65"/>
                <a:gd name="T10" fmla="*/ 20 w 62"/>
                <a:gd name="T11" fmla="*/ 33 h 65"/>
                <a:gd name="T12" fmla="*/ 23 w 62"/>
                <a:gd name="T13" fmla="*/ 24 h 65"/>
                <a:gd name="T14" fmla="*/ 31 w 62"/>
                <a:gd name="T15" fmla="*/ 21 h 65"/>
                <a:gd name="T16" fmla="*/ 38 w 62"/>
                <a:gd name="T17" fmla="*/ 24 h 65"/>
                <a:gd name="T18" fmla="*/ 41 w 62"/>
                <a:gd name="T19" fmla="*/ 33 h 65"/>
                <a:gd name="T20" fmla="*/ 51 w 62"/>
                <a:gd name="T21" fmla="*/ 33 h 65"/>
                <a:gd name="T22" fmla="*/ 62 w 62"/>
                <a:gd name="T23" fmla="*/ 33 h 65"/>
                <a:gd name="T24" fmla="*/ 53 w 62"/>
                <a:gd name="T25" fmla="*/ 10 h 65"/>
                <a:gd name="T26" fmla="*/ 31 w 62"/>
                <a:gd name="T27" fmla="*/ 0 h 65"/>
                <a:gd name="T28" fmla="*/ 8 w 62"/>
                <a:gd name="T29" fmla="*/ 10 h 65"/>
                <a:gd name="T30" fmla="*/ 0 w 62"/>
                <a:gd name="T31" fmla="*/ 33 h 65"/>
                <a:gd name="T32" fmla="*/ 8 w 62"/>
                <a:gd name="T33" fmla="*/ 56 h 65"/>
                <a:gd name="T34" fmla="*/ 31 w 62"/>
                <a:gd name="T35" fmla="*/ 65 h 65"/>
                <a:gd name="T36" fmla="*/ 53 w 62"/>
                <a:gd name="T37" fmla="*/ 56 h 65"/>
                <a:gd name="T38" fmla="*/ 62 w 62"/>
                <a:gd name="T39" fmla="*/ 33 h 65"/>
                <a:gd name="T40" fmla="*/ 51 w 62"/>
                <a:gd name="T4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5">
                  <a:moveTo>
                    <a:pt x="51" y="33"/>
                  </a:moveTo>
                  <a:cubicBezTo>
                    <a:pt x="41" y="33"/>
                    <a:pt x="41" y="33"/>
                    <a:pt x="41" y="33"/>
                  </a:cubicBezTo>
                  <a:cubicBezTo>
                    <a:pt x="41" y="36"/>
                    <a:pt x="40" y="40"/>
                    <a:pt x="38" y="42"/>
                  </a:cubicBezTo>
                  <a:cubicBezTo>
                    <a:pt x="36" y="44"/>
                    <a:pt x="33" y="45"/>
                    <a:pt x="31" y="45"/>
                  </a:cubicBezTo>
                  <a:cubicBezTo>
                    <a:pt x="28" y="45"/>
                    <a:pt x="25" y="44"/>
                    <a:pt x="23" y="42"/>
                  </a:cubicBezTo>
                  <a:cubicBezTo>
                    <a:pt x="21" y="40"/>
                    <a:pt x="20" y="36"/>
                    <a:pt x="20" y="33"/>
                  </a:cubicBezTo>
                  <a:cubicBezTo>
                    <a:pt x="20" y="29"/>
                    <a:pt x="21" y="26"/>
                    <a:pt x="23" y="24"/>
                  </a:cubicBezTo>
                  <a:cubicBezTo>
                    <a:pt x="25" y="22"/>
                    <a:pt x="28" y="21"/>
                    <a:pt x="31" y="21"/>
                  </a:cubicBezTo>
                  <a:cubicBezTo>
                    <a:pt x="33" y="21"/>
                    <a:pt x="36" y="22"/>
                    <a:pt x="38" y="24"/>
                  </a:cubicBezTo>
                  <a:cubicBezTo>
                    <a:pt x="40" y="26"/>
                    <a:pt x="41" y="29"/>
                    <a:pt x="41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24"/>
                    <a:pt x="58" y="16"/>
                    <a:pt x="53" y="10"/>
                  </a:cubicBezTo>
                  <a:cubicBezTo>
                    <a:pt x="47" y="4"/>
                    <a:pt x="39" y="0"/>
                    <a:pt x="31" y="0"/>
                  </a:cubicBezTo>
                  <a:cubicBezTo>
                    <a:pt x="22" y="0"/>
                    <a:pt x="14" y="4"/>
                    <a:pt x="8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2"/>
                    <a:pt x="3" y="50"/>
                    <a:pt x="8" y="56"/>
                  </a:cubicBezTo>
                  <a:cubicBezTo>
                    <a:pt x="14" y="61"/>
                    <a:pt x="22" y="65"/>
                    <a:pt x="31" y="65"/>
                  </a:cubicBezTo>
                  <a:cubicBezTo>
                    <a:pt x="39" y="65"/>
                    <a:pt x="47" y="61"/>
                    <a:pt x="53" y="56"/>
                  </a:cubicBezTo>
                  <a:cubicBezTo>
                    <a:pt x="58" y="50"/>
                    <a:pt x="62" y="42"/>
                    <a:pt x="62" y="33"/>
                  </a:cubicBezTo>
                  <a:lnTo>
                    <a:pt x="5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任意多边形: 形状 89" descr="703344f7-d55c-4699-8fa3-8d7e1bd098ee"/>
            <p:cNvSpPr/>
            <p:nvPr/>
          </p:nvSpPr>
          <p:spPr bwMode="auto">
            <a:xfrm>
              <a:off x="10529888" y="5194300"/>
              <a:ext cx="339725" cy="420688"/>
            </a:xfrm>
            <a:custGeom>
              <a:avLst/>
              <a:gdLst>
                <a:gd name="T0" fmla="*/ 163 w 172"/>
                <a:gd name="T1" fmla="*/ 119 h 213"/>
                <a:gd name="T2" fmla="*/ 21 w 172"/>
                <a:gd name="T3" fmla="*/ 207 h 213"/>
                <a:gd name="T4" fmla="*/ 0 w 172"/>
                <a:gd name="T5" fmla="*/ 194 h 213"/>
                <a:gd name="T6" fmla="*/ 0 w 172"/>
                <a:gd name="T7" fmla="*/ 18 h 213"/>
                <a:gd name="T8" fmla="*/ 21 w 172"/>
                <a:gd name="T9" fmla="*/ 5 h 213"/>
                <a:gd name="T10" fmla="*/ 163 w 172"/>
                <a:gd name="T11" fmla="*/ 94 h 213"/>
                <a:gd name="T12" fmla="*/ 163 w 172"/>
                <a:gd name="T13" fmla="*/ 1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13">
                  <a:moveTo>
                    <a:pt x="163" y="119"/>
                  </a:moveTo>
                  <a:cubicBezTo>
                    <a:pt x="21" y="207"/>
                    <a:pt x="21" y="207"/>
                    <a:pt x="21" y="207"/>
                  </a:cubicBezTo>
                  <a:cubicBezTo>
                    <a:pt x="12" y="213"/>
                    <a:pt x="0" y="206"/>
                    <a:pt x="0" y="19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7"/>
                    <a:pt x="12" y="0"/>
                    <a:pt x="21" y="5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72" y="99"/>
                    <a:pt x="172" y="113"/>
                    <a:pt x="163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任意多边形: 形状 90" descr="998eb245-9377-45fd-85ab-2560e1aa996d"/>
            <p:cNvSpPr/>
            <p:nvPr/>
          </p:nvSpPr>
          <p:spPr bwMode="auto">
            <a:xfrm>
              <a:off x="10509251" y="5180013"/>
              <a:ext cx="376238" cy="446088"/>
            </a:xfrm>
            <a:custGeom>
              <a:avLst/>
              <a:gdLst>
                <a:gd name="T0" fmla="*/ 173 w 190"/>
                <a:gd name="T1" fmla="*/ 126 h 226"/>
                <a:gd name="T2" fmla="*/ 168 w 190"/>
                <a:gd name="T3" fmla="*/ 117 h 226"/>
                <a:gd name="T4" fmla="*/ 25 w 190"/>
                <a:gd name="T5" fmla="*/ 205 h 226"/>
                <a:gd name="T6" fmla="*/ 24 w 190"/>
                <a:gd name="T7" fmla="*/ 206 h 226"/>
                <a:gd name="T8" fmla="*/ 22 w 190"/>
                <a:gd name="T9" fmla="*/ 205 h 226"/>
                <a:gd name="T10" fmla="*/ 20 w 190"/>
                <a:gd name="T11" fmla="*/ 201 h 226"/>
                <a:gd name="T12" fmla="*/ 20 w 190"/>
                <a:gd name="T13" fmla="*/ 25 h 226"/>
                <a:gd name="T14" fmla="*/ 22 w 190"/>
                <a:gd name="T15" fmla="*/ 22 h 226"/>
                <a:gd name="T16" fmla="*/ 24 w 190"/>
                <a:gd name="T17" fmla="*/ 21 h 226"/>
                <a:gd name="T18" fmla="*/ 25 w 190"/>
                <a:gd name="T19" fmla="*/ 21 h 226"/>
                <a:gd name="T20" fmla="*/ 25 w 190"/>
                <a:gd name="T21" fmla="*/ 21 h 226"/>
                <a:gd name="T22" fmla="*/ 168 w 190"/>
                <a:gd name="T23" fmla="*/ 109 h 226"/>
                <a:gd name="T24" fmla="*/ 169 w 190"/>
                <a:gd name="T25" fmla="*/ 111 h 226"/>
                <a:gd name="T26" fmla="*/ 170 w 190"/>
                <a:gd name="T27" fmla="*/ 113 h 226"/>
                <a:gd name="T28" fmla="*/ 169 w 190"/>
                <a:gd name="T29" fmla="*/ 116 h 226"/>
                <a:gd name="T30" fmla="*/ 168 w 190"/>
                <a:gd name="T31" fmla="*/ 117 h 226"/>
                <a:gd name="T32" fmla="*/ 168 w 190"/>
                <a:gd name="T33" fmla="*/ 117 h 226"/>
                <a:gd name="T34" fmla="*/ 173 w 190"/>
                <a:gd name="T35" fmla="*/ 126 h 226"/>
                <a:gd name="T36" fmla="*/ 179 w 190"/>
                <a:gd name="T37" fmla="*/ 134 h 226"/>
                <a:gd name="T38" fmla="*/ 187 w 190"/>
                <a:gd name="T39" fmla="*/ 125 h 226"/>
                <a:gd name="T40" fmla="*/ 190 w 190"/>
                <a:gd name="T41" fmla="*/ 113 h 226"/>
                <a:gd name="T42" fmla="*/ 187 w 190"/>
                <a:gd name="T43" fmla="*/ 102 h 226"/>
                <a:gd name="T44" fmla="*/ 179 w 190"/>
                <a:gd name="T45" fmla="*/ 92 h 226"/>
                <a:gd name="T46" fmla="*/ 36 w 190"/>
                <a:gd name="T47" fmla="*/ 4 h 226"/>
                <a:gd name="T48" fmla="*/ 36 w 190"/>
                <a:gd name="T49" fmla="*/ 4 h 226"/>
                <a:gd name="T50" fmla="*/ 24 w 190"/>
                <a:gd name="T51" fmla="*/ 0 h 226"/>
                <a:gd name="T52" fmla="*/ 7 w 190"/>
                <a:gd name="T53" fmla="*/ 8 h 226"/>
                <a:gd name="T54" fmla="*/ 0 w 190"/>
                <a:gd name="T55" fmla="*/ 25 h 226"/>
                <a:gd name="T56" fmla="*/ 0 w 190"/>
                <a:gd name="T57" fmla="*/ 201 h 226"/>
                <a:gd name="T58" fmla="*/ 7 w 190"/>
                <a:gd name="T59" fmla="*/ 219 h 226"/>
                <a:gd name="T60" fmla="*/ 24 w 190"/>
                <a:gd name="T61" fmla="*/ 226 h 226"/>
                <a:gd name="T62" fmla="*/ 36 w 190"/>
                <a:gd name="T63" fmla="*/ 223 h 226"/>
                <a:gd name="T64" fmla="*/ 179 w 190"/>
                <a:gd name="T65" fmla="*/ 134 h 226"/>
                <a:gd name="T66" fmla="*/ 179 w 190"/>
                <a:gd name="T67" fmla="*/ 134 h 226"/>
                <a:gd name="T68" fmla="*/ 173 w 190"/>
                <a:gd name="T69" fmla="*/ 1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226">
                  <a:moveTo>
                    <a:pt x="173" y="126"/>
                  </a:moveTo>
                  <a:cubicBezTo>
                    <a:pt x="168" y="117"/>
                    <a:pt x="168" y="117"/>
                    <a:pt x="168" y="117"/>
                  </a:cubicBezTo>
                  <a:cubicBezTo>
                    <a:pt x="25" y="205"/>
                    <a:pt x="25" y="205"/>
                    <a:pt x="25" y="205"/>
                  </a:cubicBezTo>
                  <a:cubicBezTo>
                    <a:pt x="25" y="206"/>
                    <a:pt x="24" y="206"/>
                    <a:pt x="24" y="206"/>
                  </a:cubicBezTo>
                  <a:cubicBezTo>
                    <a:pt x="23" y="206"/>
                    <a:pt x="22" y="205"/>
                    <a:pt x="22" y="205"/>
                  </a:cubicBezTo>
                  <a:cubicBezTo>
                    <a:pt x="21" y="204"/>
                    <a:pt x="20" y="203"/>
                    <a:pt x="20" y="20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2" y="21"/>
                    <a:pt x="23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1"/>
                  </a:cubicBezTo>
                  <a:cubicBezTo>
                    <a:pt x="170" y="111"/>
                    <a:pt x="170" y="112"/>
                    <a:pt x="170" y="113"/>
                  </a:cubicBezTo>
                  <a:cubicBezTo>
                    <a:pt x="170" y="114"/>
                    <a:pt x="170" y="115"/>
                    <a:pt x="169" y="116"/>
                  </a:cubicBezTo>
                  <a:cubicBezTo>
                    <a:pt x="169" y="116"/>
                    <a:pt x="169" y="117"/>
                    <a:pt x="168" y="117"/>
                  </a:cubicBezTo>
                  <a:cubicBezTo>
                    <a:pt x="168" y="117"/>
                    <a:pt x="168" y="117"/>
                    <a:pt x="168" y="117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83" y="132"/>
                    <a:pt x="186" y="129"/>
                    <a:pt x="187" y="125"/>
                  </a:cubicBezTo>
                  <a:cubicBezTo>
                    <a:pt x="189" y="121"/>
                    <a:pt x="190" y="117"/>
                    <a:pt x="190" y="113"/>
                  </a:cubicBezTo>
                  <a:cubicBezTo>
                    <a:pt x="190" y="109"/>
                    <a:pt x="189" y="105"/>
                    <a:pt x="187" y="102"/>
                  </a:cubicBezTo>
                  <a:cubicBezTo>
                    <a:pt x="186" y="98"/>
                    <a:pt x="183" y="94"/>
                    <a:pt x="179" y="9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2"/>
                    <a:pt x="28" y="0"/>
                    <a:pt x="24" y="0"/>
                  </a:cubicBezTo>
                  <a:cubicBezTo>
                    <a:pt x="17" y="0"/>
                    <a:pt x="11" y="3"/>
                    <a:pt x="7" y="8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8"/>
                    <a:pt x="3" y="215"/>
                    <a:pt x="7" y="219"/>
                  </a:cubicBezTo>
                  <a:cubicBezTo>
                    <a:pt x="11" y="223"/>
                    <a:pt x="17" y="226"/>
                    <a:pt x="24" y="226"/>
                  </a:cubicBezTo>
                  <a:cubicBezTo>
                    <a:pt x="28" y="226"/>
                    <a:pt x="32" y="225"/>
                    <a:pt x="36" y="223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9" y="134"/>
                    <a:pt x="179" y="134"/>
                    <a:pt x="179" y="134"/>
                  </a:cubicBezTo>
                  <a:lnTo>
                    <a:pt x="173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矩形 91" descr="b3b4748c-b7a2-4a9b-9db0-be9a2a41c890"/>
            <p:cNvSpPr>
              <a:spLocks noChangeArrowheads="1"/>
            </p:cNvSpPr>
            <p:nvPr/>
          </p:nvSpPr>
          <p:spPr bwMode="auto">
            <a:xfrm>
              <a:off x="10252076" y="5799138"/>
              <a:ext cx="88900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任意多边形: 形状 92" descr="7e17cf5d-df77-462a-b641-213ab9b001b0"/>
            <p:cNvSpPr/>
            <p:nvPr/>
          </p:nvSpPr>
          <p:spPr bwMode="auto">
            <a:xfrm>
              <a:off x="10252076" y="5799138"/>
              <a:ext cx="889000" cy="39688"/>
            </a:xfrm>
            <a:custGeom>
              <a:avLst/>
              <a:gdLst>
                <a:gd name="T0" fmla="*/ 0 w 560"/>
                <a:gd name="T1" fmla="*/ 25 h 25"/>
                <a:gd name="T2" fmla="*/ 560 w 560"/>
                <a:gd name="T3" fmla="*/ 25 h 25"/>
                <a:gd name="T4" fmla="*/ 560 w 560"/>
                <a:gd name="T5" fmla="*/ 0 h 25"/>
                <a:gd name="T6" fmla="*/ 0 w 56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5">
                  <a:moveTo>
                    <a:pt x="0" y="25"/>
                  </a:moveTo>
                  <a:lnTo>
                    <a:pt x="560" y="25"/>
                  </a:lnTo>
                  <a:lnTo>
                    <a:pt x="5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矩形 93" descr="2a7a2ae6-dce8-485f-9196-1347533c7001"/>
            <p:cNvSpPr>
              <a:spLocks noChangeArrowheads="1"/>
            </p:cNvSpPr>
            <p:nvPr/>
          </p:nvSpPr>
          <p:spPr bwMode="auto">
            <a:xfrm>
              <a:off x="10429876" y="5743575"/>
              <a:ext cx="39688" cy="150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任意多边形: 形状 94" descr="beb9b317-bbc0-431c-b1c8-c9ea96d958c3"/>
            <p:cNvSpPr/>
            <p:nvPr/>
          </p:nvSpPr>
          <p:spPr bwMode="auto">
            <a:xfrm>
              <a:off x="10429876" y="5743575"/>
              <a:ext cx="39688" cy="150813"/>
            </a:xfrm>
            <a:custGeom>
              <a:avLst/>
              <a:gdLst>
                <a:gd name="T0" fmla="*/ 25 w 25"/>
                <a:gd name="T1" fmla="*/ 95 h 95"/>
                <a:gd name="T2" fmla="*/ 25 w 25"/>
                <a:gd name="T3" fmla="*/ 0 h 95"/>
                <a:gd name="T4" fmla="*/ 0 w 25"/>
                <a:gd name="T5" fmla="*/ 0 h 95"/>
                <a:gd name="T6" fmla="*/ 0 w 2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95">
                  <a:moveTo>
                    <a:pt x="25" y="95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矩形 95" descr="a03c3402-5d06-468b-b553-3053ad9485f9"/>
            <p:cNvSpPr>
              <a:spLocks noChangeArrowheads="1"/>
            </p:cNvSpPr>
            <p:nvPr/>
          </p:nvSpPr>
          <p:spPr bwMode="auto">
            <a:xfrm>
              <a:off x="4230688" y="6099175"/>
              <a:ext cx="7743825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矩形 96" descr="a89306f3-9854-4ab6-acb8-022eb204ed26"/>
            <p:cNvSpPr>
              <a:spLocks noChangeArrowheads="1"/>
            </p:cNvSpPr>
            <p:nvPr/>
          </p:nvSpPr>
          <p:spPr bwMode="auto">
            <a:xfrm>
              <a:off x="4230688" y="6099175"/>
              <a:ext cx="77438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任意多边形: 形状 97" descr="d218f4a8-1ca9-4b99-9870-f3d329fb9ae2"/>
            <p:cNvSpPr/>
            <p:nvPr/>
          </p:nvSpPr>
          <p:spPr bwMode="auto">
            <a:xfrm>
              <a:off x="5257801" y="5211763"/>
              <a:ext cx="849313" cy="908050"/>
            </a:xfrm>
            <a:custGeom>
              <a:avLst/>
              <a:gdLst>
                <a:gd name="T0" fmla="*/ 419 w 429"/>
                <a:gd name="T1" fmla="*/ 459 h 459"/>
                <a:gd name="T2" fmla="*/ 10 w 429"/>
                <a:gd name="T3" fmla="*/ 459 h 459"/>
                <a:gd name="T4" fmla="*/ 0 w 429"/>
                <a:gd name="T5" fmla="*/ 448 h 459"/>
                <a:gd name="T6" fmla="*/ 0 w 429"/>
                <a:gd name="T7" fmla="*/ 10 h 459"/>
                <a:gd name="T8" fmla="*/ 10 w 429"/>
                <a:gd name="T9" fmla="*/ 0 h 459"/>
                <a:gd name="T10" fmla="*/ 419 w 429"/>
                <a:gd name="T11" fmla="*/ 0 h 459"/>
                <a:gd name="T12" fmla="*/ 429 w 429"/>
                <a:gd name="T13" fmla="*/ 10 h 459"/>
                <a:gd name="T14" fmla="*/ 429 w 429"/>
                <a:gd name="T15" fmla="*/ 448 h 459"/>
                <a:gd name="T16" fmla="*/ 419 w 429"/>
                <a:gd name="T1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59">
                  <a:moveTo>
                    <a:pt x="419" y="459"/>
                  </a:moveTo>
                  <a:cubicBezTo>
                    <a:pt x="10" y="459"/>
                    <a:pt x="10" y="459"/>
                    <a:pt x="10" y="459"/>
                  </a:cubicBezTo>
                  <a:cubicBezTo>
                    <a:pt x="5" y="459"/>
                    <a:pt x="0" y="454"/>
                    <a:pt x="0" y="4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25" y="0"/>
                    <a:pt x="429" y="4"/>
                    <a:pt x="429" y="10"/>
                  </a:cubicBezTo>
                  <a:cubicBezTo>
                    <a:pt x="429" y="448"/>
                    <a:pt x="429" y="448"/>
                    <a:pt x="429" y="448"/>
                  </a:cubicBezTo>
                  <a:cubicBezTo>
                    <a:pt x="429" y="454"/>
                    <a:pt x="425" y="459"/>
                    <a:pt x="419" y="4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: 形状 98" descr="3718dfc7-4a08-4787-90b1-b2dabf4e91cc"/>
            <p:cNvSpPr/>
            <p:nvPr/>
          </p:nvSpPr>
          <p:spPr bwMode="auto">
            <a:xfrm>
              <a:off x="5257801" y="5511800"/>
              <a:ext cx="849313" cy="392113"/>
            </a:xfrm>
            <a:custGeom>
              <a:avLst/>
              <a:gdLst>
                <a:gd name="T0" fmla="*/ 535 w 535"/>
                <a:gd name="T1" fmla="*/ 197 h 247"/>
                <a:gd name="T2" fmla="*/ 386 w 535"/>
                <a:gd name="T3" fmla="*/ 51 h 247"/>
                <a:gd name="T4" fmla="*/ 268 w 535"/>
                <a:gd name="T5" fmla="*/ 148 h 247"/>
                <a:gd name="T6" fmla="*/ 135 w 535"/>
                <a:gd name="T7" fmla="*/ 0 h 247"/>
                <a:gd name="T8" fmla="*/ 0 w 535"/>
                <a:gd name="T9" fmla="*/ 162 h 247"/>
                <a:gd name="T10" fmla="*/ 0 w 535"/>
                <a:gd name="T11" fmla="*/ 247 h 247"/>
                <a:gd name="T12" fmla="*/ 535 w 535"/>
                <a:gd name="T13" fmla="*/ 247 h 247"/>
                <a:gd name="T14" fmla="*/ 535 w 535"/>
                <a:gd name="T15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46">
                  <a:moveTo>
                    <a:pt x="535" y="197"/>
                  </a:moveTo>
                  <a:lnTo>
                    <a:pt x="386" y="51"/>
                  </a:lnTo>
                  <a:lnTo>
                    <a:pt x="268" y="148"/>
                  </a:lnTo>
                  <a:lnTo>
                    <a:pt x="135" y="0"/>
                  </a:lnTo>
                  <a:lnTo>
                    <a:pt x="0" y="162"/>
                  </a:lnTo>
                  <a:lnTo>
                    <a:pt x="0" y="247"/>
                  </a:lnTo>
                  <a:lnTo>
                    <a:pt x="535" y="247"/>
                  </a:lnTo>
                  <a:lnTo>
                    <a:pt x="535" y="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任意多边形: 形状 99" descr="b9853ac6-419d-4f53-ab36-e3ef64d53b8f"/>
            <p:cNvSpPr/>
            <p:nvPr/>
          </p:nvSpPr>
          <p:spPr bwMode="auto">
            <a:xfrm>
              <a:off x="5257801" y="5511800"/>
              <a:ext cx="849313" cy="392113"/>
            </a:xfrm>
            <a:custGeom>
              <a:avLst/>
              <a:gdLst>
                <a:gd name="T0" fmla="*/ 535 w 535"/>
                <a:gd name="T1" fmla="*/ 197 h 247"/>
                <a:gd name="T2" fmla="*/ 386 w 535"/>
                <a:gd name="T3" fmla="*/ 51 h 247"/>
                <a:gd name="T4" fmla="*/ 268 w 535"/>
                <a:gd name="T5" fmla="*/ 148 h 247"/>
                <a:gd name="T6" fmla="*/ 135 w 535"/>
                <a:gd name="T7" fmla="*/ 0 h 247"/>
                <a:gd name="T8" fmla="*/ 0 w 535"/>
                <a:gd name="T9" fmla="*/ 162 h 247"/>
                <a:gd name="T10" fmla="*/ 0 w 535"/>
                <a:gd name="T11" fmla="*/ 247 h 247"/>
                <a:gd name="T12" fmla="*/ 535 w 535"/>
                <a:gd name="T13" fmla="*/ 247 h 247"/>
                <a:gd name="T14" fmla="*/ 535 w 535"/>
                <a:gd name="T15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46">
                  <a:moveTo>
                    <a:pt x="535" y="197"/>
                  </a:moveTo>
                  <a:lnTo>
                    <a:pt x="386" y="51"/>
                  </a:lnTo>
                  <a:lnTo>
                    <a:pt x="268" y="148"/>
                  </a:lnTo>
                  <a:lnTo>
                    <a:pt x="135" y="0"/>
                  </a:lnTo>
                  <a:lnTo>
                    <a:pt x="0" y="162"/>
                  </a:lnTo>
                  <a:lnTo>
                    <a:pt x="0" y="247"/>
                  </a:lnTo>
                  <a:lnTo>
                    <a:pt x="535" y="247"/>
                  </a:lnTo>
                  <a:lnTo>
                    <a:pt x="535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任意多边形: 形状 100" descr="0fd2fc19-aa89-4511-b5af-4e781791a154"/>
            <p:cNvSpPr/>
            <p:nvPr/>
          </p:nvSpPr>
          <p:spPr bwMode="auto">
            <a:xfrm>
              <a:off x="5238751" y="5191125"/>
              <a:ext cx="889000" cy="947738"/>
            </a:xfrm>
            <a:custGeom>
              <a:avLst/>
              <a:gdLst>
                <a:gd name="T0" fmla="*/ 429 w 449"/>
                <a:gd name="T1" fmla="*/ 433 h 479"/>
                <a:gd name="T2" fmla="*/ 422 w 449"/>
                <a:gd name="T3" fmla="*/ 451 h 479"/>
                <a:gd name="T4" fmla="*/ 406 w 449"/>
                <a:gd name="T5" fmla="*/ 458 h 479"/>
                <a:gd name="T6" fmla="*/ 44 w 449"/>
                <a:gd name="T7" fmla="*/ 458 h 479"/>
                <a:gd name="T8" fmla="*/ 27 w 449"/>
                <a:gd name="T9" fmla="*/ 451 h 479"/>
                <a:gd name="T10" fmla="*/ 20 w 449"/>
                <a:gd name="T11" fmla="*/ 433 h 479"/>
                <a:gd name="T12" fmla="*/ 20 w 449"/>
                <a:gd name="T13" fmla="*/ 46 h 479"/>
                <a:gd name="T14" fmla="*/ 27 w 449"/>
                <a:gd name="T15" fmla="*/ 27 h 479"/>
                <a:gd name="T16" fmla="*/ 44 w 449"/>
                <a:gd name="T17" fmla="*/ 20 h 479"/>
                <a:gd name="T18" fmla="*/ 365 w 449"/>
                <a:gd name="T19" fmla="*/ 20 h 479"/>
                <a:gd name="T20" fmla="*/ 365 w 449"/>
                <a:gd name="T21" fmla="*/ 0 h 479"/>
                <a:gd name="T22" fmla="*/ 44 w 449"/>
                <a:gd name="T23" fmla="*/ 0 h 479"/>
                <a:gd name="T24" fmla="*/ 12 w 449"/>
                <a:gd name="T25" fmla="*/ 13 h 479"/>
                <a:gd name="T26" fmla="*/ 0 w 449"/>
                <a:gd name="T27" fmla="*/ 46 h 479"/>
                <a:gd name="T28" fmla="*/ 0 w 449"/>
                <a:gd name="T29" fmla="*/ 433 h 479"/>
                <a:gd name="T30" fmla="*/ 12 w 449"/>
                <a:gd name="T31" fmla="*/ 465 h 479"/>
                <a:gd name="T32" fmla="*/ 44 w 449"/>
                <a:gd name="T33" fmla="*/ 479 h 479"/>
                <a:gd name="T34" fmla="*/ 406 w 449"/>
                <a:gd name="T35" fmla="*/ 479 h 479"/>
                <a:gd name="T36" fmla="*/ 437 w 449"/>
                <a:gd name="T37" fmla="*/ 465 h 479"/>
                <a:gd name="T38" fmla="*/ 449 w 449"/>
                <a:gd name="T39" fmla="*/ 433 h 479"/>
                <a:gd name="T40" fmla="*/ 429 w 449"/>
                <a:gd name="T41" fmla="*/ 43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479">
                  <a:moveTo>
                    <a:pt x="429" y="433"/>
                  </a:moveTo>
                  <a:cubicBezTo>
                    <a:pt x="429" y="440"/>
                    <a:pt x="426" y="447"/>
                    <a:pt x="422" y="451"/>
                  </a:cubicBezTo>
                  <a:cubicBezTo>
                    <a:pt x="418" y="456"/>
                    <a:pt x="412" y="458"/>
                    <a:pt x="406" y="458"/>
                  </a:cubicBezTo>
                  <a:cubicBezTo>
                    <a:pt x="44" y="458"/>
                    <a:pt x="44" y="458"/>
                    <a:pt x="44" y="458"/>
                  </a:cubicBezTo>
                  <a:cubicBezTo>
                    <a:pt x="37" y="458"/>
                    <a:pt x="32" y="456"/>
                    <a:pt x="27" y="451"/>
                  </a:cubicBezTo>
                  <a:cubicBezTo>
                    <a:pt x="23" y="447"/>
                    <a:pt x="20" y="440"/>
                    <a:pt x="20" y="43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38"/>
                    <a:pt x="23" y="32"/>
                    <a:pt x="27" y="27"/>
                  </a:cubicBezTo>
                  <a:cubicBezTo>
                    <a:pt x="32" y="23"/>
                    <a:pt x="37" y="20"/>
                    <a:pt x="44" y="20"/>
                  </a:cubicBezTo>
                  <a:cubicBezTo>
                    <a:pt x="365" y="20"/>
                    <a:pt x="365" y="20"/>
                    <a:pt x="365" y="2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1" y="0"/>
                    <a:pt x="20" y="5"/>
                    <a:pt x="12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45"/>
                    <a:pt x="5" y="457"/>
                    <a:pt x="12" y="465"/>
                  </a:cubicBezTo>
                  <a:cubicBezTo>
                    <a:pt x="20" y="473"/>
                    <a:pt x="31" y="479"/>
                    <a:pt x="44" y="479"/>
                  </a:cubicBezTo>
                  <a:cubicBezTo>
                    <a:pt x="406" y="479"/>
                    <a:pt x="406" y="479"/>
                    <a:pt x="406" y="479"/>
                  </a:cubicBezTo>
                  <a:cubicBezTo>
                    <a:pt x="418" y="479"/>
                    <a:pt x="429" y="473"/>
                    <a:pt x="437" y="465"/>
                  </a:cubicBezTo>
                  <a:cubicBezTo>
                    <a:pt x="445" y="457"/>
                    <a:pt x="449" y="445"/>
                    <a:pt x="449" y="433"/>
                  </a:cubicBezTo>
                  <a:cubicBezTo>
                    <a:pt x="429" y="433"/>
                    <a:pt x="429" y="433"/>
                    <a:pt x="429" y="4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矩形 101" descr="96a22150-e7d1-49cb-ae21-3b5dfc0da4bd"/>
            <p:cNvSpPr>
              <a:spLocks noChangeArrowheads="1"/>
            </p:cNvSpPr>
            <p:nvPr/>
          </p:nvSpPr>
          <p:spPr bwMode="auto">
            <a:xfrm>
              <a:off x="5257801" y="5883275"/>
              <a:ext cx="849313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矩形 102" descr="cbf9c4b0-be30-4c45-a601-a00b6d67a593"/>
            <p:cNvSpPr>
              <a:spLocks noChangeArrowheads="1"/>
            </p:cNvSpPr>
            <p:nvPr/>
          </p:nvSpPr>
          <p:spPr bwMode="auto">
            <a:xfrm>
              <a:off x="5257801" y="5883275"/>
              <a:ext cx="849313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任意多边形: 形状 103" descr="77ed1a80-f451-48b4-8b6b-d9f1ac0736ed"/>
            <p:cNvSpPr/>
            <p:nvPr/>
          </p:nvSpPr>
          <p:spPr bwMode="auto">
            <a:xfrm>
              <a:off x="5241926" y="5480050"/>
              <a:ext cx="641350" cy="303213"/>
            </a:xfrm>
            <a:custGeom>
              <a:avLst/>
              <a:gdLst>
                <a:gd name="T0" fmla="*/ 20 w 404"/>
                <a:gd name="T1" fmla="*/ 191 h 191"/>
                <a:gd name="T2" fmla="*/ 146 w 404"/>
                <a:gd name="T3" fmla="*/ 39 h 191"/>
                <a:gd name="T4" fmla="*/ 276 w 404"/>
                <a:gd name="T5" fmla="*/ 186 h 191"/>
                <a:gd name="T6" fmla="*/ 404 w 404"/>
                <a:gd name="T7" fmla="*/ 81 h 191"/>
                <a:gd name="T8" fmla="*/ 388 w 404"/>
                <a:gd name="T9" fmla="*/ 61 h 191"/>
                <a:gd name="T10" fmla="*/ 280 w 404"/>
                <a:gd name="T11" fmla="*/ 151 h 191"/>
                <a:gd name="T12" fmla="*/ 145 w 404"/>
                <a:gd name="T13" fmla="*/ 0 h 191"/>
                <a:gd name="T14" fmla="*/ 0 w 404"/>
                <a:gd name="T15" fmla="*/ 175 h 191"/>
                <a:gd name="T16" fmla="*/ 20 w 404"/>
                <a:gd name="T17" fmla="*/ 191 h 191"/>
                <a:gd name="T18" fmla="*/ 20 w 404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191">
                  <a:moveTo>
                    <a:pt x="20" y="191"/>
                  </a:moveTo>
                  <a:lnTo>
                    <a:pt x="146" y="39"/>
                  </a:lnTo>
                  <a:lnTo>
                    <a:pt x="276" y="186"/>
                  </a:lnTo>
                  <a:lnTo>
                    <a:pt x="404" y="81"/>
                  </a:lnTo>
                  <a:lnTo>
                    <a:pt x="388" y="61"/>
                  </a:lnTo>
                  <a:lnTo>
                    <a:pt x="280" y="151"/>
                  </a:lnTo>
                  <a:lnTo>
                    <a:pt x="145" y="0"/>
                  </a:lnTo>
                  <a:lnTo>
                    <a:pt x="0" y="175"/>
                  </a:lnTo>
                  <a:lnTo>
                    <a:pt x="20" y="191"/>
                  </a:lnTo>
                  <a:lnTo>
                    <a:pt x="20" y="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任意多边形: 形状 104" descr="2c19055e-7f89-46e7-8848-0025f35544b3"/>
            <p:cNvSpPr/>
            <p:nvPr/>
          </p:nvSpPr>
          <p:spPr bwMode="auto">
            <a:xfrm>
              <a:off x="5241926" y="5480050"/>
              <a:ext cx="641350" cy="303213"/>
            </a:xfrm>
            <a:custGeom>
              <a:avLst/>
              <a:gdLst>
                <a:gd name="T0" fmla="*/ 20 w 404"/>
                <a:gd name="T1" fmla="*/ 191 h 191"/>
                <a:gd name="T2" fmla="*/ 146 w 404"/>
                <a:gd name="T3" fmla="*/ 39 h 191"/>
                <a:gd name="T4" fmla="*/ 276 w 404"/>
                <a:gd name="T5" fmla="*/ 186 h 191"/>
                <a:gd name="T6" fmla="*/ 404 w 404"/>
                <a:gd name="T7" fmla="*/ 81 h 191"/>
                <a:gd name="T8" fmla="*/ 388 w 404"/>
                <a:gd name="T9" fmla="*/ 61 h 191"/>
                <a:gd name="T10" fmla="*/ 280 w 404"/>
                <a:gd name="T11" fmla="*/ 151 h 191"/>
                <a:gd name="T12" fmla="*/ 145 w 404"/>
                <a:gd name="T13" fmla="*/ 0 h 191"/>
                <a:gd name="T14" fmla="*/ 0 w 404"/>
                <a:gd name="T15" fmla="*/ 175 h 191"/>
                <a:gd name="T16" fmla="*/ 20 w 404"/>
                <a:gd name="T17" fmla="*/ 191 h 191"/>
                <a:gd name="T18" fmla="*/ 20 w 404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191">
                  <a:moveTo>
                    <a:pt x="20" y="191"/>
                  </a:moveTo>
                  <a:lnTo>
                    <a:pt x="146" y="39"/>
                  </a:lnTo>
                  <a:lnTo>
                    <a:pt x="276" y="186"/>
                  </a:lnTo>
                  <a:lnTo>
                    <a:pt x="404" y="81"/>
                  </a:lnTo>
                  <a:lnTo>
                    <a:pt x="388" y="61"/>
                  </a:lnTo>
                  <a:lnTo>
                    <a:pt x="280" y="151"/>
                  </a:lnTo>
                  <a:lnTo>
                    <a:pt x="145" y="0"/>
                  </a:lnTo>
                  <a:lnTo>
                    <a:pt x="0" y="175"/>
                  </a:lnTo>
                  <a:lnTo>
                    <a:pt x="20" y="191"/>
                  </a:lnTo>
                  <a:lnTo>
                    <a:pt x="20" y="1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椭圆 105" descr="2bab3037-7728-44ab-a15d-279cf0c3c1ca"/>
            <p:cNvSpPr>
              <a:spLocks noChangeArrowheads="1"/>
            </p:cNvSpPr>
            <p:nvPr/>
          </p:nvSpPr>
          <p:spPr bwMode="auto">
            <a:xfrm>
              <a:off x="5756276" y="5345113"/>
              <a:ext cx="85725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任意多边形: 形状 106" descr="f659d378-7dba-4af7-a40d-336eb06ba8c2"/>
            <p:cNvSpPr/>
            <p:nvPr/>
          </p:nvSpPr>
          <p:spPr bwMode="auto">
            <a:xfrm>
              <a:off x="5737226" y="5326063"/>
              <a:ext cx="125413" cy="130175"/>
            </a:xfrm>
            <a:custGeom>
              <a:avLst/>
              <a:gdLst>
                <a:gd name="T0" fmla="*/ 53 w 63"/>
                <a:gd name="T1" fmla="*/ 33 h 66"/>
                <a:gd name="T2" fmla="*/ 43 w 63"/>
                <a:gd name="T3" fmla="*/ 33 h 66"/>
                <a:gd name="T4" fmla="*/ 39 w 63"/>
                <a:gd name="T5" fmla="*/ 42 h 66"/>
                <a:gd name="T6" fmla="*/ 31 w 63"/>
                <a:gd name="T7" fmla="*/ 45 h 66"/>
                <a:gd name="T8" fmla="*/ 24 w 63"/>
                <a:gd name="T9" fmla="*/ 42 h 66"/>
                <a:gd name="T10" fmla="*/ 20 w 63"/>
                <a:gd name="T11" fmla="*/ 33 h 66"/>
                <a:gd name="T12" fmla="*/ 24 w 63"/>
                <a:gd name="T13" fmla="*/ 23 h 66"/>
                <a:gd name="T14" fmla="*/ 31 w 63"/>
                <a:gd name="T15" fmla="*/ 20 h 66"/>
                <a:gd name="T16" fmla="*/ 39 w 63"/>
                <a:gd name="T17" fmla="*/ 23 h 66"/>
                <a:gd name="T18" fmla="*/ 43 w 63"/>
                <a:gd name="T19" fmla="*/ 33 h 66"/>
                <a:gd name="T20" fmla="*/ 53 w 63"/>
                <a:gd name="T21" fmla="*/ 33 h 66"/>
                <a:gd name="T22" fmla="*/ 63 w 63"/>
                <a:gd name="T23" fmla="*/ 33 h 66"/>
                <a:gd name="T24" fmla="*/ 54 w 63"/>
                <a:gd name="T25" fmla="*/ 9 h 66"/>
                <a:gd name="T26" fmla="*/ 31 w 63"/>
                <a:gd name="T27" fmla="*/ 0 h 66"/>
                <a:gd name="T28" fmla="*/ 9 w 63"/>
                <a:gd name="T29" fmla="*/ 9 h 66"/>
                <a:gd name="T30" fmla="*/ 0 w 63"/>
                <a:gd name="T31" fmla="*/ 33 h 66"/>
                <a:gd name="T32" fmla="*/ 9 w 63"/>
                <a:gd name="T33" fmla="*/ 56 h 66"/>
                <a:gd name="T34" fmla="*/ 31 w 63"/>
                <a:gd name="T35" fmla="*/ 65 h 66"/>
                <a:gd name="T36" fmla="*/ 54 w 63"/>
                <a:gd name="T37" fmla="*/ 56 h 66"/>
                <a:gd name="T38" fmla="*/ 63 w 63"/>
                <a:gd name="T39" fmla="*/ 33 h 66"/>
                <a:gd name="T40" fmla="*/ 53 w 63"/>
                <a:gd name="T4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6">
                  <a:moveTo>
                    <a:pt x="53" y="33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3" y="36"/>
                    <a:pt x="41" y="40"/>
                    <a:pt x="39" y="42"/>
                  </a:cubicBezTo>
                  <a:cubicBezTo>
                    <a:pt x="37" y="44"/>
                    <a:pt x="34" y="45"/>
                    <a:pt x="31" y="45"/>
                  </a:cubicBezTo>
                  <a:cubicBezTo>
                    <a:pt x="29" y="45"/>
                    <a:pt x="26" y="44"/>
                    <a:pt x="24" y="42"/>
                  </a:cubicBezTo>
                  <a:cubicBezTo>
                    <a:pt x="22" y="40"/>
                    <a:pt x="20" y="36"/>
                    <a:pt x="20" y="33"/>
                  </a:cubicBezTo>
                  <a:cubicBezTo>
                    <a:pt x="20" y="29"/>
                    <a:pt x="22" y="26"/>
                    <a:pt x="24" y="23"/>
                  </a:cubicBezTo>
                  <a:cubicBezTo>
                    <a:pt x="26" y="21"/>
                    <a:pt x="29" y="20"/>
                    <a:pt x="31" y="20"/>
                  </a:cubicBezTo>
                  <a:cubicBezTo>
                    <a:pt x="34" y="20"/>
                    <a:pt x="37" y="21"/>
                    <a:pt x="39" y="23"/>
                  </a:cubicBezTo>
                  <a:cubicBezTo>
                    <a:pt x="41" y="26"/>
                    <a:pt x="43" y="29"/>
                    <a:pt x="4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24"/>
                    <a:pt x="60" y="15"/>
                    <a:pt x="54" y="9"/>
                  </a:cubicBezTo>
                  <a:cubicBezTo>
                    <a:pt x="48" y="3"/>
                    <a:pt x="40" y="0"/>
                    <a:pt x="31" y="0"/>
                  </a:cubicBezTo>
                  <a:cubicBezTo>
                    <a:pt x="23" y="0"/>
                    <a:pt x="15" y="3"/>
                    <a:pt x="9" y="9"/>
                  </a:cubicBezTo>
                  <a:cubicBezTo>
                    <a:pt x="3" y="15"/>
                    <a:pt x="0" y="24"/>
                    <a:pt x="0" y="33"/>
                  </a:cubicBezTo>
                  <a:cubicBezTo>
                    <a:pt x="0" y="41"/>
                    <a:pt x="3" y="50"/>
                    <a:pt x="9" y="56"/>
                  </a:cubicBezTo>
                  <a:cubicBezTo>
                    <a:pt x="15" y="62"/>
                    <a:pt x="23" y="66"/>
                    <a:pt x="31" y="65"/>
                  </a:cubicBezTo>
                  <a:cubicBezTo>
                    <a:pt x="40" y="66"/>
                    <a:pt x="48" y="62"/>
                    <a:pt x="54" y="56"/>
                  </a:cubicBezTo>
                  <a:cubicBezTo>
                    <a:pt x="60" y="50"/>
                    <a:pt x="63" y="41"/>
                    <a:pt x="63" y="33"/>
                  </a:cubicBezTo>
                  <a:cubicBezTo>
                    <a:pt x="53" y="33"/>
                    <a:pt x="53" y="33"/>
                    <a:pt x="53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矩形 107" descr="9a8be564-e971-4f4f-bcf4-e2949d0950f2"/>
            <p:cNvSpPr>
              <a:spLocks noChangeArrowheads="1"/>
            </p:cNvSpPr>
            <p:nvPr/>
          </p:nvSpPr>
          <p:spPr bwMode="auto">
            <a:xfrm>
              <a:off x="5407026" y="5326063"/>
              <a:ext cx="23495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任意多边形: 形状 108" descr="782a8124-7cb3-464a-b67e-b83d8d1a82bc"/>
            <p:cNvSpPr/>
            <p:nvPr/>
          </p:nvSpPr>
          <p:spPr bwMode="auto">
            <a:xfrm>
              <a:off x="5407026" y="5326063"/>
              <a:ext cx="234950" cy="39688"/>
            </a:xfrm>
            <a:custGeom>
              <a:avLst/>
              <a:gdLst>
                <a:gd name="T0" fmla="*/ 0 w 148"/>
                <a:gd name="T1" fmla="*/ 25 h 25"/>
                <a:gd name="T2" fmla="*/ 148 w 148"/>
                <a:gd name="T3" fmla="*/ 25 h 25"/>
                <a:gd name="T4" fmla="*/ 148 w 148"/>
                <a:gd name="T5" fmla="*/ 0 h 25"/>
                <a:gd name="T6" fmla="*/ 0 w 14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5">
                  <a:moveTo>
                    <a:pt x="0" y="25"/>
                  </a:move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矩形 109" descr="e1bbf7da-f605-431e-b6e9-b444f2d53b84"/>
            <p:cNvSpPr>
              <a:spLocks noChangeArrowheads="1"/>
            </p:cNvSpPr>
            <p:nvPr/>
          </p:nvSpPr>
          <p:spPr bwMode="auto">
            <a:xfrm>
              <a:off x="5314951" y="5397500"/>
              <a:ext cx="23495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任意多边形: 形状 110" descr="1457f363-f944-40d8-bf04-10effc2e5a3b"/>
            <p:cNvSpPr/>
            <p:nvPr/>
          </p:nvSpPr>
          <p:spPr bwMode="auto">
            <a:xfrm>
              <a:off x="5314951" y="5397500"/>
              <a:ext cx="234950" cy="39688"/>
            </a:xfrm>
            <a:custGeom>
              <a:avLst/>
              <a:gdLst>
                <a:gd name="T0" fmla="*/ 0 w 148"/>
                <a:gd name="T1" fmla="*/ 25 h 25"/>
                <a:gd name="T2" fmla="*/ 148 w 148"/>
                <a:gd name="T3" fmla="*/ 25 h 25"/>
                <a:gd name="T4" fmla="*/ 148 w 148"/>
                <a:gd name="T5" fmla="*/ 0 h 25"/>
                <a:gd name="T6" fmla="*/ 0 w 14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5">
                  <a:moveTo>
                    <a:pt x="0" y="25"/>
                  </a:move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任意多边形: 形状 111" descr="bca19c40-32eb-4c28-8bb5-69aa51575c70"/>
            <p:cNvSpPr>
              <a:spLocks noChangeArrowheads="1"/>
            </p:cNvSpPr>
            <p:nvPr/>
          </p:nvSpPr>
          <p:spPr bwMode="auto">
            <a:xfrm>
              <a:off x="6980239" y="5192230"/>
              <a:ext cx="204788" cy="906945"/>
            </a:xfrm>
            <a:custGeom>
              <a:avLst/>
              <a:gdLst>
                <a:gd name="connsiteX0" fmla="*/ 0 w 204788"/>
                <a:gd name="connsiteY0" fmla="*/ 0 h 906945"/>
                <a:gd name="connsiteX1" fmla="*/ 204788 w 204788"/>
                <a:gd name="connsiteY1" fmla="*/ 138410 h 906945"/>
                <a:gd name="connsiteX2" fmla="*/ 204788 w 204788"/>
                <a:gd name="connsiteY2" fmla="*/ 906945 h 906945"/>
                <a:gd name="connsiteX3" fmla="*/ 0 w 204788"/>
                <a:gd name="connsiteY3" fmla="*/ 906945 h 90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" h="906944">
                  <a:moveTo>
                    <a:pt x="0" y="0"/>
                  </a:moveTo>
                  <a:lnTo>
                    <a:pt x="204788" y="138410"/>
                  </a:lnTo>
                  <a:lnTo>
                    <a:pt x="204788" y="906945"/>
                  </a:lnTo>
                  <a:lnTo>
                    <a:pt x="0" y="9069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3" name="任意多边形: 形状 112" descr="5a9e20b7-3090-4558-8df9-0e8da649e75e"/>
            <p:cNvSpPr/>
            <p:nvPr/>
          </p:nvSpPr>
          <p:spPr bwMode="auto">
            <a:xfrm>
              <a:off x="7119938" y="5303838"/>
              <a:ext cx="66675" cy="566738"/>
            </a:xfrm>
            <a:custGeom>
              <a:avLst/>
              <a:gdLst>
                <a:gd name="T0" fmla="*/ 0 w 34"/>
                <a:gd name="T1" fmla="*/ 0 h 286"/>
                <a:gd name="T2" fmla="*/ 0 w 34"/>
                <a:gd name="T3" fmla="*/ 286 h 286"/>
                <a:gd name="T4" fmla="*/ 33 w 34"/>
                <a:gd name="T5" fmla="*/ 286 h 286"/>
                <a:gd name="T6" fmla="*/ 34 w 34"/>
                <a:gd name="T7" fmla="*/ 47 h 286"/>
                <a:gd name="T8" fmla="*/ 17 w 34"/>
                <a:gd name="T9" fmla="*/ 14 h 286"/>
                <a:gd name="T10" fmla="*/ 0 w 3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6">
                  <a:moveTo>
                    <a:pt x="0" y="0"/>
                  </a:moveTo>
                  <a:cubicBezTo>
                    <a:pt x="0" y="286"/>
                    <a:pt x="0" y="286"/>
                    <a:pt x="0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3"/>
                    <a:pt x="27" y="20"/>
                    <a:pt x="17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任意多边形: 形状 113" descr="a378f6a3-daf0-4cec-8130-c445608c1293"/>
            <p:cNvSpPr>
              <a:spLocks noEditPoints="1"/>
            </p:cNvSpPr>
            <p:nvPr/>
          </p:nvSpPr>
          <p:spPr bwMode="auto">
            <a:xfrm>
              <a:off x="5848351" y="5211763"/>
              <a:ext cx="258763" cy="885825"/>
            </a:xfrm>
            <a:custGeom>
              <a:avLst/>
              <a:gdLst>
                <a:gd name="T0" fmla="*/ 131 w 131"/>
                <a:gd name="T1" fmla="*/ 360 h 448"/>
                <a:gd name="T2" fmla="*/ 0 w 131"/>
                <a:gd name="T3" fmla="*/ 360 h 448"/>
                <a:gd name="T4" fmla="*/ 0 w 131"/>
                <a:gd name="T5" fmla="*/ 427 h 448"/>
                <a:gd name="T6" fmla="*/ 6 w 131"/>
                <a:gd name="T7" fmla="*/ 448 h 448"/>
                <a:gd name="T8" fmla="*/ 98 w 131"/>
                <a:gd name="T9" fmla="*/ 448 h 448"/>
                <a:gd name="T10" fmla="*/ 114 w 131"/>
                <a:gd name="T11" fmla="*/ 441 h 448"/>
                <a:gd name="T12" fmla="*/ 121 w 131"/>
                <a:gd name="T13" fmla="*/ 423 h 448"/>
                <a:gd name="T14" fmla="*/ 131 w 131"/>
                <a:gd name="T15" fmla="*/ 423 h 448"/>
                <a:gd name="T16" fmla="*/ 131 w 131"/>
                <a:gd name="T17" fmla="*/ 360 h 448"/>
                <a:gd name="T18" fmla="*/ 101 w 131"/>
                <a:gd name="T19" fmla="*/ 0 h 448"/>
                <a:gd name="T20" fmla="*/ 89 w 131"/>
                <a:gd name="T21" fmla="*/ 0 h 448"/>
                <a:gd name="T22" fmla="*/ 89 w 131"/>
                <a:gd name="T23" fmla="*/ 27 h 448"/>
                <a:gd name="T24" fmla="*/ 78 w 131"/>
                <a:gd name="T25" fmla="*/ 34 h 448"/>
                <a:gd name="T26" fmla="*/ 72 w 131"/>
                <a:gd name="T27" fmla="*/ 23 h 448"/>
                <a:gd name="T28" fmla="*/ 18 w 131"/>
                <a:gd name="T29" fmla="*/ 61 h 448"/>
                <a:gd name="T30" fmla="*/ 4 w 131"/>
                <a:gd name="T31" fmla="*/ 77 h 448"/>
                <a:gd name="T32" fmla="*/ 7 w 131"/>
                <a:gd name="T33" fmla="*/ 91 h 448"/>
                <a:gd name="T34" fmla="*/ 7 w 131"/>
                <a:gd name="T35" fmla="*/ 91 h 448"/>
                <a:gd name="T36" fmla="*/ 7 w 131"/>
                <a:gd name="T37" fmla="*/ 91 h 448"/>
                <a:gd name="T38" fmla="*/ 1 w 131"/>
                <a:gd name="T39" fmla="*/ 110 h 448"/>
                <a:gd name="T40" fmla="*/ 0 w 131"/>
                <a:gd name="T41" fmla="*/ 189 h 448"/>
                <a:gd name="T42" fmla="*/ 5 w 131"/>
                <a:gd name="T43" fmla="*/ 185 h 448"/>
                <a:gd name="T44" fmla="*/ 11 w 131"/>
                <a:gd name="T45" fmla="*/ 193 h 448"/>
                <a:gd name="T46" fmla="*/ 131 w 131"/>
                <a:gd name="T47" fmla="*/ 310 h 448"/>
                <a:gd name="T48" fmla="*/ 131 w 131"/>
                <a:gd name="T49" fmla="*/ 32 h 448"/>
                <a:gd name="T50" fmla="*/ 101 w 131"/>
                <a:gd name="T5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448">
                  <a:moveTo>
                    <a:pt x="131" y="360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5"/>
                    <a:pt x="2" y="442"/>
                    <a:pt x="6" y="448"/>
                  </a:cubicBezTo>
                  <a:cubicBezTo>
                    <a:pt x="98" y="448"/>
                    <a:pt x="98" y="448"/>
                    <a:pt x="98" y="448"/>
                  </a:cubicBezTo>
                  <a:cubicBezTo>
                    <a:pt x="104" y="448"/>
                    <a:pt x="110" y="446"/>
                    <a:pt x="114" y="441"/>
                  </a:cubicBezTo>
                  <a:cubicBezTo>
                    <a:pt x="118" y="437"/>
                    <a:pt x="121" y="430"/>
                    <a:pt x="121" y="423"/>
                  </a:cubicBezTo>
                  <a:cubicBezTo>
                    <a:pt x="131" y="423"/>
                    <a:pt x="131" y="423"/>
                    <a:pt x="131" y="423"/>
                  </a:cubicBezTo>
                  <a:cubicBezTo>
                    <a:pt x="131" y="360"/>
                    <a:pt x="131" y="360"/>
                    <a:pt x="131" y="360"/>
                  </a:cubicBezTo>
                  <a:moveTo>
                    <a:pt x="101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2" y="64"/>
                    <a:pt x="7" y="70"/>
                    <a:pt x="4" y="77"/>
                  </a:cubicBezTo>
                  <a:cubicBezTo>
                    <a:pt x="6" y="81"/>
                    <a:pt x="7" y="86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8"/>
                    <a:pt x="5" y="105"/>
                    <a:pt x="1" y="11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14"/>
                    <a:pt x="118" y="0"/>
                    <a:pt x="101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任意多边形: 形状 114" descr="d9efa6ba-b1d2-4797-a7a7-a847e629cead"/>
            <p:cNvSpPr/>
            <p:nvPr/>
          </p:nvSpPr>
          <p:spPr bwMode="auto">
            <a:xfrm>
              <a:off x="5848351" y="5592763"/>
              <a:ext cx="258763" cy="290513"/>
            </a:xfrm>
            <a:custGeom>
              <a:avLst/>
              <a:gdLst>
                <a:gd name="T0" fmla="*/ 14 w 163"/>
                <a:gd name="T1" fmla="*/ 0 h 183"/>
                <a:gd name="T2" fmla="*/ 22 w 163"/>
                <a:gd name="T3" fmla="*/ 10 h 183"/>
                <a:gd name="T4" fmla="*/ 0 w 163"/>
                <a:gd name="T5" fmla="*/ 28 h 183"/>
                <a:gd name="T6" fmla="*/ 0 w 163"/>
                <a:gd name="T7" fmla="*/ 183 h 183"/>
                <a:gd name="T8" fmla="*/ 163 w 163"/>
                <a:gd name="T9" fmla="*/ 183 h 183"/>
                <a:gd name="T10" fmla="*/ 163 w 163"/>
                <a:gd name="T11" fmla="*/ 146 h 183"/>
                <a:gd name="T12" fmla="*/ 14 w 163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3">
                  <a:moveTo>
                    <a:pt x="14" y="0"/>
                  </a:moveTo>
                  <a:lnTo>
                    <a:pt x="22" y="10"/>
                  </a:lnTo>
                  <a:lnTo>
                    <a:pt x="0" y="28"/>
                  </a:lnTo>
                  <a:lnTo>
                    <a:pt x="0" y="183"/>
                  </a:lnTo>
                  <a:lnTo>
                    <a:pt x="163" y="183"/>
                  </a:lnTo>
                  <a:lnTo>
                    <a:pt x="163" y="14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任意多边形: 形状 115" descr="b9f33fe8-5268-430b-86c8-8b39654ba78b"/>
            <p:cNvSpPr/>
            <p:nvPr/>
          </p:nvSpPr>
          <p:spPr bwMode="auto">
            <a:xfrm>
              <a:off x="5848351" y="5592763"/>
              <a:ext cx="258763" cy="290513"/>
            </a:xfrm>
            <a:custGeom>
              <a:avLst/>
              <a:gdLst>
                <a:gd name="T0" fmla="*/ 14 w 163"/>
                <a:gd name="T1" fmla="*/ 0 h 183"/>
                <a:gd name="T2" fmla="*/ 22 w 163"/>
                <a:gd name="T3" fmla="*/ 10 h 183"/>
                <a:gd name="T4" fmla="*/ 0 w 163"/>
                <a:gd name="T5" fmla="*/ 28 h 183"/>
                <a:gd name="T6" fmla="*/ 0 w 163"/>
                <a:gd name="T7" fmla="*/ 183 h 183"/>
                <a:gd name="T8" fmla="*/ 163 w 163"/>
                <a:gd name="T9" fmla="*/ 183 h 183"/>
                <a:gd name="T10" fmla="*/ 163 w 163"/>
                <a:gd name="T11" fmla="*/ 146 h 183"/>
                <a:gd name="T12" fmla="*/ 14 w 163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3">
                  <a:moveTo>
                    <a:pt x="14" y="0"/>
                  </a:moveTo>
                  <a:lnTo>
                    <a:pt x="22" y="10"/>
                  </a:lnTo>
                  <a:lnTo>
                    <a:pt x="0" y="28"/>
                  </a:lnTo>
                  <a:lnTo>
                    <a:pt x="0" y="183"/>
                  </a:lnTo>
                  <a:lnTo>
                    <a:pt x="163" y="183"/>
                  </a:lnTo>
                  <a:lnTo>
                    <a:pt x="163" y="146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任意多边形: 形状 116" descr="3f08bf6e-d0f4-4300-a34f-c4fde45cd49a"/>
            <p:cNvSpPr/>
            <p:nvPr/>
          </p:nvSpPr>
          <p:spPr bwMode="auto">
            <a:xfrm>
              <a:off x="5848351" y="5883275"/>
              <a:ext cx="258763" cy="39688"/>
            </a:xfrm>
            <a:custGeom>
              <a:avLst/>
              <a:gdLst>
                <a:gd name="T0" fmla="*/ 163 w 163"/>
                <a:gd name="T1" fmla="*/ 0 h 25"/>
                <a:gd name="T2" fmla="*/ 163 w 163"/>
                <a:gd name="T3" fmla="*/ 0 h 25"/>
                <a:gd name="T4" fmla="*/ 0 w 163"/>
                <a:gd name="T5" fmla="*/ 0 h 25"/>
                <a:gd name="T6" fmla="*/ 0 w 163"/>
                <a:gd name="T7" fmla="*/ 25 h 25"/>
                <a:gd name="T8" fmla="*/ 163 w 163"/>
                <a:gd name="T9" fmla="*/ 25 h 25"/>
                <a:gd name="T10" fmla="*/ 163 w 1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5">
                  <a:moveTo>
                    <a:pt x="163" y="0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63" y="2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任意多边形: 形状 117" descr="e8526fda-9e01-4f08-a418-01193f36ac63"/>
            <p:cNvSpPr/>
            <p:nvPr/>
          </p:nvSpPr>
          <p:spPr bwMode="auto">
            <a:xfrm>
              <a:off x="5848351" y="5883275"/>
              <a:ext cx="258763" cy="39688"/>
            </a:xfrm>
            <a:custGeom>
              <a:avLst/>
              <a:gdLst>
                <a:gd name="T0" fmla="*/ 163 w 163"/>
                <a:gd name="T1" fmla="*/ 0 h 25"/>
                <a:gd name="T2" fmla="*/ 163 w 163"/>
                <a:gd name="T3" fmla="*/ 0 h 25"/>
                <a:gd name="T4" fmla="*/ 0 w 163"/>
                <a:gd name="T5" fmla="*/ 0 h 25"/>
                <a:gd name="T6" fmla="*/ 0 w 163"/>
                <a:gd name="T7" fmla="*/ 25 h 25"/>
                <a:gd name="T8" fmla="*/ 163 w 163"/>
                <a:gd name="T9" fmla="*/ 25 h 25"/>
                <a:gd name="T10" fmla="*/ 163 w 1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5">
                  <a:moveTo>
                    <a:pt x="163" y="0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63" y="25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任意多边形: 形状 118" descr="e97ecce2-60cc-4879-b2ef-21299f01e439"/>
            <p:cNvSpPr/>
            <p:nvPr/>
          </p:nvSpPr>
          <p:spPr bwMode="auto">
            <a:xfrm>
              <a:off x="5848351" y="5576888"/>
              <a:ext cx="34925" cy="60325"/>
            </a:xfrm>
            <a:custGeom>
              <a:avLst/>
              <a:gdLst>
                <a:gd name="T0" fmla="*/ 6 w 22"/>
                <a:gd name="T1" fmla="*/ 0 h 38"/>
                <a:gd name="T2" fmla="*/ 0 w 22"/>
                <a:gd name="T3" fmla="*/ 5 h 38"/>
                <a:gd name="T4" fmla="*/ 0 w 22"/>
                <a:gd name="T5" fmla="*/ 38 h 38"/>
                <a:gd name="T6" fmla="*/ 22 w 22"/>
                <a:gd name="T7" fmla="*/ 20 h 38"/>
                <a:gd name="T8" fmla="*/ 14 w 22"/>
                <a:gd name="T9" fmla="*/ 10 h 38"/>
                <a:gd name="T10" fmla="*/ 6 w 2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lnTo>
                    <a:pt x="0" y="5"/>
                  </a:lnTo>
                  <a:lnTo>
                    <a:pt x="0" y="38"/>
                  </a:lnTo>
                  <a:lnTo>
                    <a:pt x="22" y="20"/>
                  </a:lnTo>
                  <a:lnTo>
                    <a:pt x="14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任意多边形: 形状 119" descr="5803ab4c-ecd7-44ab-8a35-bfc5d14b45a5"/>
            <p:cNvSpPr/>
            <p:nvPr/>
          </p:nvSpPr>
          <p:spPr bwMode="auto">
            <a:xfrm>
              <a:off x="5848351" y="5576888"/>
              <a:ext cx="34925" cy="60325"/>
            </a:xfrm>
            <a:custGeom>
              <a:avLst/>
              <a:gdLst>
                <a:gd name="T0" fmla="*/ 6 w 22"/>
                <a:gd name="T1" fmla="*/ 0 h 38"/>
                <a:gd name="T2" fmla="*/ 0 w 22"/>
                <a:gd name="T3" fmla="*/ 5 h 38"/>
                <a:gd name="T4" fmla="*/ 0 w 22"/>
                <a:gd name="T5" fmla="*/ 38 h 38"/>
                <a:gd name="T6" fmla="*/ 22 w 22"/>
                <a:gd name="T7" fmla="*/ 20 h 38"/>
                <a:gd name="T8" fmla="*/ 14 w 22"/>
                <a:gd name="T9" fmla="*/ 10 h 38"/>
                <a:gd name="T10" fmla="*/ 6 w 2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lnTo>
                    <a:pt x="0" y="5"/>
                  </a:lnTo>
                  <a:lnTo>
                    <a:pt x="0" y="38"/>
                  </a:lnTo>
                  <a:lnTo>
                    <a:pt x="22" y="20"/>
                  </a:lnTo>
                  <a:lnTo>
                    <a:pt x="14" y="1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任意多边形: 形状 120" descr="7e6ddb0c-224c-4a8b-adec-34e47fc9c202"/>
            <p:cNvSpPr>
              <a:spLocks noEditPoints="1"/>
            </p:cNvSpPr>
            <p:nvPr/>
          </p:nvSpPr>
          <p:spPr bwMode="auto">
            <a:xfrm>
              <a:off x="5849938" y="5364163"/>
              <a:ext cx="12700" cy="65088"/>
            </a:xfrm>
            <a:custGeom>
              <a:avLst/>
              <a:gdLst>
                <a:gd name="T0" fmla="*/ 6 w 6"/>
                <a:gd name="T1" fmla="*/ 14 h 33"/>
                <a:gd name="T2" fmla="*/ 0 w 6"/>
                <a:gd name="T3" fmla="*/ 14 h 33"/>
                <a:gd name="T4" fmla="*/ 0 w 6"/>
                <a:gd name="T5" fmla="*/ 16 h 33"/>
                <a:gd name="T6" fmla="*/ 0 w 6"/>
                <a:gd name="T7" fmla="*/ 33 h 33"/>
                <a:gd name="T8" fmla="*/ 6 w 6"/>
                <a:gd name="T9" fmla="*/ 14 h 33"/>
                <a:gd name="T10" fmla="*/ 6 w 6"/>
                <a:gd name="T11" fmla="*/ 14 h 33"/>
                <a:gd name="T12" fmla="*/ 6 w 6"/>
                <a:gd name="T13" fmla="*/ 14 h 33"/>
                <a:gd name="T14" fmla="*/ 6 w 6"/>
                <a:gd name="T15" fmla="*/ 14 h 33"/>
                <a:gd name="T16" fmla="*/ 3 w 6"/>
                <a:gd name="T17" fmla="*/ 0 h 33"/>
                <a:gd name="T18" fmla="*/ 0 w 6"/>
                <a:gd name="T19" fmla="*/ 14 h 33"/>
                <a:gd name="T20" fmla="*/ 6 w 6"/>
                <a:gd name="T21" fmla="*/ 14 h 33"/>
                <a:gd name="T22" fmla="*/ 6 w 6"/>
                <a:gd name="T23" fmla="*/ 14 h 33"/>
                <a:gd name="T24" fmla="*/ 3 w 6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33">
                  <a:moveTo>
                    <a:pt x="6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8"/>
                    <a:pt x="6" y="21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0"/>
                  </a:moveTo>
                  <a:cubicBezTo>
                    <a:pt x="1" y="4"/>
                    <a:pt x="0" y="9"/>
                    <a:pt x="0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9"/>
                    <a:pt x="5" y="4"/>
                    <a:pt x="3" y="0"/>
                  </a:cubicBezTo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任意多边形: 形状 121" descr="a0d210ee-6c67-4607-a0f5-0af82c44f8aa"/>
            <p:cNvSpPr/>
            <p:nvPr/>
          </p:nvSpPr>
          <p:spPr bwMode="auto">
            <a:xfrm>
              <a:off x="5915026" y="5364163"/>
              <a:ext cx="1209675" cy="377825"/>
            </a:xfrm>
            <a:custGeom>
              <a:avLst/>
              <a:gdLst>
                <a:gd name="T0" fmla="*/ 762 w 762"/>
                <a:gd name="T1" fmla="*/ 3 h 238"/>
                <a:gd name="T2" fmla="*/ 762 w 762"/>
                <a:gd name="T3" fmla="*/ 0 h 238"/>
                <a:gd name="T4" fmla="*/ 0 w 762"/>
                <a:gd name="T5" fmla="*/ 0 h 238"/>
                <a:gd name="T6" fmla="*/ 379 w 762"/>
                <a:gd name="T7" fmla="*/ 238 h 238"/>
                <a:gd name="T8" fmla="*/ 762 w 762"/>
                <a:gd name="T9" fmla="*/ 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238">
                  <a:moveTo>
                    <a:pt x="762" y="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379" y="238"/>
                  </a:lnTo>
                  <a:lnTo>
                    <a:pt x="76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任意多边形: 形状 122" descr="0f8c69b8-6b78-452b-b2d0-6cbe3d044c1e"/>
            <p:cNvSpPr/>
            <p:nvPr/>
          </p:nvSpPr>
          <p:spPr bwMode="auto">
            <a:xfrm>
              <a:off x="5913438" y="4986338"/>
              <a:ext cx="1209675" cy="377825"/>
            </a:xfrm>
            <a:custGeom>
              <a:avLst/>
              <a:gdLst>
                <a:gd name="T0" fmla="*/ 762 w 762"/>
                <a:gd name="T1" fmla="*/ 234 h 238"/>
                <a:gd name="T2" fmla="*/ 762 w 762"/>
                <a:gd name="T3" fmla="*/ 238 h 238"/>
                <a:gd name="T4" fmla="*/ 0 w 762"/>
                <a:gd name="T5" fmla="*/ 238 h 238"/>
                <a:gd name="T6" fmla="*/ 379 w 762"/>
                <a:gd name="T7" fmla="*/ 0 h 238"/>
                <a:gd name="T8" fmla="*/ 762 w 762"/>
                <a:gd name="T9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238">
                  <a:moveTo>
                    <a:pt x="762" y="234"/>
                  </a:moveTo>
                  <a:lnTo>
                    <a:pt x="762" y="238"/>
                  </a:lnTo>
                  <a:lnTo>
                    <a:pt x="0" y="238"/>
                  </a:lnTo>
                  <a:lnTo>
                    <a:pt x="379" y="0"/>
                  </a:lnTo>
                  <a:lnTo>
                    <a:pt x="762" y="23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任意多边形: 形状 123" descr="c14f84a6-d008-44ec-88c3-3fe99a082a06"/>
            <p:cNvSpPr/>
            <p:nvPr/>
          </p:nvSpPr>
          <p:spPr bwMode="auto">
            <a:xfrm>
              <a:off x="6088063" y="4908550"/>
              <a:ext cx="874713" cy="908050"/>
            </a:xfrm>
            <a:custGeom>
              <a:avLst/>
              <a:gdLst>
                <a:gd name="T0" fmla="*/ 442 w 442"/>
                <a:gd name="T1" fmla="*/ 459 h 459"/>
                <a:gd name="T2" fmla="*/ 0 w 442"/>
                <a:gd name="T3" fmla="*/ 459 h 459"/>
                <a:gd name="T4" fmla="*/ 0 w 442"/>
                <a:gd name="T5" fmla="*/ 8 h 459"/>
                <a:gd name="T6" fmla="*/ 7 w 442"/>
                <a:gd name="T7" fmla="*/ 0 h 459"/>
                <a:gd name="T8" fmla="*/ 435 w 442"/>
                <a:gd name="T9" fmla="*/ 0 h 459"/>
                <a:gd name="T10" fmla="*/ 442 w 442"/>
                <a:gd name="T11" fmla="*/ 8 h 459"/>
                <a:gd name="T12" fmla="*/ 442 w 442"/>
                <a:gd name="T13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459">
                  <a:moveTo>
                    <a:pt x="442" y="459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9" y="0"/>
                    <a:pt x="442" y="4"/>
                    <a:pt x="442" y="8"/>
                  </a:cubicBezTo>
                  <a:lnTo>
                    <a:pt x="442" y="4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 descr="c694416b-29b3-4a35-a66d-2353c87982ab"/>
            <p:cNvSpPr/>
            <p:nvPr/>
          </p:nvSpPr>
          <p:spPr bwMode="auto">
            <a:xfrm>
              <a:off x="6067426" y="4889500"/>
              <a:ext cx="915988" cy="949325"/>
            </a:xfrm>
            <a:custGeom>
              <a:avLst/>
              <a:gdLst>
                <a:gd name="T0" fmla="*/ 452 w 462"/>
                <a:gd name="T1" fmla="*/ 469 h 480"/>
                <a:gd name="T2" fmla="*/ 452 w 462"/>
                <a:gd name="T3" fmla="*/ 459 h 480"/>
                <a:gd name="T4" fmla="*/ 20 w 462"/>
                <a:gd name="T5" fmla="*/ 459 h 480"/>
                <a:gd name="T6" fmla="*/ 20 w 462"/>
                <a:gd name="T7" fmla="*/ 18 h 480"/>
                <a:gd name="T8" fmla="*/ 17 w 462"/>
                <a:gd name="T9" fmla="*/ 18 h 480"/>
                <a:gd name="T10" fmla="*/ 19 w 462"/>
                <a:gd name="T11" fmla="*/ 20 h 480"/>
                <a:gd name="T12" fmla="*/ 20 w 462"/>
                <a:gd name="T13" fmla="*/ 18 h 480"/>
                <a:gd name="T14" fmla="*/ 17 w 462"/>
                <a:gd name="T15" fmla="*/ 18 h 480"/>
                <a:gd name="T16" fmla="*/ 19 w 462"/>
                <a:gd name="T17" fmla="*/ 20 h 480"/>
                <a:gd name="T18" fmla="*/ 17 w 462"/>
                <a:gd name="T19" fmla="*/ 18 h 480"/>
                <a:gd name="T20" fmla="*/ 17 w 462"/>
                <a:gd name="T21" fmla="*/ 20 h 480"/>
                <a:gd name="T22" fmla="*/ 19 w 462"/>
                <a:gd name="T23" fmla="*/ 20 h 480"/>
                <a:gd name="T24" fmla="*/ 17 w 462"/>
                <a:gd name="T25" fmla="*/ 18 h 480"/>
                <a:gd name="T26" fmla="*/ 17 w 462"/>
                <a:gd name="T27" fmla="*/ 20 h 480"/>
                <a:gd name="T28" fmla="*/ 445 w 462"/>
                <a:gd name="T29" fmla="*/ 20 h 480"/>
                <a:gd name="T30" fmla="*/ 445 w 462"/>
                <a:gd name="T31" fmla="*/ 18 h 480"/>
                <a:gd name="T32" fmla="*/ 443 w 462"/>
                <a:gd name="T33" fmla="*/ 20 h 480"/>
                <a:gd name="T34" fmla="*/ 445 w 462"/>
                <a:gd name="T35" fmla="*/ 20 h 480"/>
                <a:gd name="T36" fmla="*/ 445 w 462"/>
                <a:gd name="T37" fmla="*/ 18 h 480"/>
                <a:gd name="T38" fmla="*/ 443 w 462"/>
                <a:gd name="T39" fmla="*/ 20 h 480"/>
                <a:gd name="T40" fmla="*/ 445 w 462"/>
                <a:gd name="T41" fmla="*/ 18 h 480"/>
                <a:gd name="T42" fmla="*/ 442 w 462"/>
                <a:gd name="T43" fmla="*/ 18 h 480"/>
                <a:gd name="T44" fmla="*/ 443 w 462"/>
                <a:gd name="T45" fmla="*/ 20 h 480"/>
                <a:gd name="T46" fmla="*/ 445 w 462"/>
                <a:gd name="T47" fmla="*/ 18 h 480"/>
                <a:gd name="T48" fmla="*/ 442 w 462"/>
                <a:gd name="T49" fmla="*/ 18 h 480"/>
                <a:gd name="T50" fmla="*/ 442 w 462"/>
                <a:gd name="T51" fmla="*/ 469 h 480"/>
                <a:gd name="T52" fmla="*/ 452 w 462"/>
                <a:gd name="T53" fmla="*/ 469 h 480"/>
                <a:gd name="T54" fmla="*/ 452 w 462"/>
                <a:gd name="T55" fmla="*/ 459 h 480"/>
                <a:gd name="T56" fmla="*/ 452 w 462"/>
                <a:gd name="T57" fmla="*/ 469 h 480"/>
                <a:gd name="T58" fmla="*/ 462 w 462"/>
                <a:gd name="T59" fmla="*/ 469 h 480"/>
                <a:gd name="T60" fmla="*/ 462 w 462"/>
                <a:gd name="T61" fmla="*/ 18 h 480"/>
                <a:gd name="T62" fmla="*/ 457 w 462"/>
                <a:gd name="T63" fmla="*/ 5 h 480"/>
                <a:gd name="T64" fmla="*/ 445 w 462"/>
                <a:gd name="T65" fmla="*/ 0 h 480"/>
                <a:gd name="T66" fmla="*/ 17 w 462"/>
                <a:gd name="T67" fmla="*/ 0 h 480"/>
                <a:gd name="T68" fmla="*/ 5 w 462"/>
                <a:gd name="T69" fmla="*/ 5 h 480"/>
                <a:gd name="T70" fmla="*/ 0 w 462"/>
                <a:gd name="T71" fmla="*/ 18 h 480"/>
                <a:gd name="T72" fmla="*/ 0 w 462"/>
                <a:gd name="T73" fmla="*/ 480 h 480"/>
                <a:gd name="T74" fmla="*/ 462 w 462"/>
                <a:gd name="T75" fmla="*/ 480 h 480"/>
                <a:gd name="T76" fmla="*/ 462 w 462"/>
                <a:gd name="T77" fmla="*/ 469 h 480"/>
                <a:gd name="T78" fmla="*/ 452 w 462"/>
                <a:gd name="T7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80">
                  <a:moveTo>
                    <a:pt x="452" y="469"/>
                  </a:moveTo>
                  <a:cubicBezTo>
                    <a:pt x="452" y="459"/>
                    <a:pt x="452" y="459"/>
                    <a:pt x="452" y="459"/>
                  </a:cubicBezTo>
                  <a:cubicBezTo>
                    <a:pt x="20" y="459"/>
                    <a:pt x="20" y="459"/>
                    <a:pt x="20" y="45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445" y="20"/>
                    <a:pt x="445" y="20"/>
                    <a:pt x="445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43" y="20"/>
                    <a:pt x="444" y="20"/>
                    <a:pt x="445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18"/>
                    <a:pt x="443" y="19"/>
                    <a:pt x="443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469"/>
                    <a:pt x="442" y="469"/>
                    <a:pt x="442" y="469"/>
                  </a:cubicBezTo>
                  <a:cubicBezTo>
                    <a:pt x="452" y="469"/>
                    <a:pt x="452" y="469"/>
                    <a:pt x="452" y="469"/>
                  </a:cubicBezTo>
                  <a:cubicBezTo>
                    <a:pt x="452" y="459"/>
                    <a:pt x="452" y="459"/>
                    <a:pt x="452" y="459"/>
                  </a:cubicBezTo>
                  <a:cubicBezTo>
                    <a:pt x="452" y="469"/>
                    <a:pt x="452" y="469"/>
                    <a:pt x="452" y="469"/>
                  </a:cubicBezTo>
                  <a:cubicBezTo>
                    <a:pt x="462" y="469"/>
                    <a:pt x="462" y="469"/>
                    <a:pt x="462" y="469"/>
                  </a:cubicBezTo>
                  <a:cubicBezTo>
                    <a:pt x="462" y="18"/>
                    <a:pt x="462" y="18"/>
                    <a:pt x="462" y="18"/>
                  </a:cubicBezTo>
                  <a:cubicBezTo>
                    <a:pt x="462" y="13"/>
                    <a:pt x="461" y="8"/>
                    <a:pt x="457" y="5"/>
                  </a:cubicBezTo>
                  <a:cubicBezTo>
                    <a:pt x="454" y="2"/>
                    <a:pt x="450" y="0"/>
                    <a:pt x="44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3"/>
                    <a:pt x="0" y="18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462" y="480"/>
                    <a:pt x="462" y="480"/>
                    <a:pt x="462" y="480"/>
                  </a:cubicBezTo>
                  <a:cubicBezTo>
                    <a:pt x="462" y="469"/>
                    <a:pt x="462" y="469"/>
                    <a:pt x="462" y="469"/>
                  </a:cubicBezTo>
                  <a:lnTo>
                    <a:pt x="452" y="4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任意多边形: 形状 125" descr="41c9ab4b-e117-436c-96cf-3b7021079f53"/>
            <p:cNvSpPr/>
            <p:nvPr/>
          </p:nvSpPr>
          <p:spPr bwMode="auto">
            <a:xfrm>
              <a:off x="5911851" y="5364163"/>
              <a:ext cx="604838" cy="747713"/>
            </a:xfrm>
            <a:custGeom>
              <a:avLst/>
              <a:gdLst>
                <a:gd name="T0" fmla="*/ 2 w 381"/>
                <a:gd name="T1" fmla="*/ 0 h 471"/>
                <a:gd name="T2" fmla="*/ 0 w 381"/>
                <a:gd name="T3" fmla="*/ 0 h 471"/>
                <a:gd name="T4" fmla="*/ 0 w 381"/>
                <a:gd name="T5" fmla="*/ 471 h 471"/>
                <a:gd name="T6" fmla="*/ 381 w 381"/>
                <a:gd name="T7" fmla="*/ 238 h 471"/>
                <a:gd name="T8" fmla="*/ 2 w 381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471">
                  <a:moveTo>
                    <a:pt x="2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81" y="2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任意多边形: 形状 126" descr="3f72f063-5724-46ce-8cb7-779752983668"/>
            <p:cNvSpPr/>
            <p:nvPr/>
          </p:nvSpPr>
          <p:spPr bwMode="auto">
            <a:xfrm>
              <a:off x="6516688" y="5368925"/>
              <a:ext cx="608013" cy="750888"/>
            </a:xfrm>
            <a:custGeom>
              <a:avLst/>
              <a:gdLst>
                <a:gd name="T0" fmla="*/ 383 w 383"/>
                <a:gd name="T1" fmla="*/ 0 h 473"/>
                <a:gd name="T2" fmla="*/ 0 w 383"/>
                <a:gd name="T3" fmla="*/ 235 h 473"/>
                <a:gd name="T4" fmla="*/ 381 w 383"/>
                <a:gd name="T5" fmla="*/ 473 h 473"/>
                <a:gd name="T6" fmla="*/ 383 w 383"/>
                <a:gd name="T7" fmla="*/ 473 h 473"/>
                <a:gd name="T8" fmla="*/ 383 w 38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472">
                  <a:moveTo>
                    <a:pt x="383" y="0"/>
                  </a:moveTo>
                  <a:lnTo>
                    <a:pt x="0" y="235"/>
                  </a:lnTo>
                  <a:lnTo>
                    <a:pt x="381" y="473"/>
                  </a:lnTo>
                  <a:lnTo>
                    <a:pt x="383" y="47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任意多边形: 形状 127" descr="21be7df8-0805-4c1a-80d4-ab59fdced513"/>
            <p:cNvSpPr/>
            <p:nvPr/>
          </p:nvSpPr>
          <p:spPr bwMode="auto">
            <a:xfrm>
              <a:off x="5935664" y="5741988"/>
              <a:ext cx="1185862" cy="370387"/>
            </a:xfrm>
            <a:custGeom>
              <a:avLst/>
              <a:gdLst>
                <a:gd name="T0" fmla="*/ 0 w 762"/>
                <a:gd name="T1" fmla="*/ 233 h 238"/>
                <a:gd name="T2" fmla="*/ 0 w 762"/>
                <a:gd name="T3" fmla="*/ 238 h 238"/>
                <a:gd name="T4" fmla="*/ 762 w 762"/>
                <a:gd name="T5" fmla="*/ 238 h 238"/>
                <a:gd name="T6" fmla="*/ 381 w 762"/>
                <a:gd name="T7" fmla="*/ 0 h 238"/>
                <a:gd name="T8" fmla="*/ 166 w 762"/>
                <a:gd name="T9" fmla="*/ 132 h 238"/>
                <a:gd name="T10" fmla="*/ 0 w 762"/>
                <a:gd name="T11" fmla="*/ 23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2" h="238">
                  <a:moveTo>
                    <a:pt x="0" y="233"/>
                  </a:moveTo>
                  <a:lnTo>
                    <a:pt x="0" y="238"/>
                  </a:lnTo>
                  <a:lnTo>
                    <a:pt x="762" y="238"/>
                  </a:lnTo>
                  <a:lnTo>
                    <a:pt x="381" y="0"/>
                  </a:lnTo>
                  <a:lnTo>
                    <a:pt x="166" y="132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任意多边形: 形状 128" descr="5a4f8e95-0455-4ab0-a06f-c4d6d37aa1df"/>
            <p:cNvSpPr/>
            <p:nvPr/>
          </p:nvSpPr>
          <p:spPr bwMode="auto">
            <a:xfrm>
              <a:off x="5905501" y="5345113"/>
              <a:ext cx="1208088" cy="777875"/>
            </a:xfrm>
            <a:custGeom>
              <a:avLst/>
              <a:gdLst>
                <a:gd name="T0" fmla="*/ 0 w 761"/>
                <a:gd name="T1" fmla="*/ 22 h 490"/>
                <a:gd name="T2" fmla="*/ 747 w 761"/>
                <a:gd name="T3" fmla="*/ 490 h 490"/>
                <a:gd name="T4" fmla="*/ 761 w 761"/>
                <a:gd name="T5" fmla="*/ 469 h 490"/>
                <a:gd name="T6" fmla="*/ 12 w 761"/>
                <a:gd name="T7" fmla="*/ 0 h 490"/>
                <a:gd name="T8" fmla="*/ 0 w 761"/>
                <a:gd name="T9" fmla="*/ 2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490">
                  <a:moveTo>
                    <a:pt x="0" y="22"/>
                  </a:moveTo>
                  <a:lnTo>
                    <a:pt x="747" y="490"/>
                  </a:lnTo>
                  <a:lnTo>
                    <a:pt x="761" y="469"/>
                  </a:lnTo>
                  <a:lnTo>
                    <a:pt x="1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任意多边形: 形状 129" descr="c0de200e-24a6-415e-b905-55bb8e82ecfa"/>
            <p:cNvSpPr/>
            <p:nvPr/>
          </p:nvSpPr>
          <p:spPr bwMode="auto">
            <a:xfrm>
              <a:off x="5905501" y="5345113"/>
              <a:ext cx="1208088" cy="777875"/>
            </a:xfrm>
            <a:custGeom>
              <a:avLst/>
              <a:gdLst>
                <a:gd name="T0" fmla="*/ 0 w 761"/>
                <a:gd name="T1" fmla="*/ 22 h 490"/>
                <a:gd name="T2" fmla="*/ 747 w 761"/>
                <a:gd name="T3" fmla="*/ 490 h 490"/>
                <a:gd name="T4" fmla="*/ 761 w 761"/>
                <a:gd name="T5" fmla="*/ 469 h 490"/>
                <a:gd name="T6" fmla="*/ 12 w 761"/>
                <a:gd name="T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490">
                  <a:moveTo>
                    <a:pt x="0" y="22"/>
                  </a:moveTo>
                  <a:lnTo>
                    <a:pt x="747" y="490"/>
                  </a:lnTo>
                  <a:lnTo>
                    <a:pt x="761" y="46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任意多边形: 形状 130" descr="ce14eef3-ed20-4130-b65a-e6b0e9d4916f"/>
            <p:cNvSpPr/>
            <p:nvPr/>
          </p:nvSpPr>
          <p:spPr bwMode="auto">
            <a:xfrm>
              <a:off x="5921376" y="5353050"/>
              <a:ext cx="1211263" cy="768350"/>
            </a:xfrm>
            <a:custGeom>
              <a:avLst/>
              <a:gdLst>
                <a:gd name="T0" fmla="*/ 14 w 763"/>
                <a:gd name="T1" fmla="*/ 484 h 484"/>
                <a:gd name="T2" fmla="*/ 763 w 763"/>
                <a:gd name="T3" fmla="*/ 22 h 484"/>
                <a:gd name="T4" fmla="*/ 750 w 763"/>
                <a:gd name="T5" fmla="*/ 0 h 484"/>
                <a:gd name="T6" fmla="*/ 0 w 763"/>
                <a:gd name="T7" fmla="*/ 463 h 484"/>
                <a:gd name="T8" fmla="*/ 14 w 763"/>
                <a:gd name="T9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483">
                  <a:moveTo>
                    <a:pt x="14" y="484"/>
                  </a:moveTo>
                  <a:lnTo>
                    <a:pt x="763" y="22"/>
                  </a:lnTo>
                  <a:lnTo>
                    <a:pt x="750" y="0"/>
                  </a:lnTo>
                  <a:lnTo>
                    <a:pt x="0" y="463"/>
                  </a:lnTo>
                  <a:lnTo>
                    <a:pt x="14" y="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任意多边形: 形状 131" descr="d6f3679b-c57a-4f46-9b23-d532acd98888"/>
            <p:cNvSpPr/>
            <p:nvPr/>
          </p:nvSpPr>
          <p:spPr bwMode="auto">
            <a:xfrm>
              <a:off x="5921376" y="5353050"/>
              <a:ext cx="1211263" cy="768350"/>
            </a:xfrm>
            <a:custGeom>
              <a:avLst/>
              <a:gdLst>
                <a:gd name="T0" fmla="*/ 14 w 763"/>
                <a:gd name="T1" fmla="*/ 484 h 484"/>
                <a:gd name="T2" fmla="*/ 763 w 763"/>
                <a:gd name="T3" fmla="*/ 22 h 484"/>
                <a:gd name="T4" fmla="*/ 750 w 763"/>
                <a:gd name="T5" fmla="*/ 0 h 484"/>
                <a:gd name="T6" fmla="*/ 0 w 763"/>
                <a:gd name="T7" fmla="*/ 46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3" h="483">
                  <a:moveTo>
                    <a:pt x="14" y="484"/>
                  </a:moveTo>
                  <a:lnTo>
                    <a:pt x="763" y="22"/>
                  </a:lnTo>
                  <a:lnTo>
                    <a:pt x="750" y="0"/>
                  </a:lnTo>
                  <a:lnTo>
                    <a:pt x="0" y="4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任意多边形: 形状 132" descr="58010a02-45cb-41cb-b84e-37784649974d"/>
            <p:cNvSpPr/>
            <p:nvPr/>
          </p:nvSpPr>
          <p:spPr bwMode="auto">
            <a:xfrm>
              <a:off x="6988176" y="5256213"/>
              <a:ext cx="155575" cy="882650"/>
            </a:xfrm>
            <a:custGeom>
              <a:avLst/>
              <a:gdLst>
                <a:gd name="T0" fmla="*/ 3 w 78"/>
                <a:gd name="T1" fmla="*/ 446 h 446"/>
                <a:gd name="T2" fmla="*/ 40 w 78"/>
                <a:gd name="T3" fmla="*/ 446 h 446"/>
                <a:gd name="T4" fmla="*/ 40 w 78"/>
                <a:gd name="T5" fmla="*/ 446 h 446"/>
                <a:gd name="T6" fmla="*/ 40 w 78"/>
                <a:gd name="T7" fmla="*/ 446 h 446"/>
                <a:gd name="T8" fmla="*/ 40 w 78"/>
                <a:gd name="T9" fmla="*/ 439 h 446"/>
                <a:gd name="T10" fmla="*/ 40 w 78"/>
                <a:gd name="T11" fmla="*/ 446 h 446"/>
                <a:gd name="T12" fmla="*/ 40 w 78"/>
                <a:gd name="T13" fmla="*/ 446 h 446"/>
                <a:gd name="T14" fmla="*/ 40 w 78"/>
                <a:gd name="T15" fmla="*/ 439 h 446"/>
                <a:gd name="T16" fmla="*/ 40 w 78"/>
                <a:gd name="T17" fmla="*/ 446 h 446"/>
                <a:gd name="T18" fmla="*/ 66 w 78"/>
                <a:gd name="T19" fmla="*/ 434 h 446"/>
                <a:gd name="T20" fmla="*/ 77 w 78"/>
                <a:gd name="T21" fmla="*/ 407 h 446"/>
                <a:gd name="T22" fmla="*/ 78 w 78"/>
                <a:gd name="T23" fmla="*/ 71 h 446"/>
                <a:gd name="T24" fmla="*/ 78 w 78"/>
                <a:gd name="T25" fmla="*/ 71 h 446"/>
                <a:gd name="T26" fmla="*/ 78 w 78"/>
                <a:gd name="T27" fmla="*/ 70 h 446"/>
                <a:gd name="T28" fmla="*/ 71 w 78"/>
                <a:gd name="T29" fmla="*/ 71 h 446"/>
                <a:gd name="T30" fmla="*/ 78 w 78"/>
                <a:gd name="T31" fmla="*/ 71 h 446"/>
                <a:gd name="T32" fmla="*/ 78 w 78"/>
                <a:gd name="T33" fmla="*/ 70 h 446"/>
                <a:gd name="T34" fmla="*/ 71 w 78"/>
                <a:gd name="T35" fmla="*/ 71 h 446"/>
                <a:gd name="T36" fmla="*/ 78 w 78"/>
                <a:gd name="T37" fmla="*/ 71 h 446"/>
                <a:gd name="T38" fmla="*/ 60 w 78"/>
                <a:gd name="T39" fmla="*/ 37 h 446"/>
                <a:gd name="T40" fmla="*/ 55 w 78"/>
                <a:gd name="T41" fmla="*/ 45 h 446"/>
                <a:gd name="T42" fmla="*/ 61 w 78"/>
                <a:gd name="T43" fmla="*/ 37 h 446"/>
                <a:gd name="T44" fmla="*/ 13 w 78"/>
                <a:gd name="T45" fmla="*/ 0 h 446"/>
                <a:gd name="T46" fmla="*/ 0 w 78"/>
                <a:gd name="T47" fmla="*/ 16 h 446"/>
                <a:gd name="T48" fmla="*/ 49 w 78"/>
                <a:gd name="T49" fmla="*/ 54 h 446"/>
                <a:gd name="T50" fmla="*/ 49 w 78"/>
                <a:gd name="T51" fmla="*/ 54 h 446"/>
                <a:gd name="T52" fmla="*/ 58 w 78"/>
                <a:gd name="T53" fmla="*/ 71 h 446"/>
                <a:gd name="T54" fmla="*/ 58 w 78"/>
                <a:gd name="T55" fmla="*/ 71 h 446"/>
                <a:gd name="T56" fmla="*/ 65 w 78"/>
                <a:gd name="T57" fmla="*/ 71 h 446"/>
                <a:gd name="T58" fmla="*/ 58 w 78"/>
                <a:gd name="T59" fmla="*/ 71 h 446"/>
                <a:gd name="T60" fmla="*/ 58 w 78"/>
                <a:gd name="T61" fmla="*/ 71 h 446"/>
                <a:gd name="T62" fmla="*/ 65 w 78"/>
                <a:gd name="T63" fmla="*/ 71 h 446"/>
                <a:gd name="T64" fmla="*/ 58 w 78"/>
                <a:gd name="T65" fmla="*/ 71 h 446"/>
                <a:gd name="T66" fmla="*/ 58 w 78"/>
                <a:gd name="T67" fmla="*/ 71 h 446"/>
                <a:gd name="T68" fmla="*/ 57 w 78"/>
                <a:gd name="T69" fmla="*/ 407 h 446"/>
                <a:gd name="T70" fmla="*/ 52 w 78"/>
                <a:gd name="T71" fmla="*/ 420 h 446"/>
                <a:gd name="T72" fmla="*/ 40 w 78"/>
                <a:gd name="T73" fmla="*/ 426 h 446"/>
                <a:gd name="T74" fmla="*/ 40 w 78"/>
                <a:gd name="T75" fmla="*/ 426 h 446"/>
                <a:gd name="T76" fmla="*/ 40 w 78"/>
                <a:gd name="T77" fmla="*/ 432 h 446"/>
                <a:gd name="T78" fmla="*/ 40 w 78"/>
                <a:gd name="T79" fmla="*/ 426 h 446"/>
                <a:gd name="T80" fmla="*/ 40 w 78"/>
                <a:gd name="T81" fmla="*/ 426 h 446"/>
                <a:gd name="T82" fmla="*/ 40 w 78"/>
                <a:gd name="T83" fmla="*/ 432 h 446"/>
                <a:gd name="T84" fmla="*/ 40 w 78"/>
                <a:gd name="T85" fmla="*/ 426 h 446"/>
                <a:gd name="T86" fmla="*/ 3 w 78"/>
                <a:gd name="T87" fmla="*/ 425 h 446"/>
                <a:gd name="T88" fmla="*/ 3 w 78"/>
                <a:gd name="T8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446">
                  <a:moveTo>
                    <a:pt x="3" y="446"/>
                  </a:move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39"/>
                    <a:pt x="40" y="439"/>
                    <a:pt x="40" y="439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39"/>
                    <a:pt x="40" y="439"/>
                    <a:pt x="40" y="439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50" y="446"/>
                    <a:pt x="60" y="441"/>
                    <a:pt x="66" y="434"/>
                  </a:cubicBezTo>
                  <a:cubicBezTo>
                    <a:pt x="73" y="427"/>
                    <a:pt x="77" y="417"/>
                    <a:pt x="77" y="407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57"/>
                    <a:pt x="71" y="44"/>
                    <a:pt x="60" y="3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4" y="57"/>
                    <a:pt x="58" y="64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7" y="412"/>
                    <a:pt x="55" y="417"/>
                    <a:pt x="52" y="420"/>
                  </a:cubicBezTo>
                  <a:cubicBezTo>
                    <a:pt x="49" y="424"/>
                    <a:pt x="44" y="426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3" y="425"/>
                    <a:pt x="3" y="425"/>
                    <a:pt x="3" y="425"/>
                  </a:cubicBezTo>
                  <a:cubicBezTo>
                    <a:pt x="3" y="446"/>
                    <a:pt x="3" y="446"/>
                    <a:pt x="3" y="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任意多边形: 形状 133" descr="ab027a35-ba0d-42f7-9cd7-0ea2e1dfbb42"/>
            <p:cNvSpPr/>
            <p:nvPr/>
          </p:nvSpPr>
          <p:spPr bwMode="auto">
            <a:xfrm>
              <a:off x="5891213" y="5254625"/>
              <a:ext cx="825500" cy="877888"/>
            </a:xfrm>
            <a:custGeom>
              <a:avLst/>
              <a:gdLst>
                <a:gd name="T0" fmla="*/ 72 w 417"/>
                <a:gd name="T1" fmla="*/ 0 h 444"/>
                <a:gd name="T2" fmla="*/ 18 w 417"/>
                <a:gd name="T3" fmla="*/ 38 h 444"/>
                <a:gd name="T4" fmla="*/ 24 w 417"/>
                <a:gd name="T5" fmla="*/ 47 h 444"/>
                <a:gd name="T6" fmla="*/ 19 w 417"/>
                <a:gd name="T7" fmla="*/ 38 h 444"/>
                <a:gd name="T8" fmla="*/ 1 w 417"/>
                <a:gd name="T9" fmla="*/ 71 h 444"/>
                <a:gd name="T10" fmla="*/ 0 w 417"/>
                <a:gd name="T11" fmla="*/ 405 h 444"/>
                <a:gd name="T12" fmla="*/ 10 w 417"/>
                <a:gd name="T13" fmla="*/ 405 h 444"/>
                <a:gd name="T14" fmla="*/ 0 w 417"/>
                <a:gd name="T15" fmla="*/ 404 h 444"/>
                <a:gd name="T16" fmla="*/ 0 w 417"/>
                <a:gd name="T17" fmla="*/ 405 h 444"/>
                <a:gd name="T18" fmla="*/ 10 w 417"/>
                <a:gd name="T19" fmla="*/ 432 h 444"/>
                <a:gd name="T20" fmla="*/ 37 w 417"/>
                <a:gd name="T21" fmla="*/ 444 h 444"/>
                <a:gd name="T22" fmla="*/ 417 w 417"/>
                <a:gd name="T23" fmla="*/ 444 h 444"/>
                <a:gd name="T24" fmla="*/ 417 w 417"/>
                <a:gd name="T25" fmla="*/ 424 h 444"/>
                <a:gd name="T26" fmla="*/ 37 w 417"/>
                <a:gd name="T27" fmla="*/ 423 h 444"/>
                <a:gd name="T28" fmla="*/ 37 w 417"/>
                <a:gd name="T29" fmla="*/ 423 h 444"/>
                <a:gd name="T30" fmla="*/ 25 w 417"/>
                <a:gd name="T31" fmla="*/ 418 h 444"/>
                <a:gd name="T32" fmla="*/ 20 w 417"/>
                <a:gd name="T33" fmla="*/ 405 h 444"/>
                <a:gd name="T34" fmla="*/ 12 w 417"/>
                <a:gd name="T35" fmla="*/ 405 h 444"/>
                <a:gd name="T36" fmla="*/ 20 w 417"/>
                <a:gd name="T37" fmla="*/ 405 h 444"/>
                <a:gd name="T38" fmla="*/ 20 w 417"/>
                <a:gd name="T39" fmla="*/ 405 h 444"/>
                <a:gd name="T40" fmla="*/ 12 w 417"/>
                <a:gd name="T41" fmla="*/ 405 h 444"/>
                <a:gd name="T42" fmla="*/ 20 w 417"/>
                <a:gd name="T43" fmla="*/ 405 h 444"/>
                <a:gd name="T44" fmla="*/ 15 w 417"/>
                <a:gd name="T45" fmla="*/ 405 h 444"/>
                <a:gd name="T46" fmla="*/ 20 w 417"/>
                <a:gd name="T47" fmla="*/ 405 h 444"/>
                <a:gd name="T48" fmla="*/ 20 w 417"/>
                <a:gd name="T49" fmla="*/ 405 h 444"/>
                <a:gd name="T50" fmla="*/ 15 w 417"/>
                <a:gd name="T51" fmla="*/ 405 h 444"/>
                <a:gd name="T52" fmla="*/ 20 w 417"/>
                <a:gd name="T53" fmla="*/ 405 h 444"/>
                <a:gd name="T54" fmla="*/ 20 w 417"/>
                <a:gd name="T55" fmla="*/ 405 h 444"/>
                <a:gd name="T56" fmla="*/ 21 w 417"/>
                <a:gd name="T57" fmla="*/ 71 h 444"/>
                <a:gd name="T58" fmla="*/ 29 w 417"/>
                <a:gd name="T59" fmla="*/ 55 h 444"/>
                <a:gd name="T60" fmla="*/ 30 w 417"/>
                <a:gd name="T61" fmla="*/ 55 h 444"/>
                <a:gd name="T62" fmla="*/ 84 w 417"/>
                <a:gd name="T63" fmla="*/ 17 h 444"/>
                <a:gd name="T64" fmla="*/ 72 w 417"/>
                <a:gd name="T6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7" h="443">
                  <a:moveTo>
                    <a:pt x="72" y="0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7" y="45"/>
                    <a:pt x="1" y="58"/>
                    <a:pt x="1" y="7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10" y="405"/>
                    <a:pt x="10" y="405"/>
                    <a:pt x="10" y="40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15"/>
                    <a:pt x="4" y="425"/>
                    <a:pt x="10" y="432"/>
                  </a:cubicBezTo>
                  <a:cubicBezTo>
                    <a:pt x="17" y="439"/>
                    <a:pt x="26" y="444"/>
                    <a:pt x="37" y="444"/>
                  </a:cubicBezTo>
                  <a:cubicBezTo>
                    <a:pt x="417" y="444"/>
                    <a:pt x="417" y="444"/>
                    <a:pt x="417" y="444"/>
                  </a:cubicBezTo>
                  <a:cubicBezTo>
                    <a:pt x="417" y="424"/>
                    <a:pt x="417" y="424"/>
                    <a:pt x="417" y="424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2" y="423"/>
                    <a:pt x="28" y="422"/>
                    <a:pt x="25" y="418"/>
                  </a:cubicBezTo>
                  <a:cubicBezTo>
                    <a:pt x="22" y="415"/>
                    <a:pt x="20" y="410"/>
                    <a:pt x="20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5" y="405"/>
                    <a:pt x="15" y="405"/>
                    <a:pt x="15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5" y="405"/>
                    <a:pt x="15" y="405"/>
                    <a:pt x="15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65"/>
                    <a:pt x="24" y="58"/>
                    <a:pt x="29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矩形 134" descr="a471e1f2-09e2-4977-a66a-fe7537a0508a"/>
            <p:cNvSpPr>
              <a:spLocks noChangeArrowheads="1"/>
            </p:cNvSpPr>
            <p:nvPr/>
          </p:nvSpPr>
          <p:spPr bwMode="auto">
            <a:xfrm>
              <a:off x="6215063" y="5122863"/>
              <a:ext cx="631825" cy="396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任意多边形: 形状 135" descr="a3245800-4cbd-4ffb-9831-47bf38b9faac"/>
            <p:cNvSpPr/>
            <p:nvPr/>
          </p:nvSpPr>
          <p:spPr bwMode="auto">
            <a:xfrm>
              <a:off x="6215063" y="5122863"/>
              <a:ext cx="631825" cy="39688"/>
            </a:xfrm>
            <a:custGeom>
              <a:avLst/>
              <a:gdLst>
                <a:gd name="T0" fmla="*/ 0 w 398"/>
                <a:gd name="T1" fmla="*/ 25 h 25"/>
                <a:gd name="T2" fmla="*/ 398 w 398"/>
                <a:gd name="T3" fmla="*/ 25 h 25"/>
                <a:gd name="T4" fmla="*/ 398 w 398"/>
                <a:gd name="T5" fmla="*/ 0 h 25"/>
                <a:gd name="T6" fmla="*/ 0 w 39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5">
                  <a:moveTo>
                    <a:pt x="0" y="25"/>
                  </a:moveTo>
                  <a:lnTo>
                    <a:pt x="398" y="25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矩形 136" descr="cbcb3d31-7ce9-4085-87ed-7c7fff9dd286"/>
            <p:cNvSpPr>
              <a:spLocks noChangeArrowheads="1"/>
            </p:cNvSpPr>
            <p:nvPr/>
          </p:nvSpPr>
          <p:spPr bwMode="auto">
            <a:xfrm>
              <a:off x="6215063" y="5284788"/>
              <a:ext cx="631825" cy="396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任意多边形: 形状 137" descr="f5295cf7-df7b-4363-836e-3414bdfaaf30"/>
            <p:cNvSpPr/>
            <p:nvPr/>
          </p:nvSpPr>
          <p:spPr bwMode="auto">
            <a:xfrm>
              <a:off x="6215063" y="5284788"/>
              <a:ext cx="631825" cy="39688"/>
            </a:xfrm>
            <a:custGeom>
              <a:avLst/>
              <a:gdLst>
                <a:gd name="T0" fmla="*/ 0 w 398"/>
                <a:gd name="T1" fmla="*/ 25 h 25"/>
                <a:gd name="T2" fmla="*/ 398 w 398"/>
                <a:gd name="T3" fmla="*/ 25 h 25"/>
                <a:gd name="T4" fmla="*/ 398 w 398"/>
                <a:gd name="T5" fmla="*/ 0 h 25"/>
                <a:gd name="T6" fmla="*/ 0 w 39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5">
                  <a:moveTo>
                    <a:pt x="0" y="25"/>
                  </a:moveTo>
                  <a:lnTo>
                    <a:pt x="398" y="25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矩形 138" descr="450a46da-5530-460f-8b35-2848243da707"/>
            <p:cNvSpPr>
              <a:spLocks noChangeArrowheads="1"/>
            </p:cNvSpPr>
            <p:nvPr/>
          </p:nvSpPr>
          <p:spPr bwMode="auto">
            <a:xfrm>
              <a:off x="6215063" y="5446713"/>
              <a:ext cx="631825" cy="41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任意多边形: 形状 139" descr="b5606331-dfc6-4595-af92-3578a8935454"/>
            <p:cNvSpPr/>
            <p:nvPr/>
          </p:nvSpPr>
          <p:spPr bwMode="auto">
            <a:xfrm>
              <a:off x="6215063" y="5446713"/>
              <a:ext cx="631825" cy="41275"/>
            </a:xfrm>
            <a:custGeom>
              <a:avLst/>
              <a:gdLst>
                <a:gd name="T0" fmla="*/ 0 w 398"/>
                <a:gd name="T1" fmla="*/ 26 h 26"/>
                <a:gd name="T2" fmla="*/ 398 w 398"/>
                <a:gd name="T3" fmla="*/ 26 h 26"/>
                <a:gd name="T4" fmla="*/ 398 w 398"/>
                <a:gd name="T5" fmla="*/ 0 h 26"/>
                <a:gd name="T6" fmla="*/ 0 w 398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6">
                  <a:moveTo>
                    <a:pt x="0" y="26"/>
                  </a:moveTo>
                  <a:lnTo>
                    <a:pt x="398" y="26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任意多边形: 形状 140" descr="590db2d5-f1f2-4fda-8fbf-8d602e95436d"/>
            <p:cNvSpPr/>
            <p:nvPr/>
          </p:nvSpPr>
          <p:spPr bwMode="auto">
            <a:xfrm>
              <a:off x="4818063" y="5983288"/>
              <a:ext cx="171450" cy="133350"/>
            </a:xfrm>
            <a:custGeom>
              <a:avLst/>
              <a:gdLst>
                <a:gd name="T0" fmla="*/ 84 w 86"/>
                <a:gd name="T1" fmla="*/ 26 h 68"/>
                <a:gd name="T2" fmla="*/ 48 w 86"/>
                <a:gd name="T3" fmla="*/ 64 h 68"/>
                <a:gd name="T4" fmla="*/ 3 w 86"/>
                <a:gd name="T5" fmla="*/ 41 h 68"/>
                <a:gd name="T6" fmla="*/ 39 w 86"/>
                <a:gd name="T7" fmla="*/ 4 h 68"/>
                <a:gd name="T8" fmla="*/ 84 w 86"/>
                <a:gd name="T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84" y="26"/>
                  </a:moveTo>
                  <a:cubicBezTo>
                    <a:pt x="86" y="43"/>
                    <a:pt x="71" y="60"/>
                    <a:pt x="48" y="64"/>
                  </a:cubicBezTo>
                  <a:cubicBezTo>
                    <a:pt x="26" y="68"/>
                    <a:pt x="6" y="58"/>
                    <a:pt x="3" y="41"/>
                  </a:cubicBezTo>
                  <a:cubicBezTo>
                    <a:pt x="0" y="25"/>
                    <a:pt x="16" y="8"/>
                    <a:pt x="39" y="4"/>
                  </a:cubicBezTo>
                  <a:cubicBezTo>
                    <a:pt x="61" y="0"/>
                    <a:pt x="81" y="10"/>
                    <a:pt x="8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任意多边形: 形状 141" descr="c791caa2-cb06-4acb-a84f-17ee38ad2ef1"/>
            <p:cNvSpPr/>
            <p:nvPr/>
          </p:nvSpPr>
          <p:spPr bwMode="auto">
            <a:xfrm>
              <a:off x="4805363" y="5969000"/>
              <a:ext cx="198438" cy="161925"/>
            </a:xfrm>
            <a:custGeom>
              <a:avLst/>
              <a:gdLst>
                <a:gd name="T0" fmla="*/ 91 w 101"/>
                <a:gd name="T1" fmla="*/ 33 h 82"/>
                <a:gd name="T2" fmla="*/ 81 w 101"/>
                <a:gd name="T3" fmla="*/ 35 h 82"/>
                <a:gd name="T4" fmla="*/ 81 w 101"/>
                <a:gd name="T5" fmla="*/ 37 h 82"/>
                <a:gd name="T6" fmla="*/ 79 w 101"/>
                <a:gd name="T7" fmla="*/ 44 h 82"/>
                <a:gd name="T8" fmla="*/ 70 w 101"/>
                <a:gd name="T9" fmla="*/ 54 h 82"/>
                <a:gd name="T10" fmla="*/ 53 w 101"/>
                <a:gd name="T11" fmla="*/ 61 h 82"/>
                <a:gd name="T12" fmla="*/ 45 w 101"/>
                <a:gd name="T13" fmla="*/ 61 h 82"/>
                <a:gd name="T14" fmla="*/ 27 w 101"/>
                <a:gd name="T15" fmla="*/ 57 h 82"/>
                <a:gd name="T16" fmla="*/ 22 w 101"/>
                <a:gd name="T17" fmla="*/ 52 h 82"/>
                <a:gd name="T18" fmla="*/ 20 w 101"/>
                <a:gd name="T19" fmla="*/ 47 h 82"/>
                <a:gd name="T20" fmla="*/ 20 w 101"/>
                <a:gd name="T21" fmla="*/ 45 h 82"/>
                <a:gd name="T22" fmla="*/ 22 w 101"/>
                <a:gd name="T23" fmla="*/ 38 h 82"/>
                <a:gd name="T24" fmla="*/ 31 w 101"/>
                <a:gd name="T25" fmla="*/ 28 h 82"/>
                <a:gd name="T26" fmla="*/ 47 w 101"/>
                <a:gd name="T27" fmla="*/ 21 h 82"/>
                <a:gd name="T28" fmla="*/ 47 w 101"/>
                <a:gd name="T29" fmla="*/ 21 h 82"/>
                <a:gd name="T30" fmla="*/ 56 w 101"/>
                <a:gd name="T31" fmla="*/ 20 h 82"/>
                <a:gd name="T32" fmla="*/ 74 w 101"/>
                <a:gd name="T33" fmla="*/ 25 h 82"/>
                <a:gd name="T34" fmla="*/ 79 w 101"/>
                <a:gd name="T35" fmla="*/ 30 h 82"/>
                <a:gd name="T36" fmla="*/ 81 w 101"/>
                <a:gd name="T37" fmla="*/ 35 h 82"/>
                <a:gd name="T38" fmla="*/ 91 w 101"/>
                <a:gd name="T39" fmla="*/ 33 h 82"/>
                <a:gd name="T40" fmla="*/ 101 w 101"/>
                <a:gd name="T41" fmla="*/ 32 h 82"/>
                <a:gd name="T42" fmla="*/ 95 w 101"/>
                <a:gd name="T43" fmla="*/ 18 h 82"/>
                <a:gd name="T44" fmla="*/ 78 w 101"/>
                <a:gd name="T45" fmla="*/ 5 h 82"/>
                <a:gd name="T46" fmla="*/ 56 w 101"/>
                <a:gd name="T47" fmla="*/ 0 h 82"/>
                <a:gd name="T48" fmla="*/ 44 w 101"/>
                <a:gd name="T49" fmla="*/ 1 h 82"/>
                <a:gd name="T50" fmla="*/ 44 w 101"/>
                <a:gd name="T51" fmla="*/ 1 h 82"/>
                <a:gd name="T52" fmla="*/ 13 w 101"/>
                <a:gd name="T53" fmla="*/ 16 h 82"/>
                <a:gd name="T54" fmla="*/ 3 w 101"/>
                <a:gd name="T55" fmla="*/ 29 h 82"/>
                <a:gd name="T56" fmla="*/ 0 w 101"/>
                <a:gd name="T57" fmla="*/ 45 h 82"/>
                <a:gd name="T58" fmla="*/ 0 w 101"/>
                <a:gd name="T59" fmla="*/ 50 h 82"/>
                <a:gd name="T60" fmla="*/ 6 w 101"/>
                <a:gd name="T61" fmla="*/ 64 h 82"/>
                <a:gd name="T62" fmla="*/ 23 w 101"/>
                <a:gd name="T63" fmla="*/ 77 h 82"/>
                <a:gd name="T64" fmla="*/ 45 w 101"/>
                <a:gd name="T65" fmla="*/ 82 h 82"/>
                <a:gd name="T66" fmla="*/ 57 w 101"/>
                <a:gd name="T67" fmla="*/ 81 h 82"/>
                <a:gd name="T68" fmla="*/ 88 w 101"/>
                <a:gd name="T69" fmla="*/ 65 h 82"/>
                <a:gd name="T70" fmla="*/ 97 w 101"/>
                <a:gd name="T71" fmla="*/ 53 h 82"/>
                <a:gd name="T72" fmla="*/ 101 w 101"/>
                <a:gd name="T73" fmla="*/ 37 h 82"/>
                <a:gd name="T74" fmla="*/ 101 w 101"/>
                <a:gd name="T75" fmla="*/ 32 h 82"/>
                <a:gd name="T76" fmla="*/ 91 w 101"/>
                <a:gd name="T77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82">
                  <a:moveTo>
                    <a:pt x="91" y="33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1" y="37"/>
                  </a:cubicBezTo>
                  <a:cubicBezTo>
                    <a:pt x="81" y="39"/>
                    <a:pt x="80" y="41"/>
                    <a:pt x="79" y="44"/>
                  </a:cubicBezTo>
                  <a:cubicBezTo>
                    <a:pt x="78" y="47"/>
                    <a:pt x="74" y="51"/>
                    <a:pt x="70" y="54"/>
                  </a:cubicBezTo>
                  <a:cubicBezTo>
                    <a:pt x="65" y="57"/>
                    <a:pt x="60" y="60"/>
                    <a:pt x="53" y="61"/>
                  </a:cubicBezTo>
                  <a:cubicBezTo>
                    <a:pt x="51" y="61"/>
                    <a:pt x="48" y="61"/>
                    <a:pt x="45" y="61"/>
                  </a:cubicBezTo>
                  <a:cubicBezTo>
                    <a:pt x="38" y="61"/>
                    <a:pt x="32" y="60"/>
                    <a:pt x="27" y="57"/>
                  </a:cubicBezTo>
                  <a:cubicBezTo>
                    <a:pt x="25" y="55"/>
                    <a:pt x="23" y="54"/>
                    <a:pt x="22" y="52"/>
                  </a:cubicBezTo>
                  <a:cubicBezTo>
                    <a:pt x="21" y="50"/>
                    <a:pt x="20" y="49"/>
                    <a:pt x="20" y="47"/>
                  </a:cubicBezTo>
                  <a:cubicBezTo>
                    <a:pt x="20" y="46"/>
                    <a:pt x="20" y="45"/>
                    <a:pt x="20" y="45"/>
                  </a:cubicBezTo>
                  <a:cubicBezTo>
                    <a:pt x="20" y="43"/>
                    <a:pt x="20" y="40"/>
                    <a:pt x="22" y="38"/>
                  </a:cubicBezTo>
                  <a:cubicBezTo>
                    <a:pt x="23" y="35"/>
                    <a:pt x="26" y="31"/>
                    <a:pt x="31" y="28"/>
                  </a:cubicBezTo>
                  <a:cubicBezTo>
                    <a:pt x="35" y="25"/>
                    <a:pt x="41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1"/>
                    <a:pt x="53" y="20"/>
                    <a:pt x="56" y="20"/>
                  </a:cubicBezTo>
                  <a:cubicBezTo>
                    <a:pt x="63" y="20"/>
                    <a:pt x="69" y="22"/>
                    <a:pt x="74" y="25"/>
                  </a:cubicBezTo>
                  <a:cubicBezTo>
                    <a:pt x="76" y="26"/>
                    <a:pt x="77" y="28"/>
                    <a:pt x="79" y="30"/>
                  </a:cubicBezTo>
                  <a:cubicBezTo>
                    <a:pt x="80" y="31"/>
                    <a:pt x="80" y="33"/>
                    <a:pt x="81" y="35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27"/>
                    <a:pt x="98" y="22"/>
                    <a:pt x="95" y="18"/>
                  </a:cubicBezTo>
                  <a:cubicBezTo>
                    <a:pt x="91" y="12"/>
                    <a:pt x="85" y="8"/>
                    <a:pt x="78" y="5"/>
                  </a:cubicBezTo>
                  <a:cubicBezTo>
                    <a:pt x="71" y="2"/>
                    <a:pt x="64" y="0"/>
                    <a:pt x="56" y="0"/>
                  </a:cubicBezTo>
                  <a:cubicBezTo>
                    <a:pt x="52" y="0"/>
                    <a:pt x="48" y="0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2" y="3"/>
                    <a:pt x="21" y="9"/>
                    <a:pt x="13" y="16"/>
                  </a:cubicBezTo>
                  <a:cubicBezTo>
                    <a:pt x="9" y="20"/>
                    <a:pt x="6" y="24"/>
                    <a:pt x="3" y="29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1" y="55"/>
                    <a:pt x="3" y="60"/>
                    <a:pt x="6" y="64"/>
                  </a:cubicBezTo>
                  <a:cubicBezTo>
                    <a:pt x="10" y="70"/>
                    <a:pt x="16" y="74"/>
                    <a:pt x="23" y="77"/>
                  </a:cubicBezTo>
                  <a:cubicBezTo>
                    <a:pt x="30" y="80"/>
                    <a:pt x="37" y="82"/>
                    <a:pt x="45" y="82"/>
                  </a:cubicBezTo>
                  <a:cubicBezTo>
                    <a:pt x="49" y="82"/>
                    <a:pt x="53" y="81"/>
                    <a:pt x="57" y="81"/>
                  </a:cubicBezTo>
                  <a:cubicBezTo>
                    <a:pt x="69" y="78"/>
                    <a:pt x="80" y="73"/>
                    <a:pt x="88" y="65"/>
                  </a:cubicBezTo>
                  <a:cubicBezTo>
                    <a:pt x="92" y="62"/>
                    <a:pt x="95" y="57"/>
                    <a:pt x="97" y="53"/>
                  </a:cubicBezTo>
                  <a:cubicBezTo>
                    <a:pt x="100" y="48"/>
                    <a:pt x="101" y="43"/>
                    <a:pt x="101" y="37"/>
                  </a:cubicBezTo>
                  <a:cubicBezTo>
                    <a:pt x="101" y="35"/>
                    <a:pt x="101" y="34"/>
                    <a:pt x="101" y="32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任意多边形: 形状 142" descr="01ac209f-9cab-4119-b8ab-707e98bd0896"/>
            <p:cNvSpPr/>
            <p:nvPr/>
          </p:nvSpPr>
          <p:spPr bwMode="auto">
            <a:xfrm>
              <a:off x="5046663" y="5983288"/>
              <a:ext cx="169863" cy="133350"/>
            </a:xfrm>
            <a:custGeom>
              <a:avLst/>
              <a:gdLst>
                <a:gd name="T0" fmla="*/ 83 w 86"/>
                <a:gd name="T1" fmla="*/ 26 h 68"/>
                <a:gd name="T2" fmla="*/ 48 w 86"/>
                <a:gd name="T3" fmla="*/ 64 h 68"/>
                <a:gd name="T4" fmla="*/ 2 w 86"/>
                <a:gd name="T5" fmla="*/ 41 h 68"/>
                <a:gd name="T6" fmla="*/ 38 w 86"/>
                <a:gd name="T7" fmla="*/ 4 h 68"/>
                <a:gd name="T8" fmla="*/ 83 w 86"/>
                <a:gd name="T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83" y="26"/>
                  </a:moveTo>
                  <a:cubicBezTo>
                    <a:pt x="86" y="43"/>
                    <a:pt x="70" y="60"/>
                    <a:pt x="48" y="64"/>
                  </a:cubicBezTo>
                  <a:cubicBezTo>
                    <a:pt x="25" y="68"/>
                    <a:pt x="5" y="58"/>
                    <a:pt x="2" y="41"/>
                  </a:cubicBezTo>
                  <a:cubicBezTo>
                    <a:pt x="0" y="25"/>
                    <a:pt x="16" y="8"/>
                    <a:pt x="38" y="4"/>
                  </a:cubicBezTo>
                  <a:cubicBezTo>
                    <a:pt x="60" y="0"/>
                    <a:pt x="80" y="10"/>
                    <a:pt x="8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任意多边形: 形状 143" descr="a62860fb-0f78-43b4-bd2e-e5f7521cb0c3"/>
            <p:cNvSpPr/>
            <p:nvPr/>
          </p:nvSpPr>
          <p:spPr bwMode="auto">
            <a:xfrm>
              <a:off x="5030788" y="5969000"/>
              <a:ext cx="201613" cy="161925"/>
            </a:xfrm>
            <a:custGeom>
              <a:avLst/>
              <a:gdLst>
                <a:gd name="T0" fmla="*/ 91 w 102"/>
                <a:gd name="T1" fmla="*/ 33 h 82"/>
                <a:gd name="T2" fmla="*/ 81 w 102"/>
                <a:gd name="T3" fmla="*/ 35 h 82"/>
                <a:gd name="T4" fmla="*/ 81 w 102"/>
                <a:gd name="T5" fmla="*/ 37 h 82"/>
                <a:gd name="T6" fmla="*/ 80 w 102"/>
                <a:gd name="T7" fmla="*/ 44 h 82"/>
                <a:gd name="T8" fmla="*/ 70 w 102"/>
                <a:gd name="T9" fmla="*/ 54 h 82"/>
                <a:gd name="T10" fmla="*/ 54 w 102"/>
                <a:gd name="T11" fmla="*/ 61 h 82"/>
                <a:gd name="T12" fmla="*/ 46 w 102"/>
                <a:gd name="T13" fmla="*/ 61 h 82"/>
                <a:gd name="T14" fmla="*/ 28 w 102"/>
                <a:gd name="T15" fmla="*/ 57 h 82"/>
                <a:gd name="T16" fmla="*/ 23 w 102"/>
                <a:gd name="T17" fmla="*/ 52 h 82"/>
                <a:gd name="T18" fmla="*/ 20 w 102"/>
                <a:gd name="T19" fmla="*/ 47 h 82"/>
                <a:gd name="T20" fmla="*/ 20 w 102"/>
                <a:gd name="T21" fmla="*/ 45 h 82"/>
                <a:gd name="T22" fmla="*/ 22 w 102"/>
                <a:gd name="T23" fmla="*/ 38 h 82"/>
                <a:gd name="T24" fmla="*/ 31 w 102"/>
                <a:gd name="T25" fmla="*/ 28 h 82"/>
                <a:gd name="T26" fmla="*/ 48 w 102"/>
                <a:gd name="T27" fmla="*/ 21 h 82"/>
                <a:gd name="T28" fmla="*/ 48 w 102"/>
                <a:gd name="T29" fmla="*/ 21 h 82"/>
                <a:gd name="T30" fmla="*/ 56 w 102"/>
                <a:gd name="T31" fmla="*/ 20 h 82"/>
                <a:gd name="T32" fmla="*/ 74 w 102"/>
                <a:gd name="T33" fmla="*/ 25 h 82"/>
                <a:gd name="T34" fmla="*/ 79 w 102"/>
                <a:gd name="T35" fmla="*/ 30 h 82"/>
                <a:gd name="T36" fmla="*/ 81 w 102"/>
                <a:gd name="T37" fmla="*/ 35 h 82"/>
                <a:gd name="T38" fmla="*/ 91 w 102"/>
                <a:gd name="T39" fmla="*/ 33 h 82"/>
                <a:gd name="T40" fmla="*/ 101 w 102"/>
                <a:gd name="T41" fmla="*/ 32 h 82"/>
                <a:gd name="T42" fmla="*/ 95 w 102"/>
                <a:gd name="T43" fmla="*/ 18 h 82"/>
                <a:gd name="T44" fmla="*/ 78 w 102"/>
                <a:gd name="T45" fmla="*/ 5 h 82"/>
                <a:gd name="T46" fmla="*/ 56 w 102"/>
                <a:gd name="T47" fmla="*/ 0 h 82"/>
                <a:gd name="T48" fmla="*/ 44 w 102"/>
                <a:gd name="T49" fmla="*/ 1 h 82"/>
                <a:gd name="T50" fmla="*/ 44 w 102"/>
                <a:gd name="T51" fmla="*/ 1 h 82"/>
                <a:gd name="T52" fmla="*/ 13 w 102"/>
                <a:gd name="T53" fmla="*/ 16 h 82"/>
                <a:gd name="T54" fmla="*/ 4 w 102"/>
                <a:gd name="T55" fmla="*/ 29 h 82"/>
                <a:gd name="T56" fmla="*/ 0 w 102"/>
                <a:gd name="T57" fmla="*/ 45 h 82"/>
                <a:gd name="T58" fmla="*/ 0 w 102"/>
                <a:gd name="T59" fmla="*/ 50 h 82"/>
                <a:gd name="T60" fmla="*/ 6 w 102"/>
                <a:gd name="T61" fmla="*/ 64 h 82"/>
                <a:gd name="T62" fmla="*/ 23 w 102"/>
                <a:gd name="T63" fmla="*/ 77 h 82"/>
                <a:gd name="T64" fmla="*/ 46 w 102"/>
                <a:gd name="T65" fmla="*/ 82 h 82"/>
                <a:gd name="T66" fmla="*/ 57 w 102"/>
                <a:gd name="T67" fmla="*/ 81 h 82"/>
                <a:gd name="T68" fmla="*/ 88 w 102"/>
                <a:gd name="T69" fmla="*/ 65 h 82"/>
                <a:gd name="T70" fmla="*/ 98 w 102"/>
                <a:gd name="T71" fmla="*/ 53 h 82"/>
                <a:gd name="T72" fmla="*/ 102 w 102"/>
                <a:gd name="T73" fmla="*/ 37 h 82"/>
                <a:gd name="T74" fmla="*/ 101 w 102"/>
                <a:gd name="T75" fmla="*/ 32 h 82"/>
                <a:gd name="T76" fmla="*/ 91 w 102"/>
                <a:gd name="T77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82">
                  <a:moveTo>
                    <a:pt x="91" y="33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1" y="37"/>
                  </a:cubicBezTo>
                  <a:cubicBezTo>
                    <a:pt x="81" y="39"/>
                    <a:pt x="81" y="41"/>
                    <a:pt x="80" y="44"/>
                  </a:cubicBezTo>
                  <a:cubicBezTo>
                    <a:pt x="78" y="47"/>
                    <a:pt x="75" y="51"/>
                    <a:pt x="70" y="54"/>
                  </a:cubicBezTo>
                  <a:cubicBezTo>
                    <a:pt x="66" y="57"/>
                    <a:pt x="60" y="60"/>
                    <a:pt x="54" y="61"/>
                  </a:cubicBezTo>
                  <a:cubicBezTo>
                    <a:pt x="51" y="61"/>
                    <a:pt x="48" y="61"/>
                    <a:pt x="46" y="61"/>
                  </a:cubicBezTo>
                  <a:cubicBezTo>
                    <a:pt x="38" y="61"/>
                    <a:pt x="32" y="60"/>
                    <a:pt x="28" y="57"/>
                  </a:cubicBezTo>
                  <a:cubicBezTo>
                    <a:pt x="25" y="55"/>
                    <a:pt x="24" y="54"/>
                    <a:pt x="23" y="52"/>
                  </a:cubicBezTo>
                  <a:cubicBezTo>
                    <a:pt x="21" y="50"/>
                    <a:pt x="21" y="49"/>
                    <a:pt x="20" y="47"/>
                  </a:cubicBezTo>
                  <a:cubicBezTo>
                    <a:pt x="20" y="46"/>
                    <a:pt x="20" y="45"/>
                    <a:pt x="20" y="45"/>
                  </a:cubicBezTo>
                  <a:cubicBezTo>
                    <a:pt x="20" y="43"/>
                    <a:pt x="21" y="40"/>
                    <a:pt x="22" y="38"/>
                  </a:cubicBezTo>
                  <a:cubicBezTo>
                    <a:pt x="24" y="35"/>
                    <a:pt x="27" y="31"/>
                    <a:pt x="31" y="28"/>
                  </a:cubicBezTo>
                  <a:cubicBezTo>
                    <a:pt x="36" y="25"/>
                    <a:pt x="41" y="22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51" y="21"/>
                    <a:pt x="53" y="20"/>
                    <a:pt x="56" y="20"/>
                  </a:cubicBezTo>
                  <a:cubicBezTo>
                    <a:pt x="63" y="20"/>
                    <a:pt x="70" y="22"/>
                    <a:pt x="74" y="25"/>
                  </a:cubicBezTo>
                  <a:cubicBezTo>
                    <a:pt x="76" y="26"/>
                    <a:pt x="78" y="28"/>
                    <a:pt x="79" y="30"/>
                  </a:cubicBezTo>
                  <a:cubicBezTo>
                    <a:pt x="80" y="31"/>
                    <a:pt x="81" y="33"/>
                    <a:pt x="81" y="35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27"/>
                    <a:pt x="98" y="22"/>
                    <a:pt x="95" y="18"/>
                  </a:cubicBezTo>
                  <a:cubicBezTo>
                    <a:pt x="91" y="12"/>
                    <a:pt x="85" y="8"/>
                    <a:pt x="78" y="5"/>
                  </a:cubicBezTo>
                  <a:cubicBezTo>
                    <a:pt x="72" y="2"/>
                    <a:pt x="64" y="0"/>
                    <a:pt x="56" y="0"/>
                  </a:cubicBezTo>
                  <a:cubicBezTo>
                    <a:pt x="52" y="0"/>
                    <a:pt x="48" y="0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2" y="3"/>
                    <a:pt x="21" y="9"/>
                    <a:pt x="13" y="16"/>
                  </a:cubicBezTo>
                  <a:cubicBezTo>
                    <a:pt x="9" y="20"/>
                    <a:pt x="6" y="24"/>
                    <a:pt x="4" y="29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1" y="55"/>
                    <a:pt x="3" y="60"/>
                    <a:pt x="6" y="64"/>
                  </a:cubicBezTo>
                  <a:cubicBezTo>
                    <a:pt x="10" y="70"/>
                    <a:pt x="16" y="74"/>
                    <a:pt x="23" y="77"/>
                  </a:cubicBezTo>
                  <a:cubicBezTo>
                    <a:pt x="30" y="80"/>
                    <a:pt x="38" y="82"/>
                    <a:pt x="46" y="82"/>
                  </a:cubicBezTo>
                  <a:cubicBezTo>
                    <a:pt x="49" y="82"/>
                    <a:pt x="53" y="81"/>
                    <a:pt x="57" y="81"/>
                  </a:cubicBezTo>
                  <a:cubicBezTo>
                    <a:pt x="70" y="78"/>
                    <a:pt x="80" y="73"/>
                    <a:pt x="88" y="65"/>
                  </a:cubicBezTo>
                  <a:cubicBezTo>
                    <a:pt x="92" y="62"/>
                    <a:pt x="95" y="57"/>
                    <a:pt x="98" y="53"/>
                  </a:cubicBezTo>
                  <a:cubicBezTo>
                    <a:pt x="100" y="48"/>
                    <a:pt x="102" y="43"/>
                    <a:pt x="102" y="37"/>
                  </a:cubicBezTo>
                  <a:cubicBezTo>
                    <a:pt x="102" y="35"/>
                    <a:pt x="101" y="34"/>
                    <a:pt x="101" y="32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任意多边形: 形状 144" descr="01e1985d-d06c-4248-90e3-c74e0271231e"/>
            <p:cNvSpPr/>
            <p:nvPr/>
          </p:nvSpPr>
          <p:spPr bwMode="auto">
            <a:xfrm>
              <a:off x="4965701" y="5718175"/>
              <a:ext cx="266700" cy="323850"/>
            </a:xfrm>
            <a:custGeom>
              <a:avLst/>
              <a:gdLst>
                <a:gd name="T0" fmla="*/ 24 w 168"/>
                <a:gd name="T1" fmla="*/ 204 h 204"/>
                <a:gd name="T2" fmla="*/ 24 w 168"/>
                <a:gd name="T3" fmla="*/ 25 h 204"/>
                <a:gd name="T4" fmla="*/ 142 w 168"/>
                <a:gd name="T5" fmla="*/ 25 h 204"/>
                <a:gd name="T6" fmla="*/ 142 w 168"/>
                <a:gd name="T7" fmla="*/ 204 h 204"/>
                <a:gd name="T8" fmla="*/ 168 w 168"/>
                <a:gd name="T9" fmla="*/ 204 h 204"/>
                <a:gd name="T10" fmla="*/ 168 w 168"/>
                <a:gd name="T11" fmla="*/ 0 h 204"/>
                <a:gd name="T12" fmla="*/ 0 w 168"/>
                <a:gd name="T13" fmla="*/ 0 h 204"/>
                <a:gd name="T14" fmla="*/ 0 w 168"/>
                <a:gd name="T15" fmla="*/ 204 h 204"/>
                <a:gd name="T16" fmla="*/ 24 w 168"/>
                <a:gd name="T17" fmla="*/ 204 h 204"/>
                <a:gd name="T18" fmla="*/ 24 w 168"/>
                <a:gd name="T1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204">
                  <a:moveTo>
                    <a:pt x="24" y="204"/>
                  </a:moveTo>
                  <a:lnTo>
                    <a:pt x="24" y="25"/>
                  </a:lnTo>
                  <a:lnTo>
                    <a:pt x="142" y="25"/>
                  </a:lnTo>
                  <a:lnTo>
                    <a:pt x="142" y="204"/>
                  </a:lnTo>
                  <a:lnTo>
                    <a:pt x="168" y="204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4" y="204"/>
                  </a:lnTo>
                  <a:lnTo>
                    <a:pt x="24" y="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任意多边形: 形状 145" descr="558cb87a-395a-4892-9de2-6c587c1d1628"/>
            <p:cNvSpPr/>
            <p:nvPr/>
          </p:nvSpPr>
          <p:spPr bwMode="auto">
            <a:xfrm>
              <a:off x="5905501" y="3783013"/>
              <a:ext cx="319088" cy="268288"/>
            </a:xfrm>
            <a:custGeom>
              <a:avLst/>
              <a:gdLst>
                <a:gd name="T0" fmla="*/ 140 w 161"/>
                <a:gd name="T1" fmla="*/ 0 h 136"/>
                <a:gd name="T2" fmla="*/ 132 w 161"/>
                <a:gd name="T3" fmla="*/ 45 h 136"/>
                <a:gd name="T4" fmla="*/ 109 w 161"/>
                <a:gd name="T5" fmla="*/ 82 h 136"/>
                <a:gd name="T6" fmla="*/ 75 w 161"/>
                <a:gd name="T7" fmla="*/ 107 h 136"/>
                <a:gd name="T8" fmla="*/ 33 w 161"/>
                <a:gd name="T9" fmla="*/ 116 h 136"/>
                <a:gd name="T10" fmla="*/ 6 w 161"/>
                <a:gd name="T11" fmla="*/ 112 h 136"/>
                <a:gd name="T12" fmla="*/ 0 w 161"/>
                <a:gd name="T13" fmla="*/ 131 h 136"/>
                <a:gd name="T14" fmla="*/ 33 w 161"/>
                <a:gd name="T15" fmla="*/ 136 h 136"/>
                <a:gd name="T16" fmla="*/ 83 w 161"/>
                <a:gd name="T17" fmla="*/ 125 h 136"/>
                <a:gd name="T18" fmla="*/ 124 w 161"/>
                <a:gd name="T19" fmla="*/ 96 h 136"/>
                <a:gd name="T20" fmla="*/ 151 w 161"/>
                <a:gd name="T21" fmla="*/ 53 h 136"/>
                <a:gd name="T22" fmla="*/ 161 w 161"/>
                <a:gd name="T23" fmla="*/ 0 h 136"/>
                <a:gd name="T24" fmla="*/ 140 w 161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36">
                  <a:moveTo>
                    <a:pt x="140" y="0"/>
                  </a:moveTo>
                  <a:cubicBezTo>
                    <a:pt x="140" y="16"/>
                    <a:pt x="137" y="32"/>
                    <a:pt x="132" y="45"/>
                  </a:cubicBezTo>
                  <a:cubicBezTo>
                    <a:pt x="126" y="59"/>
                    <a:pt x="119" y="72"/>
                    <a:pt x="109" y="82"/>
                  </a:cubicBezTo>
                  <a:cubicBezTo>
                    <a:pt x="99" y="92"/>
                    <a:pt x="88" y="101"/>
                    <a:pt x="75" y="107"/>
                  </a:cubicBezTo>
                  <a:cubicBezTo>
                    <a:pt x="62" y="112"/>
                    <a:pt x="48" y="116"/>
                    <a:pt x="33" y="116"/>
                  </a:cubicBezTo>
                  <a:cubicBezTo>
                    <a:pt x="24" y="116"/>
                    <a:pt x="14" y="114"/>
                    <a:pt x="6" y="11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1" y="134"/>
                    <a:pt x="22" y="136"/>
                    <a:pt x="33" y="136"/>
                  </a:cubicBezTo>
                  <a:cubicBezTo>
                    <a:pt x="51" y="136"/>
                    <a:pt x="68" y="132"/>
                    <a:pt x="83" y="125"/>
                  </a:cubicBezTo>
                  <a:cubicBezTo>
                    <a:pt x="98" y="118"/>
                    <a:pt x="112" y="108"/>
                    <a:pt x="124" y="96"/>
                  </a:cubicBezTo>
                  <a:cubicBezTo>
                    <a:pt x="135" y="84"/>
                    <a:pt x="144" y="69"/>
                    <a:pt x="151" y="53"/>
                  </a:cubicBezTo>
                  <a:cubicBezTo>
                    <a:pt x="157" y="37"/>
                    <a:pt x="161" y="19"/>
                    <a:pt x="161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任意多边形: 形状 146" descr="006d1ee9-ee9e-49c7-8cfa-92a51fb77571"/>
            <p:cNvSpPr/>
            <p:nvPr/>
          </p:nvSpPr>
          <p:spPr bwMode="auto">
            <a:xfrm>
              <a:off x="5881688" y="3981450"/>
              <a:ext cx="96838" cy="107950"/>
            </a:xfrm>
            <a:custGeom>
              <a:avLst/>
              <a:gdLst>
                <a:gd name="T0" fmla="*/ 61 w 61"/>
                <a:gd name="T1" fmla="*/ 7 h 68"/>
                <a:gd name="T2" fmla="*/ 24 w 61"/>
                <a:gd name="T3" fmla="*/ 28 h 68"/>
                <a:gd name="T4" fmla="*/ 42 w 61"/>
                <a:gd name="T5" fmla="*/ 68 h 68"/>
                <a:gd name="T6" fmla="*/ 19 w 61"/>
                <a:gd name="T7" fmla="*/ 59 h 68"/>
                <a:gd name="T8" fmla="*/ 0 w 61"/>
                <a:gd name="T9" fmla="*/ 20 h 68"/>
                <a:gd name="T10" fmla="*/ 37 w 61"/>
                <a:gd name="T11" fmla="*/ 0 h 68"/>
                <a:gd name="T12" fmla="*/ 61 w 61"/>
                <a:gd name="T1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8">
                  <a:moveTo>
                    <a:pt x="61" y="7"/>
                  </a:moveTo>
                  <a:lnTo>
                    <a:pt x="24" y="28"/>
                  </a:lnTo>
                  <a:lnTo>
                    <a:pt x="42" y="68"/>
                  </a:lnTo>
                  <a:lnTo>
                    <a:pt x="19" y="59"/>
                  </a:lnTo>
                  <a:lnTo>
                    <a:pt x="0" y="20"/>
                  </a:lnTo>
                  <a:lnTo>
                    <a:pt x="37" y="0"/>
                  </a:lnTo>
                  <a:lnTo>
                    <a:pt x="61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任意多边形: 形状 147" descr="6616e75b-8ebd-4886-b160-a905d1058860"/>
            <p:cNvSpPr/>
            <p:nvPr/>
          </p:nvSpPr>
          <p:spPr bwMode="auto">
            <a:xfrm>
              <a:off x="5719763" y="3516313"/>
              <a:ext cx="396875" cy="371475"/>
            </a:xfrm>
            <a:custGeom>
              <a:avLst/>
              <a:gdLst>
                <a:gd name="T0" fmla="*/ 29 w 201"/>
                <a:gd name="T1" fmla="*/ 180 h 188"/>
                <a:gd name="T2" fmla="*/ 20 w 201"/>
                <a:gd name="T3" fmla="*/ 135 h 188"/>
                <a:gd name="T4" fmla="*/ 29 w 201"/>
                <a:gd name="T5" fmla="*/ 90 h 188"/>
                <a:gd name="T6" fmla="*/ 52 w 201"/>
                <a:gd name="T7" fmla="*/ 54 h 188"/>
                <a:gd name="T8" fmla="*/ 86 w 201"/>
                <a:gd name="T9" fmla="*/ 29 h 188"/>
                <a:gd name="T10" fmla="*/ 127 w 201"/>
                <a:gd name="T11" fmla="*/ 20 h 188"/>
                <a:gd name="T12" fmla="*/ 169 w 201"/>
                <a:gd name="T13" fmla="*/ 29 h 188"/>
                <a:gd name="T14" fmla="*/ 189 w 201"/>
                <a:gd name="T15" fmla="*/ 41 h 188"/>
                <a:gd name="T16" fmla="*/ 201 w 201"/>
                <a:gd name="T17" fmla="*/ 25 h 188"/>
                <a:gd name="T18" fmla="*/ 177 w 201"/>
                <a:gd name="T19" fmla="*/ 11 h 188"/>
                <a:gd name="T20" fmla="*/ 127 w 201"/>
                <a:gd name="T21" fmla="*/ 0 h 188"/>
                <a:gd name="T22" fmla="*/ 78 w 201"/>
                <a:gd name="T23" fmla="*/ 11 h 188"/>
                <a:gd name="T24" fmla="*/ 37 w 201"/>
                <a:gd name="T25" fmla="*/ 40 h 188"/>
                <a:gd name="T26" fmla="*/ 10 w 201"/>
                <a:gd name="T27" fmla="*/ 83 h 188"/>
                <a:gd name="T28" fmla="*/ 0 w 201"/>
                <a:gd name="T29" fmla="*/ 135 h 188"/>
                <a:gd name="T30" fmla="*/ 10 w 201"/>
                <a:gd name="T31" fmla="*/ 188 h 188"/>
                <a:gd name="T32" fmla="*/ 29 w 201"/>
                <a:gd name="T33" fmla="*/ 1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88">
                  <a:moveTo>
                    <a:pt x="29" y="180"/>
                  </a:moveTo>
                  <a:cubicBezTo>
                    <a:pt x="23" y="167"/>
                    <a:pt x="20" y="151"/>
                    <a:pt x="20" y="135"/>
                  </a:cubicBezTo>
                  <a:cubicBezTo>
                    <a:pt x="20" y="119"/>
                    <a:pt x="23" y="104"/>
                    <a:pt x="29" y="90"/>
                  </a:cubicBezTo>
                  <a:cubicBezTo>
                    <a:pt x="34" y="77"/>
                    <a:pt x="42" y="64"/>
                    <a:pt x="52" y="54"/>
                  </a:cubicBezTo>
                  <a:cubicBezTo>
                    <a:pt x="62" y="43"/>
                    <a:pt x="73" y="35"/>
                    <a:pt x="86" y="29"/>
                  </a:cubicBezTo>
                  <a:cubicBezTo>
                    <a:pt x="99" y="23"/>
                    <a:pt x="113" y="20"/>
                    <a:pt x="127" y="20"/>
                  </a:cubicBezTo>
                  <a:cubicBezTo>
                    <a:pt x="142" y="20"/>
                    <a:pt x="156" y="23"/>
                    <a:pt x="169" y="29"/>
                  </a:cubicBezTo>
                  <a:cubicBezTo>
                    <a:pt x="176" y="32"/>
                    <a:pt x="183" y="36"/>
                    <a:pt x="189" y="41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194" y="19"/>
                    <a:pt x="186" y="15"/>
                    <a:pt x="177" y="11"/>
                  </a:cubicBezTo>
                  <a:cubicBezTo>
                    <a:pt x="162" y="4"/>
                    <a:pt x="145" y="0"/>
                    <a:pt x="127" y="0"/>
                  </a:cubicBezTo>
                  <a:cubicBezTo>
                    <a:pt x="110" y="0"/>
                    <a:pt x="93" y="4"/>
                    <a:pt x="78" y="11"/>
                  </a:cubicBezTo>
                  <a:cubicBezTo>
                    <a:pt x="62" y="18"/>
                    <a:pt x="49" y="28"/>
                    <a:pt x="37" y="40"/>
                  </a:cubicBezTo>
                  <a:cubicBezTo>
                    <a:pt x="26" y="52"/>
                    <a:pt x="16" y="67"/>
                    <a:pt x="10" y="83"/>
                  </a:cubicBezTo>
                  <a:cubicBezTo>
                    <a:pt x="4" y="99"/>
                    <a:pt x="0" y="117"/>
                    <a:pt x="0" y="135"/>
                  </a:cubicBezTo>
                  <a:cubicBezTo>
                    <a:pt x="0" y="154"/>
                    <a:pt x="4" y="172"/>
                    <a:pt x="10" y="188"/>
                  </a:cubicBezTo>
                  <a:cubicBezTo>
                    <a:pt x="29" y="180"/>
                    <a:pt x="29" y="180"/>
                    <a:pt x="29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任意多边形: 形状 148" descr="9a06d6d0-7b1e-4a8b-a160-14a58a02e182"/>
            <p:cNvSpPr/>
            <p:nvPr/>
          </p:nvSpPr>
          <p:spPr bwMode="auto">
            <a:xfrm>
              <a:off x="6015038" y="3486150"/>
              <a:ext cx="120650" cy="130175"/>
            </a:xfrm>
            <a:custGeom>
              <a:avLst/>
              <a:gdLst>
                <a:gd name="T0" fmla="*/ 0 w 76"/>
                <a:gd name="T1" fmla="*/ 61 h 82"/>
                <a:gd name="T2" fmla="*/ 52 w 76"/>
                <a:gd name="T3" fmla="*/ 56 h 82"/>
                <a:gd name="T4" fmla="*/ 47 w 76"/>
                <a:gd name="T5" fmla="*/ 0 h 82"/>
                <a:gd name="T6" fmla="*/ 71 w 76"/>
                <a:gd name="T7" fmla="*/ 21 h 82"/>
                <a:gd name="T8" fmla="*/ 76 w 76"/>
                <a:gd name="T9" fmla="*/ 77 h 82"/>
                <a:gd name="T10" fmla="*/ 25 w 76"/>
                <a:gd name="T11" fmla="*/ 82 h 82"/>
                <a:gd name="T12" fmla="*/ 0 w 76"/>
                <a:gd name="T13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2">
                  <a:moveTo>
                    <a:pt x="0" y="61"/>
                  </a:moveTo>
                  <a:lnTo>
                    <a:pt x="52" y="56"/>
                  </a:lnTo>
                  <a:lnTo>
                    <a:pt x="47" y="0"/>
                  </a:lnTo>
                  <a:lnTo>
                    <a:pt x="71" y="21"/>
                  </a:lnTo>
                  <a:lnTo>
                    <a:pt x="76" y="77"/>
                  </a:lnTo>
                  <a:lnTo>
                    <a:pt x="25" y="8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椭圆 149" descr="532bd44a-e06d-4274-b273-8c145c5700f3"/>
            <p:cNvSpPr>
              <a:spLocks noChangeArrowheads="1"/>
            </p:cNvSpPr>
            <p:nvPr/>
          </p:nvSpPr>
          <p:spPr bwMode="auto">
            <a:xfrm>
              <a:off x="5838826" y="3651250"/>
              <a:ext cx="250825" cy="266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任意多边形: 形状 150" descr="408c44ef-85b4-46ba-a193-bb596cbf0188"/>
            <p:cNvSpPr/>
            <p:nvPr/>
          </p:nvSpPr>
          <p:spPr bwMode="auto">
            <a:xfrm>
              <a:off x="5816601" y="3629025"/>
              <a:ext cx="292100" cy="307975"/>
            </a:xfrm>
            <a:custGeom>
              <a:avLst/>
              <a:gdLst>
                <a:gd name="T0" fmla="*/ 138 w 148"/>
                <a:gd name="T1" fmla="*/ 78 h 156"/>
                <a:gd name="T2" fmla="*/ 127 w 148"/>
                <a:gd name="T3" fmla="*/ 78 h 156"/>
                <a:gd name="T4" fmla="*/ 112 w 148"/>
                <a:gd name="T5" fmla="*/ 119 h 156"/>
                <a:gd name="T6" fmla="*/ 74 w 148"/>
                <a:gd name="T7" fmla="*/ 136 h 156"/>
                <a:gd name="T8" fmla="*/ 37 w 148"/>
                <a:gd name="T9" fmla="*/ 119 h 156"/>
                <a:gd name="T10" fmla="*/ 21 w 148"/>
                <a:gd name="T11" fmla="*/ 78 h 156"/>
                <a:gd name="T12" fmla="*/ 37 w 148"/>
                <a:gd name="T13" fmla="*/ 37 h 156"/>
                <a:gd name="T14" fmla="*/ 74 w 148"/>
                <a:gd name="T15" fmla="*/ 21 h 156"/>
                <a:gd name="T16" fmla="*/ 112 w 148"/>
                <a:gd name="T17" fmla="*/ 37 h 156"/>
                <a:gd name="T18" fmla="*/ 127 w 148"/>
                <a:gd name="T19" fmla="*/ 78 h 156"/>
                <a:gd name="T20" fmla="*/ 138 w 148"/>
                <a:gd name="T21" fmla="*/ 78 h 156"/>
                <a:gd name="T22" fmla="*/ 148 w 148"/>
                <a:gd name="T23" fmla="*/ 78 h 156"/>
                <a:gd name="T24" fmla="*/ 126 w 148"/>
                <a:gd name="T25" fmla="*/ 23 h 156"/>
                <a:gd name="T26" fmla="*/ 74 w 148"/>
                <a:gd name="T27" fmla="*/ 0 h 156"/>
                <a:gd name="T28" fmla="*/ 22 w 148"/>
                <a:gd name="T29" fmla="*/ 23 h 156"/>
                <a:gd name="T30" fmla="*/ 0 w 148"/>
                <a:gd name="T31" fmla="*/ 78 h 156"/>
                <a:gd name="T32" fmla="*/ 22 w 148"/>
                <a:gd name="T33" fmla="*/ 133 h 156"/>
                <a:gd name="T34" fmla="*/ 74 w 148"/>
                <a:gd name="T35" fmla="*/ 156 h 156"/>
                <a:gd name="T36" fmla="*/ 126 w 148"/>
                <a:gd name="T37" fmla="*/ 133 h 156"/>
                <a:gd name="T38" fmla="*/ 148 w 148"/>
                <a:gd name="T39" fmla="*/ 78 h 156"/>
                <a:gd name="T40" fmla="*/ 138 w 148"/>
                <a:gd name="T41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56">
                  <a:moveTo>
                    <a:pt x="138" y="78"/>
                  </a:moveTo>
                  <a:cubicBezTo>
                    <a:pt x="127" y="78"/>
                    <a:pt x="127" y="78"/>
                    <a:pt x="127" y="78"/>
                  </a:cubicBezTo>
                  <a:cubicBezTo>
                    <a:pt x="127" y="95"/>
                    <a:pt x="121" y="109"/>
                    <a:pt x="112" y="119"/>
                  </a:cubicBezTo>
                  <a:cubicBezTo>
                    <a:pt x="102" y="130"/>
                    <a:pt x="89" y="136"/>
                    <a:pt x="74" y="136"/>
                  </a:cubicBezTo>
                  <a:cubicBezTo>
                    <a:pt x="60" y="136"/>
                    <a:pt x="46" y="130"/>
                    <a:pt x="37" y="119"/>
                  </a:cubicBezTo>
                  <a:cubicBezTo>
                    <a:pt x="27" y="109"/>
                    <a:pt x="21" y="95"/>
                    <a:pt x="21" y="78"/>
                  </a:cubicBezTo>
                  <a:cubicBezTo>
                    <a:pt x="21" y="62"/>
                    <a:pt x="27" y="48"/>
                    <a:pt x="37" y="37"/>
                  </a:cubicBezTo>
                  <a:cubicBezTo>
                    <a:pt x="46" y="27"/>
                    <a:pt x="60" y="21"/>
                    <a:pt x="74" y="21"/>
                  </a:cubicBezTo>
                  <a:cubicBezTo>
                    <a:pt x="89" y="21"/>
                    <a:pt x="102" y="27"/>
                    <a:pt x="112" y="37"/>
                  </a:cubicBezTo>
                  <a:cubicBezTo>
                    <a:pt x="121" y="48"/>
                    <a:pt x="127" y="62"/>
                    <a:pt x="12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48" y="78"/>
                    <a:pt x="148" y="78"/>
                    <a:pt x="148" y="78"/>
                  </a:cubicBezTo>
                  <a:cubicBezTo>
                    <a:pt x="148" y="57"/>
                    <a:pt x="140" y="38"/>
                    <a:pt x="126" y="23"/>
                  </a:cubicBezTo>
                  <a:cubicBezTo>
                    <a:pt x="113" y="9"/>
                    <a:pt x="95" y="0"/>
                    <a:pt x="74" y="0"/>
                  </a:cubicBezTo>
                  <a:cubicBezTo>
                    <a:pt x="54" y="0"/>
                    <a:pt x="35" y="9"/>
                    <a:pt x="22" y="23"/>
                  </a:cubicBezTo>
                  <a:cubicBezTo>
                    <a:pt x="9" y="38"/>
                    <a:pt x="1" y="57"/>
                    <a:pt x="0" y="78"/>
                  </a:cubicBezTo>
                  <a:cubicBezTo>
                    <a:pt x="1" y="100"/>
                    <a:pt x="9" y="119"/>
                    <a:pt x="22" y="133"/>
                  </a:cubicBezTo>
                  <a:cubicBezTo>
                    <a:pt x="35" y="147"/>
                    <a:pt x="54" y="156"/>
                    <a:pt x="74" y="156"/>
                  </a:cubicBezTo>
                  <a:cubicBezTo>
                    <a:pt x="95" y="156"/>
                    <a:pt x="113" y="147"/>
                    <a:pt x="126" y="133"/>
                  </a:cubicBezTo>
                  <a:cubicBezTo>
                    <a:pt x="140" y="119"/>
                    <a:pt x="148" y="100"/>
                    <a:pt x="148" y="78"/>
                  </a:cubicBezTo>
                  <a:lnTo>
                    <a:pt x="138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任意多边形: 形状 151" descr="727e3864-9665-4e16-930c-16cf3c83acad"/>
            <p:cNvSpPr/>
            <p:nvPr/>
          </p:nvSpPr>
          <p:spPr bwMode="auto">
            <a:xfrm>
              <a:off x="9523413" y="2384425"/>
              <a:ext cx="447675" cy="182563"/>
            </a:xfrm>
            <a:custGeom>
              <a:avLst/>
              <a:gdLst>
                <a:gd name="T0" fmla="*/ 226 w 226"/>
                <a:gd name="T1" fmla="*/ 82 h 92"/>
                <a:gd name="T2" fmla="*/ 167 w 226"/>
                <a:gd name="T3" fmla="*/ 23 h 92"/>
                <a:gd name="T4" fmla="*/ 85 w 226"/>
                <a:gd name="T5" fmla="*/ 0 h 92"/>
                <a:gd name="T6" fmla="*/ 0 w 226"/>
                <a:gd name="T7" fmla="*/ 25 h 92"/>
                <a:gd name="T8" fmla="*/ 11 w 226"/>
                <a:gd name="T9" fmla="*/ 42 h 92"/>
                <a:gd name="T10" fmla="*/ 85 w 226"/>
                <a:gd name="T11" fmla="*/ 21 h 92"/>
                <a:gd name="T12" fmla="*/ 156 w 226"/>
                <a:gd name="T13" fmla="*/ 40 h 92"/>
                <a:gd name="T14" fmla="*/ 208 w 226"/>
                <a:gd name="T15" fmla="*/ 92 h 92"/>
                <a:gd name="T16" fmla="*/ 226 w 226"/>
                <a:gd name="T17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92">
                  <a:moveTo>
                    <a:pt x="226" y="82"/>
                  </a:moveTo>
                  <a:cubicBezTo>
                    <a:pt x="211" y="57"/>
                    <a:pt x="190" y="37"/>
                    <a:pt x="167" y="23"/>
                  </a:cubicBezTo>
                  <a:cubicBezTo>
                    <a:pt x="143" y="9"/>
                    <a:pt x="115" y="0"/>
                    <a:pt x="85" y="0"/>
                  </a:cubicBezTo>
                  <a:cubicBezTo>
                    <a:pt x="54" y="0"/>
                    <a:pt x="25" y="9"/>
                    <a:pt x="0" y="2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33" y="29"/>
                    <a:pt x="58" y="21"/>
                    <a:pt x="85" y="21"/>
                  </a:cubicBezTo>
                  <a:cubicBezTo>
                    <a:pt x="111" y="21"/>
                    <a:pt x="135" y="28"/>
                    <a:pt x="156" y="40"/>
                  </a:cubicBezTo>
                  <a:cubicBezTo>
                    <a:pt x="177" y="53"/>
                    <a:pt x="195" y="71"/>
                    <a:pt x="208" y="92"/>
                  </a:cubicBezTo>
                  <a:cubicBezTo>
                    <a:pt x="226" y="82"/>
                    <a:pt x="226" y="82"/>
                    <a:pt x="226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任意多边形: 形状 152" descr="3e41d075-1b5e-4a28-ad62-839a86e89a94"/>
            <p:cNvSpPr/>
            <p:nvPr/>
          </p:nvSpPr>
          <p:spPr bwMode="auto">
            <a:xfrm>
              <a:off x="9291638" y="2500313"/>
              <a:ext cx="152400" cy="160338"/>
            </a:xfrm>
            <a:custGeom>
              <a:avLst/>
              <a:gdLst>
                <a:gd name="T0" fmla="*/ 0 w 77"/>
                <a:gd name="T1" fmla="*/ 20 h 81"/>
                <a:gd name="T2" fmla="*/ 40 w 77"/>
                <a:gd name="T3" fmla="*/ 38 h 81"/>
                <a:gd name="T4" fmla="*/ 57 w 77"/>
                <a:gd name="T5" fmla="*/ 81 h 81"/>
                <a:gd name="T6" fmla="*/ 77 w 77"/>
                <a:gd name="T7" fmla="*/ 81 h 81"/>
                <a:gd name="T8" fmla="*/ 55 w 77"/>
                <a:gd name="T9" fmla="*/ 24 h 81"/>
                <a:gd name="T10" fmla="*/ 0 w 77"/>
                <a:gd name="T11" fmla="*/ 0 h 81"/>
                <a:gd name="T12" fmla="*/ 0 w 77"/>
                <a:gd name="T13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1">
                  <a:moveTo>
                    <a:pt x="0" y="20"/>
                  </a:moveTo>
                  <a:cubicBezTo>
                    <a:pt x="16" y="20"/>
                    <a:pt x="30" y="27"/>
                    <a:pt x="40" y="38"/>
                  </a:cubicBezTo>
                  <a:cubicBezTo>
                    <a:pt x="51" y="49"/>
                    <a:pt x="57" y="64"/>
                    <a:pt x="57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59"/>
                    <a:pt x="69" y="39"/>
                    <a:pt x="55" y="24"/>
                  </a:cubicBezTo>
                  <a:cubicBezTo>
                    <a:pt x="41" y="9"/>
                    <a:pt x="22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任意多边形: 形状 153" descr="0adc27b5-d2dd-4bae-af36-18b2a5472977"/>
            <p:cNvSpPr>
              <a:spLocks noEditPoints="1"/>
            </p:cNvSpPr>
            <p:nvPr/>
          </p:nvSpPr>
          <p:spPr bwMode="auto">
            <a:xfrm>
              <a:off x="9440863" y="2832100"/>
              <a:ext cx="604838" cy="655639"/>
            </a:xfrm>
            <a:custGeom>
              <a:avLst/>
              <a:gdLst>
                <a:gd name="T0" fmla="*/ 296 w 312"/>
                <a:gd name="T1" fmla="*/ 139 h 333"/>
                <a:gd name="T2" fmla="*/ 270 w 312"/>
                <a:gd name="T3" fmla="*/ 139 h 333"/>
                <a:gd name="T4" fmla="*/ 255 w 312"/>
                <a:gd name="T5" fmla="*/ 100 h 333"/>
                <a:gd name="T6" fmla="*/ 273 w 312"/>
                <a:gd name="T7" fmla="*/ 81 h 333"/>
                <a:gd name="T8" fmla="*/ 273 w 312"/>
                <a:gd name="T9" fmla="*/ 56 h 333"/>
                <a:gd name="T10" fmla="*/ 260 w 312"/>
                <a:gd name="T11" fmla="*/ 42 h 333"/>
                <a:gd name="T12" fmla="*/ 237 w 312"/>
                <a:gd name="T13" fmla="*/ 42 h 333"/>
                <a:gd name="T14" fmla="*/ 219 w 312"/>
                <a:gd name="T15" fmla="*/ 61 h 333"/>
                <a:gd name="T16" fmla="*/ 182 w 312"/>
                <a:gd name="T17" fmla="*/ 45 h 333"/>
                <a:gd name="T18" fmla="*/ 182 w 312"/>
                <a:gd name="T19" fmla="*/ 18 h 333"/>
                <a:gd name="T20" fmla="*/ 166 w 312"/>
                <a:gd name="T21" fmla="*/ 0 h 333"/>
                <a:gd name="T22" fmla="*/ 147 w 312"/>
                <a:gd name="T23" fmla="*/ 0 h 333"/>
                <a:gd name="T24" fmla="*/ 130 w 312"/>
                <a:gd name="T25" fmla="*/ 18 h 333"/>
                <a:gd name="T26" fmla="*/ 130 w 312"/>
                <a:gd name="T27" fmla="*/ 45 h 333"/>
                <a:gd name="T28" fmla="*/ 94 w 312"/>
                <a:gd name="T29" fmla="*/ 61 h 333"/>
                <a:gd name="T30" fmla="*/ 76 w 312"/>
                <a:gd name="T31" fmla="*/ 41 h 333"/>
                <a:gd name="T32" fmla="*/ 53 w 312"/>
                <a:gd name="T33" fmla="*/ 41 h 333"/>
                <a:gd name="T34" fmla="*/ 40 w 312"/>
                <a:gd name="T35" fmla="*/ 55 h 333"/>
                <a:gd name="T36" fmla="*/ 40 w 312"/>
                <a:gd name="T37" fmla="*/ 80 h 333"/>
                <a:gd name="T38" fmla="*/ 58 w 312"/>
                <a:gd name="T39" fmla="*/ 99 h 333"/>
                <a:gd name="T40" fmla="*/ 42 w 312"/>
                <a:gd name="T41" fmla="*/ 138 h 333"/>
                <a:gd name="T42" fmla="*/ 17 w 312"/>
                <a:gd name="T43" fmla="*/ 138 h 333"/>
                <a:gd name="T44" fmla="*/ 0 w 312"/>
                <a:gd name="T45" fmla="*/ 156 h 333"/>
                <a:gd name="T46" fmla="*/ 0 w 312"/>
                <a:gd name="T47" fmla="*/ 176 h 333"/>
                <a:gd name="T48" fmla="*/ 17 w 312"/>
                <a:gd name="T49" fmla="*/ 194 h 333"/>
                <a:gd name="T50" fmla="*/ 42 w 312"/>
                <a:gd name="T51" fmla="*/ 194 h 333"/>
                <a:gd name="T52" fmla="*/ 57 w 312"/>
                <a:gd name="T53" fmla="*/ 233 h 333"/>
                <a:gd name="T54" fmla="*/ 39 w 312"/>
                <a:gd name="T55" fmla="*/ 252 h 333"/>
                <a:gd name="T56" fmla="*/ 39 w 312"/>
                <a:gd name="T57" fmla="*/ 277 h 333"/>
                <a:gd name="T58" fmla="*/ 52 w 312"/>
                <a:gd name="T59" fmla="*/ 291 h 333"/>
                <a:gd name="T60" fmla="*/ 75 w 312"/>
                <a:gd name="T61" fmla="*/ 291 h 333"/>
                <a:gd name="T62" fmla="*/ 93 w 312"/>
                <a:gd name="T63" fmla="*/ 272 h 333"/>
                <a:gd name="T64" fmla="*/ 130 w 312"/>
                <a:gd name="T65" fmla="*/ 289 h 333"/>
                <a:gd name="T66" fmla="*/ 130 w 312"/>
                <a:gd name="T67" fmla="*/ 316 h 333"/>
                <a:gd name="T68" fmla="*/ 146 w 312"/>
                <a:gd name="T69" fmla="*/ 333 h 333"/>
                <a:gd name="T70" fmla="*/ 165 w 312"/>
                <a:gd name="T71" fmla="*/ 333 h 333"/>
                <a:gd name="T72" fmla="*/ 182 w 312"/>
                <a:gd name="T73" fmla="*/ 316 h 333"/>
                <a:gd name="T74" fmla="*/ 182 w 312"/>
                <a:gd name="T75" fmla="*/ 289 h 333"/>
                <a:gd name="T76" fmla="*/ 218 w 312"/>
                <a:gd name="T77" fmla="*/ 273 h 333"/>
                <a:gd name="T78" fmla="*/ 236 w 312"/>
                <a:gd name="T79" fmla="*/ 292 h 333"/>
                <a:gd name="T80" fmla="*/ 259 w 312"/>
                <a:gd name="T81" fmla="*/ 292 h 333"/>
                <a:gd name="T82" fmla="*/ 273 w 312"/>
                <a:gd name="T83" fmla="*/ 278 h 333"/>
                <a:gd name="T84" fmla="*/ 273 w 312"/>
                <a:gd name="T85" fmla="*/ 253 h 333"/>
                <a:gd name="T86" fmla="*/ 255 w 312"/>
                <a:gd name="T87" fmla="*/ 234 h 333"/>
                <a:gd name="T88" fmla="*/ 270 w 312"/>
                <a:gd name="T89" fmla="*/ 195 h 333"/>
                <a:gd name="T90" fmla="*/ 296 w 312"/>
                <a:gd name="T91" fmla="*/ 195 h 333"/>
                <a:gd name="T92" fmla="*/ 312 w 312"/>
                <a:gd name="T93" fmla="*/ 177 h 333"/>
                <a:gd name="T94" fmla="*/ 312 w 312"/>
                <a:gd name="T95" fmla="*/ 157 h 333"/>
                <a:gd name="T96" fmla="*/ 296 w 312"/>
                <a:gd name="T97" fmla="*/ 139 h 333"/>
                <a:gd name="T98" fmla="*/ 156 w 312"/>
                <a:gd name="T99" fmla="*/ 222 h 333"/>
                <a:gd name="T100" fmla="*/ 104 w 312"/>
                <a:gd name="T101" fmla="*/ 167 h 333"/>
                <a:gd name="T102" fmla="*/ 156 w 312"/>
                <a:gd name="T103" fmla="*/ 111 h 333"/>
                <a:gd name="T104" fmla="*/ 208 w 312"/>
                <a:gd name="T105" fmla="*/ 167 h 333"/>
                <a:gd name="T106" fmla="*/ 156 w 312"/>
                <a:gd name="T107" fmla="*/ 22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333">
                  <a:moveTo>
                    <a:pt x="296" y="139"/>
                  </a:moveTo>
                  <a:cubicBezTo>
                    <a:pt x="270" y="139"/>
                    <a:pt x="270" y="139"/>
                    <a:pt x="270" y="139"/>
                  </a:cubicBezTo>
                  <a:cubicBezTo>
                    <a:pt x="267" y="125"/>
                    <a:pt x="262" y="112"/>
                    <a:pt x="255" y="100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80" y="74"/>
                    <a:pt x="280" y="63"/>
                    <a:pt x="273" y="56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53" y="35"/>
                    <a:pt x="243" y="35"/>
                    <a:pt x="237" y="42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08" y="53"/>
                    <a:pt x="195" y="48"/>
                    <a:pt x="182" y="45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8"/>
                    <a:pt x="175" y="0"/>
                    <a:pt x="16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8" y="0"/>
                    <a:pt x="130" y="8"/>
                    <a:pt x="130" y="18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17" y="48"/>
                    <a:pt x="105" y="53"/>
                    <a:pt x="94" y="6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0" y="34"/>
                    <a:pt x="60" y="34"/>
                    <a:pt x="53" y="4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62"/>
                    <a:pt x="33" y="73"/>
                    <a:pt x="40" y="8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0" y="111"/>
                    <a:pt x="45" y="124"/>
                    <a:pt x="42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8" y="138"/>
                    <a:pt x="0" y="146"/>
                    <a:pt x="0" y="15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6"/>
                    <a:pt x="8" y="194"/>
                    <a:pt x="17" y="194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5" y="208"/>
                    <a:pt x="50" y="221"/>
                    <a:pt x="57" y="23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3" y="259"/>
                    <a:pt x="33" y="270"/>
                    <a:pt x="39" y="277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9" y="298"/>
                    <a:pt x="69" y="298"/>
                    <a:pt x="75" y="29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105" y="280"/>
                    <a:pt x="117" y="285"/>
                    <a:pt x="130" y="289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0" y="325"/>
                    <a:pt x="137" y="333"/>
                    <a:pt x="146" y="333"/>
                  </a:cubicBezTo>
                  <a:cubicBezTo>
                    <a:pt x="165" y="333"/>
                    <a:pt x="165" y="333"/>
                    <a:pt x="165" y="333"/>
                  </a:cubicBezTo>
                  <a:cubicBezTo>
                    <a:pt x="174" y="333"/>
                    <a:pt x="182" y="326"/>
                    <a:pt x="182" y="316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95" y="286"/>
                    <a:pt x="207" y="280"/>
                    <a:pt x="218" y="273"/>
                  </a:cubicBezTo>
                  <a:cubicBezTo>
                    <a:pt x="236" y="292"/>
                    <a:pt x="236" y="292"/>
                    <a:pt x="236" y="292"/>
                  </a:cubicBezTo>
                  <a:cubicBezTo>
                    <a:pt x="243" y="299"/>
                    <a:pt x="253" y="299"/>
                    <a:pt x="259" y="292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9" y="271"/>
                    <a:pt x="279" y="260"/>
                    <a:pt x="273" y="253"/>
                  </a:cubicBezTo>
                  <a:cubicBezTo>
                    <a:pt x="255" y="234"/>
                    <a:pt x="255" y="234"/>
                    <a:pt x="255" y="234"/>
                  </a:cubicBezTo>
                  <a:cubicBezTo>
                    <a:pt x="262" y="222"/>
                    <a:pt x="267" y="209"/>
                    <a:pt x="270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305" y="195"/>
                    <a:pt x="312" y="187"/>
                    <a:pt x="312" y="177"/>
                  </a:cubicBezTo>
                  <a:cubicBezTo>
                    <a:pt x="312" y="157"/>
                    <a:pt x="312" y="157"/>
                    <a:pt x="312" y="157"/>
                  </a:cubicBezTo>
                  <a:cubicBezTo>
                    <a:pt x="312" y="147"/>
                    <a:pt x="305" y="139"/>
                    <a:pt x="296" y="139"/>
                  </a:cubicBezTo>
                  <a:close/>
                  <a:moveTo>
                    <a:pt x="156" y="222"/>
                  </a:moveTo>
                  <a:cubicBezTo>
                    <a:pt x="127" y="222"/>
                    <a:pt x="104" y="197"/>
                    <a:pt x="104" y="167"/>
                  </a:cubicBezTo>
                  <a:cubicBezTo>
                    <a:pt x="104" y="136"/>
                    <a:pt x="127" y="111"/>
                    <a:pt x="156" y="111"/>
                  </a:cubicBezTo>
                  <a:cubicBezTo>
                    <a:pt x="185" y="111"/>
                    <a:pt x="208" y="136"/>
                    <a:pt x="208" y="167"/>
                  </a:cubicBezTo>
                  <a:cubicBezTo>
                    <a:pt x="208" y="197"/>
                    <a:pt x="185" y="222"/>
                    <a:pt x="156" y="222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 descr="f4e1c84a-8d88-4d38-b591-eb80c2d93896"/>
          <p:cNvSpPr>
            <a:spLocks noGrp="1"/>
          </p:cNvSpPr>
          <p:nvPr>
            <p:ph type="title" hasCustomPrompt="1"/>
          </p:nvPr>
        </p:nvSpPr>
        <p:spPr>
          <a:xfrm>
            <a:off x="6562132" y="1130300"/>
            <a:ext cx="4956768" cy="1371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 descr="769b5c4f-2bc7-4996-a121-29e5e5a6ae8c"/>
          <p:cNvSpPr>
            <a:spLocks noGrp="1"/>
          </p:cNvSpPr>
          <p:nvPr>
            <p:ph type="body" idx="1" hasCustomPrompt="1"/>
          </p:nvPr>
        </p:nvSpPr>
        <p:spPr>
          <a:xfrm>
            <a:off x="6562132" y="2507404"/>
            <a:ext cx="4956768" cy="362669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" name="日期占位符 3" descr="a1b8b5ec-4ee2-4540-8f15-0eb937968ae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e2ce468a-cf8f-404f-a570-1443ea64ceb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3894926a-764e-4104-b99b-411b78d7581d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 descr="b00593cb-1a2e-4f14-8d30-a73750f55dcf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8b7c31e8-356a-4691-b7fe-2b8518675e8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e69e9dd6-fdec-4336-9202-116bf175cba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684ff8f8-e2b6-46d8-9b18-197b61fe56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2be0436c-0330-4263-a6e2-593c89e296c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d01dabae-22e3-4ae5-8f10-b1b08ee57b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38d84130-d1e2-4024-8633-1c024fe13ef1"/>
          <p:cNvGrpSpPr/>
          <p:nvPr/>
        </p:nvGrpSpPr>
        <p:grpSpPr>
          <a:xfrm flipH="1">
            <a:off x="86534" y="2089150"/>
            <a:ext cx="8335962" cy="3906838"/>
            <a:chOff x="3638551" y="2232025"/>
            <a:chExt cx="8335962" cy="3906838"/>
          </a:xfrm>
        </p:grpSpPr>
        <p:sp>
          <p:nvSpPr>
            <p:cNvPr id="6" name="任意多边形: 形状 5" descr="5893232f-1ec6-4c7b-9859-054413f22cb8"/>
            <p:cNvSpPr/>
            <p:nvPr/>
          </p:nvSpPr>
          <p:spPr bwMode="auto">
            <a:xfrm>
              <a:off x="4878388" y="2660650"/>
              <a:ext cx="6911975" cy="2052638"/>
            </a:xfrm>
            <a:custGeom>
              <a:avLst/>
              <a:gdLst>
                <a:gd name="T0" fmla="*/ 1434 w 3491"/>
                <a:gd name="T1" fmla="*/ 0 h 1037"/>
                <a:gd name="T2" fmla="*/ 499 w 3491"/>
                <a:gd name="T3" fmla="*/ 0 h 1037"/>
                <a:gd name="T4" fmla="*/ 410 w 3491"/>
                <a:gd name="T5" fmla="*/ 131 h 1037"/>
                <a:gd name="T6" fmla="*/ 499 w 3491"/>
                <a:gd name="T7" fmla="*/ 261 h 1037"/>
                <a:gd name="T8" fmla="*/ 710 w 3491"/>
                <a:gd name="T9" fmla="*/ 261 h 1037"/>
                <a:gd name="T10" fmla="*/ 764 w 3491"/>
                <a:gd name="T11" fmla="*/ 340 h 1037"/>
                <a:gd name="T12" fmla="*/ 710 w 3491"/>
                <a:gd name="T13" fmla="*/ 418 h 1037"/>
                <a:gd name="T14" fmla="*/ 79 w 3491"/>
                <a:gd name="T15" fmla="*/ 418 h 1037"/>
                <a:gd name="T16" fmla="*/ 0 w 3491"/>
                <a:gd name="T17" fmla="*/ 535 h 1037"/>
                <a:gd name="T18" fmla="*/ 0 w 3491"/>
                <a:gd name="T19" fmla="*/ 535 h 1037"/>
                <a:gd name="T20" fmla="*/ 79 w 3491"/>
                <a:gd name="T21" fmla="*/ 651 h 1037"/>
                <a:gd name="T22" fmla="*/ 888 w 3491"/>
                <a:gd name="T23" fmla="*/ 651 h 1037"/>
                <a:gd name="T24" fmla="*/ 950 w 3491"/>
                <a:gd name="T25" fmla="*/ 744 h 1037"/>
                <a:gd name="T26" fmla="*/ 888 w 3491"/>
                <a:gd name="T27" fmla="*/ 836 h 1037"/>
                <a:gd name="T28" fmla="*/ 335 w 3491"/>
                <a:gd name="T29" fmla="*/ 836 h 1037"/>
                <a:gd name="T30" fmla="*/ 271 w 3491"/>
                <a:gd name="T31" fmla="*/ 930 h 1037"/>
                <a:gd name="T32" fmla="*/ 271 w 3491"/>
                <a:gd name="T33" fmla="*/ 943 h 1037"/>
                <a:gd name="T34" fmla="*/ 335 w 3491"/>
                <a:gd name="T35" fmla="*/ 1037 h 1037"/>
                <a:gd name="T36" fmla="*/ 3400 w 3491"/>
                <a:gd name="T37" fmla="*/ 1037 h 1037"/>
                <a:gd name="T38" fmla="*/ 3491 w 3491"/>
                <a:gd name="T39" fmla="*/ 905 h 1037"/>
                <a:gd name="T40" fmla="*/ 3400 w 3491"/>
                <a:gd name="T41" fmla="*/ 773 h 1037"/>
                <a:gd name="T42" fmla="*/ 2993 w 3491"/>
                <a:gd name="T43" fmla="*/ 773 h 1037"/>
                <a:gd name="T44" fmla="*/ 2928 w 3491"/>
                <a:gd name="T45" fmla="*/ 678 h 1037"/>
                <a:gd name="T46" fmla="*/ 2993 w 3491"/>
                <a:gd name="T47" fmla="*/ 583 h 1037"/>
                <a:gd name="T48" fmla="*/ 3219 w 3491"/>
                <a:gd name="T49" fmla="*/ 583 h 1037"/>
                <a:gd name="T50" fmla="*/ 3301 w 3491"/>
                <a:gd name="T51" fmla="*/ 463 h 1037"/>
                <a:gd name="T52" fmla="*/ 3219 w 3491"/>
                <a:gd name="T53" fmla="*/ 343 h 1037"/>
                <a:gd name="T54" fmla="*/ 2481 w 3491"/>
                <a:gd name="T55" fmla="*/ 343 h 1037"/>
                <a:gd name="T56" fmla="*/ 2428 w 3491"/>
                <a:gd name="T57" fmla="*/ 266 h 1037"/>
                <a:gd name="T58" fmla="*/ 2481 w 3491"/>
                <a:gd name="T59" fmla="*/ 189 h 1037"/>
                <a:gd name="T60" fmla="*/ 3120 w 3491"/>
                <a:gd name="T61" fmla="*/ 189 h 1037"/>
                <a:gd name="T62" fmla="*/ 3185 w 3491"/>
                <a:gd name="T63" fmla="*/ 94 h 1037"/>
                <a:gd name="T64" fmla="*/ 3120 w 3491"/>
                <a:gd name="T65" fmla="*/ 0 h 1037"/>
                <a:gd name="T66" fmla="*/ 1434 w 3491"/>
                <a:gd name="T6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91" h="1037">
                  <a:moveTo>
                    <a:pt x="1434" y="0"/>
                  </a:moveTo>
                  <a:cubicBezTo>
                    <a:pt x="499" y="0"/>
                    <a:pt x="499" y="0"/>
                    <a:pt x="499" y="0"/>
                  </a:cubicBezTo>
                  <a:cubicBezTo>
                    <a:pt x="450" y="0"/>
                    <a:pt x="410" y="58"/>
                    <a:pt x="410" y="131"/>
                  </a:cubicBezTo>
                  <a:cubicBezTo>
                    <a:pt x="410" y="203"/>
                    <a:pt x="450" y="261"/>
                    <a:pt x="499" y="261"/>
                  </a:cubicBezTo>
                  <a:cubicBezTo>
                    <a:pt x="710" y="261"/>
                    <a:pt x="710" y="261"/>
                    <a:pt x="710" y="261"/>
                  </a:cubicBezTo>
                  <a:cubicBezTo>
                    <a:pt x="740" y="261"/>
                    <a:pt x="764" y="296"/>
                    <a:pt x="764" y="340"/>
                  </a:cubicBezTo>
                  <a:cubicBezTo>
                    <a:pt x="764" y="383"/>
                    <a:pt x="740" y="418"/>
                    <a:pt x="710" y="418"/>
                  </a:cubicBezTo>
                  <a:cubicBezTo>
                    <a:pt x="79" y="418"/>
                    <a:pt x="79" y="418"/>
                    <a:pt x="79" y="418"/>
                  </a:cubicBezTo>
                  <a:cubicBezTo>
                    <a:pt x="35" y="418"/>
                    <a:pt x="0" y="470"/>
                    <a:pt x="0" y="535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99"/>
                    <a:pt x="35" y="651"/>
                    <a:pt x="79" y="651"/>
                  </a:cubicBezTo>
                  <a:cubicBezTo>
                    <a:pt x="888" y="651"/>
                    <a:pt x="888" y="651"/>
                    <a:pt x="888" y="651"/>
                  </a:cubicBezTo>
                  <a:cubicBezTo>
                    <a:pt x="922" y="651"/>
                    <a:pt x="951" y="693"/>
                    <a:pt x="950" y="744"/>
                  </a:cubicBezTo>
                  <a:cubicBezTo>
                    <a:pt x="950" y="795"/>
                    <a:pt x="922" y="836"/>
                    <a:pt x="888" y="836"/>
                  </a:cubicBezTo>
                  <a:cubicBezTo>
                    <a:pt x="335" y="836"/>
                    <a:pt x="335" y="836"/>
                    <a:pt x="335" y="836"/>
                  </a:cubicBezTo>
                  <a:cubicBezTo>
                    <a:pt x="300" y="836"/>
                    <a:pt x="271" y="878"/>
                    <a:pt x="271" y="930"/>
                  </a:cubicBezTo>
                  <a:cubicBezTo>
                    <a:pt x="271" y="943"/>
                    <a:pt x="271" y="943"/>
                    <a:pt x="271" y="943"/>
                  </a:cubicBezTo>
                  <a:cubicBezTo>
                    <a:pt x="271" y="995"/>
                    <a:pt x="300" y="1037"/>
                    <a:pt x="335" y="1037"/>
                  </a:cubicBezTo>
                  <a:cubicBezTo>
                    <a:pt x="3400" y="1037"/>
                    <a:pt x="3400" y="1037"/>
                    <a:pt x="3400" y="1037"/>
                  </a:cubicBezTo>
                  <a:cubicBezTo>
                    <a:pt x="3450" y="1037"/>
                    <a:pt x="3491" y="978"/>
                    <a:pt x="3491" y="905"/>
                  </a:cubicBezTo>
                  <a:cubicBezTo>
                    <a:pt x="3491" y="832"/>
                    <a:pt x="3450" y="773"/>
                    <a:pt x="3400" y="773"/>
                  </a:cubicBezTo>
                  <a:cubicBezTo>
                    <a:pt x="2993" y="773"/>
                    <a:pt x="2993" y="773"/>
                    <a:pt x="2993" y="773"/>
                  </a:cubicBezTo>
                  <a:cubicBezTo>
                    <a:pt x="2957" y="773"/>
                    <a:pt x="2928" y="730"/>
                    <a:pt x="2928" y="678"/>
                  </a:cubicBezTo>
                  <a:cubicBezTo>
                    <a:pt x="2928" y="625"/>
                    <a:pt x="2957" y="583"/>
                    <a:pt x="2993" y="583"/>
                  </a:cubicBezTo>
                  <a:cubicBezTo>
                    <a:pt x="3219" y="583"/>
                    <a:pt x="3219" y="583"/>
                    <a:pt x="3219" y="583"/>
                  </a:cubicBezTo>
                  <a:cubicBezTo>
                    <a:pt x="3264" y="583"/>
                    <a:pt x="3301" y="529"/>
                    <a:pt x="3301" y="463"/>
                  </a:cubicBezTo>
                  <a:cubicBezTo>
                    <a:pt x="3301" y="397"/>
                    <a:pt x="3264" y="343"/>
                    <a:pt x="3219" y="343"/>
                  </a:cubicBezTo>
                  <a:cubicBezTo>
                    <a:pt x="2481" y="343"/>
                    <a:pt x="2481" y="343"/>
                    <a:pt x="2481" y="343"/>
                  </a:cubicBezTo>
                  <a:cubicBezTo>
                    <a:pt x="2452" y="343"/>
                    <a:pt x="2428" y="308"/>
                    <a:pt x="2428" y="266"/>
                  </a:cubicBezTo>
                  <a:cubicBezTo>
                    <a:pt x="2428" y="223"/>
                    <a:pt x="2452" y="189"/>
                    <a:pt x="2481" y="189"/>
                  </a:cubicBezTo>
                  <a:cubicBezTo>
                    <a:pt x="3120" y="189"/>
                    <a:pt x="3120" y="189"/>
                    <a:pt x="3120" y="189"/>
                  </a:cubicBezTo>
                  <a:cubicBezTo>
                    <a:pt x="3156" y="189"/>
                    <a:pt x="3185" y="146"/>
                    <a:pt x="3185" y="94"/>
                  </a:cubicBezTo>
                  <a:cubicBezTo>
                    <a:pt x="3185" y="42"/>
                    <a:pt x="3156" y="0"/>
                    <a:pt x="3120" y="0"/>
                  </a:cubicBezTo>
                  <a:cubicBezTo>
                    <a:pt x="1434" y="0"/>
                    <a:pt x="1434" y="0"/>
                    <a:pt x="1434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任意多边形: 形状 6" descr="0eba0e73-7646-4c2b-b581-b01fdf763889"/>
            <p:cNvSpPr/>
            <p:nvPr/>
          </p:nvSpPr>
          <p:spPr bwMode="auto">
            <a:xfrm>
              <a:off x="3638551" y="4946650"/>
              <a:ext cx="1562100" cy="460375"/>
            </a:xfrm>
            <a:custGeom>
              <a:avLst/>
              <a:gdLst>
                <a:gd name="T0" fmla="*/ 680 w 789"/>
                <a:gd name="T1" fmla="*/ 233 h 233"/>
                <a:gd name="T2" fmla="*/ 108 w 789"/>
                <a:gd name="T3" fmla="*/ 233 h 233"/>
                <a:gd name="T4" fmla="*/ 0 w 789"/>
                <a:gd name="T5" fmla="*/ 116 h 233"/>
                <a:gd name="T6" fmla="*/ 108 w 789"/>
                <a:gd name="T7" fmla="*/ 0 h 233"/>
                <a:gd name="T8" fmla="*/ 680 w 789"/>
                <a:gd name="T9" fmla="*/ 0 h 233"/>
                <a:gd name="T10" fmla="*/ 789 w 789"/>
                <a:gd name="T11" fmla="*/ 116 h 233"/>
                <a:gd name="T12" fmla="*/ 680 w 789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233">
                  <a:moveTo>
                    <a:pt x="680" y="233"/>
                  </a:moveTo>
                  <a:cubicBezTo>
                    <a:pt x="108" y="233"/>
                    <a:pt x="108" y="233"/>
                    <a:pt x="108" y="233"/>
                  </a:cubicBezTo>
                  <a:cubicBezTo>
                    <a:pt x="48" y="233"/>
                    <a:pt x="0" y="181"/>
                    <a:pt x="0" y="116"/>
                  </a:cubicBezTo>
                  <a:cubicBezTo>
                    <a:pt x="0" y="52"/>
                    <a:pt x="48" y="0"/>
                    <a:pt x="10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740" y="0"/>
                    <a:pt x="789" y="52"/>
                    <a:pt x="789" y="116"/>
                  </a:cubicBezTo>
                  <a:cubicBezTo>
                    <a:pt x="789" y="181"/>
                    <a:pt x="740" y="233"/>
                    <a:pt x="680" y="23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椭圆 7" descr="c47fb15c-da9f-49f0-b053-1eb30e72022b"/>
            <p:cNvSpPr>
              <a:spLocks noChangeArrowheads="1"/>
            </p:cNvSpPr>
            <p:nvPr/>
          </p:nvSpPr>
          <p:spPr bwMode="auto">
            <a:xfrm>
              <a:off x="4606926" y="4511675"/>
              <a:ext cx="44450" cy="49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椭圆 8" descr="70227a03-e981-4e07-b24c-31be6791fd16"/>
            <p:cNvSpPr>
              <a:spLocks noChangeArrowheads="1"/>
            </p:cNvSpPr>
            <p:nvPr/>
          </p:nvSpPr>
          <p:spPr bwMode="auto">
            <a:xfrm>
              <a:off x="11576051" y="2941638"/>
              <a:ext cx="80963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椭圆 9" descr="2055fd93-fed3-4dca-a430-97196fa70771"/>
            <p:cNvSpPr>
              <a:spLocks noChangeArrowheads="1"/>
            </p:cNvSpPr>
            <p:nvPr/>
          </p:nvSpPr>
          <p:spPr bwMode="auto">
            <a:xfrm>
              <a:off x="7227888" y="2667000"/>
              <a:ext cx="46038" cy="49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椭圆 10" descr="abb5e51f-c75c-48f3-b48f-c3eaa2f0eb6b"/>
            <p:cNvSpPr>
              <a:spLocks noChangeArrowheads="1"/>
            </p:cNvSpPr>
            <p:nvPr/>
          </p:nvSpPr>
          <p:spPr bwMode="auto">
            <a:xfrm>
              <a:off x="5738813" y="2860675"/>
              <a:ext cx="61913" cy="65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任意多边形: 形状 11" descr="cc35e3d1-80c8-45dc-b6e4-c48775974357"/>
            <p:cNvSpPr/>
            <p:nvPr/>
          </p:nvSpPr>
          <p:spPr bwMode="auto">
            <a:xfrm>
              <a:off x="7127876" y="2247900"/>
              <a:ext cx="117475" cy="127000"/>
            </a:xfrm>
            <a:custGeom>
              <a:avLst/>
              <a:gdLst>
                <a:gd name="T0" fmla="*/ 60 w 60"/>
                <a:gd name="T1" fmla="*/ 32 h 64"/>
                <a:gd name="T2" fmla="*/ 30 w 60"/>
                <a:gd name="T3" fmla="*/ 64 h 64"/>
                <a:gd name="T4" fmla="*/ 0 w 60"/>
                <a:gd name="T5" fmla="*/ 32 h 64"/>
                <a:gd name="T6" fmla="*/ 30 w 60"/>
                <a:gd name="T7" fmla="*/ 0 h 64"/>
                <a:gd name="T8" fmla="*/ 60 w 60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60" y="32"/>
                  </a:moveTo>
                  <a:cubicBezTo>
                    <a:pt x="39" y="37"/>
                    <a:pt x="35" y="42"/>
                    <a:pt x="30" y="64"/>
                  </a:cubicBezTo>
                  <a:cubicBezTo>
                    <a:pt x="24" y="42"/>
                    <a:pt x="20" y="37"/>
                    <a:pt x="0" y="32"/>
                  </a:cubicBezTo>
                  <a:cubicBezTo>
                    <a:pt x="20" y="26"/>
                    <a:pt x="24" y="21"/>
                    <a:pt x="30" y="0"/>
                  </a:cubicBezTo>
                  <a:cubicBezTo>
                    <a:pt x="35" y="21"/>
                    <a:pt x="39" y="26"/>
                    <a:pt x="6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 descr="849c1531-b3bf-41e2-904a-0110269bfcad"/>
            <p:cNvSpPr/>
            <p:nvPr/>
          </p:nvSpPr>
          <p:spPr bwMode="auto">
            <a:xfrm>
              <a:off x="5192713" y="3324225"/>
              <a:ext cx="111125" cy="119063"/>
            </a:xfrm>
            <a:custGeom>
              <a:avLst/>
              <a:gdLst>
                <a:gd name="T0" fmla="*/ 56 w 56"/>
                <a:gd name="T1" fmla="*/ 30 h 60"/>
                <a:gd name="T2" fmla="*/ 28 w 56"/>
                <a:gd name="T3" fmla="*/ 60 h 60"/>
                <a:gd name="T4" fmla="*/ 0 w 56"/>
                <a:gd name="T5" fmla="*/ 30 h 60"/>
                <a:gd name="T6" fmla="*/ 28 w 56"/>
                <a:gd name="T7" fmla="*/ 0 h 60"/>
                <a:gd name="T8" fmla="*/ 56 w 5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6" y="30"/>
                  </a:moveTo>
                  <a:cubicBezTo>
                    <a:pt x="37" y="36"/>
                    <a:pt x="33" y="40"/>
                    <a:pt x="28" y="60"/>
                  </a:cubicBezTo>
                  <a:cubicBezTo>
                    <a:pt x="23" y="40"/>
                    <a:pt x="19" y="36"/>
                    <a:pt x="0" y="30"/>
                  </a:cubicBezTo>
                  <a:cubicBezTo>
                    <a:pt x="19" y="25"/>
                    <a:pt x="23" y="21"/>
                    <a:pt x="28" y="0"/>
                  </a:cubicBezTo>
                  <a:cubicBezTo>
                    <a:pt x="33" y="21"/>
                    <a:pt x="37" y="25"/>
                    <a:pt x="5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任意多边形: 形状 13" descr="729ca9f0-fb35-450b-b6b8-b982aaba84ad"/>
            <p:cNvSpPr/>
            <p:nvPr/>
          </p:nvSpPr>
          <p:spPr bwMode="auto">
            <a:xfrm>
              <a:off x="10860088" y="2263775"/>
              <a:ext cx="111125" cy="119063"/>
            </a:xfrm>
            <a:custGeom>
              <a:avLst/>
              <a:gdLst>
                <a:gd name="T0" fmla="*/ 56 w 56"/>
                <a:gd name="T1" fmla="*/ 30 h 60"/>
                <a:gd name="T2" fmla="*/ 28 w 56"/>
                <a:gd name="T3" fmla="*/ 60 h 60"/>
                <a:gd name="T4" fmla="*/ 0 w 56"/>
                <a:gd name="T5" fmla="*/ 30 h 60"/>
                <a:gd name="T6" fmla="*/ 28 w 56"/>
                <a:gd name="T7" fmla="*/ 0 h 60"/>
                <a:gd name="T8" fmla="*/ 56 w 5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56" y="30"/>
                  </a:moveTo>
                  <a:cubicBezTo>
                    <a:pt x="37" y="35"/>
                    <a:pt x="33" y="39"/>
                    <a:pt x="28" y="60"/>
                  </a:cubicBezTo>
                  <a:cubicBezTo>
                    <a:pt x="23" y="39"/>
                    <a:pt x="19" y="35"/>
                    <a:pt x="0" y="30"/>
                  </a:cubicBezTo>
                  <a:cubicBezTo>
                    <a:pt x="19" y="24"/>
                    <a:pt x="23" y="20"/>
                    <a:pt x="28" y="0"/>
                  </a:cubicBezTo>
                  <a:cubicBezTo>
                    <a:pt x="33" y="20"/>
                    <a:pt x="37" y="24"/>
                    <a:pt x="5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: 形状 14" descr="fb1c086c-4088-4a0b-9add-76aea41d12bc"/>
            <p:cNvSpPr/>
            <p:nvPr/>
          </p:nvSpPr>
          <p:spPr bwMode="auto">
            <a:xfrm>
              <a:off x="8458201" y="3019425"/>
              <a:ext cx="184150" cy="195263"/>
            </a:xfrm>
            <a:custGeom>
              <a:avLst/>
              <a:gdLst>
                <a:gd name="T0" fmla="*/ 93 w 93"/>
                <a:gd name="T1" fmla="*/ 49 h 99"/>
                <a:gd name="T2" fmla="*/ 47 w 93"/>
                <a:gd name="T3" fmla="*/ 99 h 99"/>
                <a:gd name="T4" fmla="*/ 0 w 93"/>
                <a:gd name="T5" fmla="*/ 49 h 99"/>
                <a:gd name="T6" fmla="*/ 47 w 93"/>
                <a:gd name="T7" fmla="*/ 0 h 99"/>
                <a:gd name="T8" fmla="*/ 93 w 93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93" y="49"/>
                  </a:moveTo>
                  <a:cubicBezTo>
                    <a:pt x="61" y="58"/>
                    <a:pt x="55" y="65"/>
                    <a:pt x="47" y="99"/>
                  </a:cubicBezTo>
                  <a:cubicBezTo>
                    <a:pt x="38" y="65"/>
                    <a:pt x="32" y="58"/>
                    <a:pt x="0" y="49"/>
                  </a:cubicBezTo>
                  <a:cubicBezTo>
                    <a:pt x="32" y="41"/>
                    <a:pt x="38" y="33"/>
                    <a:pt x="47" y="0"/>
                  </a:cubicBezTo>
                  <a:cubicBezTo>
                    <a:pt x="55" y="33"/>
                    <a:pt x="61" y="41"/>
                    <a:pt x="9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椭圆 15" descr="e9d0407d-647f-4d17-8970-aeb60d38a152"/>
            <p:cNvSpPr>
              <a:spLocks noChangeArrowheads="1"/>
            </p:cNvSpPr>
            <p:nvPr/>
          </p:nvSpPr>
          <p:spPr bwMode="auto">
            <a:xfrm>
              <a:off x="4470401" y="5626100"/>
              <a:ext cx="80963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椭圆 16" descr="531c80a3-a16b-45af-9cfe-5a61b8a464ff"/>
            <p:cNvSpPr>
              <a:spLocks noChangeArrowheads="1"/>
            </p:cNvSpPr>
            <p:nvPr/>
          </p:nvSpPr>
          <p:spPr bwMode="auto">
            <a:xfrm>
              <a:off x="8458201" y="2508250"/>
              <a:ext cx="88900" cy="952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椭圆 17" descr="f1103dfb-fde4-4d5b-9c0b-a4361f1ab614"/>
            <p:cNvSpPr>
              <a:spLocks noChangeArrowheads="1"/>
            </p:cNvSpPr>
            <p:nvPr/>
          </p:nvSpPr>
          <p:spPr bwMode="auto">
            <a:xfrm>
              <a:off x="4216401" y="3829050"/>
              <a:ext cx="77788" cy="80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任意多边形: 形状 18" descr="9139417a-3054-4fa4-acf2-1f36e4595843"/>
            <p:cNvSpPr/>
            <p:nvPr/>
          </p:nvSpPr>
          <p:spPr bwMode="auto">
            <a:xfrm>
              <a:off x="6130926" y="2817813"/>
              <a:ext cx="119063" cy="127000"/>
            </a:xfrm>
            <a:custGeom>
              <a:avLst/>
              <a:gdLst>
                <a:gd name="T0" fmla="*/ 60 w 60"/>
                <a:gd name="T1" fmla="*/ 32 h 64"/>
                <a:gd name="T2" fmla="*/ 30 w 60"/>
                <a:gd name="T3" fmla="*/ 64 h 64"/>
                <a:gd name="T4" fmla="*/ 0 w 60"/>
                <a:gd name="T5" fmla="*/ 32 h 64"/>
                <a:gd name="T6" fmla="*/ 30 w 60"/>
                <a:gd name="T7" fmla="*/ 0 h 64"/>
                <a:gd name="T8" fmla="*/ 60 w 60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4">
                  <a:moveTo>
                    <a:pt x="60" y="32"/>
                  </a:moveTo>
                  <a:cubicBezTo>
                    <a:pt x="40" y="38"/>
                    <a:pt x="35" y="42"/>
                    <a:pt x="30" y="64"/>
                  </a:cubicBezTo>
                  <a:cubicBezTo>
                    <a:pt x="25" y="42"/>
                    <a:pt x="20" y="38"/>
                    <a:pt x="0" y="32"/>
                  </a:cubicBezTo>
                  <a:cubicBezTo>
                    <a:pt x="20" y="26"/>
                    <a:pt x="25" y="22"/>
                    <a:pt x="30" y="0"/>
                  </a:cubicBezTo>
                  <a:cubicBezTo>
                    <a:pt x="35" y="22"/>
                    <a:pt x="40" y="26"/>
                    <a:pt x="60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 descr="a910dddc-efd6-4fb5-8134-d1d48ff43516"/>
            <p:cNvSpPr/>
            <p:nvPr/>
          </p:nvSpPr>
          <p:spPr bwMode="auto">
            <a:xfrm>
              <a:off x="11168063" y="2892425"/>
              <a:ext cx="120650" cy="128588"/>
            </a:xfrm>
            <a:custGeom>
              <a:avLst/>
              <a:gdLst>
                <a:gd name="T0" fmla="*/ 61 w 61"/>
                <a:gd name="T1" fmla="*/ 33 h 65"/>
                <a:gd name="T2" fmla="*/ 31 w 61"/>
                <a:gd name="T3" fmla="*/ 65 h 65"/>
                <a:gd name="T4" fmla="*/ 0 w 61"/>
                <a:gd name="T5" fmla="*/ 33 h 65"/>
                <a:gd name="T6" fmla="*/ 31 w 61"/>
                <a:gd name="T7" fmla="*/ 0 h 65"/>
                <a:gd name="T8" fmla="*/ 61 w 61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5">
                  <a:moveTo>
                    <a:pt x="61" y="33"/>
                  </a:moveTo>
                  <a:cubicBezTo>
                    <a:pt x="40" y="39"/>
                    <a:pt x="36" y="43"/>
                    <a:pt x="31" y="65"/>
                  </a:cubicBezTo>
                  <a:cubicBezTo>
                    <a:pt x="25" y="43"/>
                    <a:pt x="21" y="39"/>
                    <a:pt x="0" y="33"/>
                  </a:cubicBezTo>
                  <a:cubicBezTo>
                    <a:pt x="21" y="27"/>
                    <a:pt x="25" y="22"/>
                    <a:pt x="31" y="0"/>
                  </a:cubicBezTo>
                  <a:cubicBezTo>
                    <a:pt x="36" y="22"/>
                    <a:pt x="40" y="27"/>
                    <a:pt x="61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任意多边形: 形状 20" descr="d7a3d5ee-d79a-4a2e-9a37-4d30a170e941"/>
            <p:cNvSpPr/>
            <p:nvPr/>
          </p:nvSpPr>
          <p:spPr bwMode="auto">
            <a:xfrm>
              <a:off x="6559551" y="3073400"/>
              <a:ext cx="2171700" cy="1068388"/>
            </a:xfrm>
            <a:custGeom>
              <a:avLst/>
              <a:gdLst>
                <a:gd name="T0" fmla="*/ 986 w 1097"/>
                <a:gd name="T1" fmla="*/ 293 h 540"/>
                <a:gd name="T2" fmla="*/ 982 w 1097"/>
                <a:gd name="T3" fmla="*/ 293 h 540"/>
                <a:gd name="T4" fmla="*/ 829 w 1097"/>
                <a:gd name="T5" fmla="*/ 170 h 540"/>
                <a:gd name="T6" fmla="*/ 744 w 1097"/>
                <a:gd name="T7" fmla="*/ 197 h 540"/>
                <a:gd name="T8" fmla="*/ 529 w 1097"/>
                <a:gd name="T9" fmla="*/ 0 h 540"/>
                <a:gd name="T10" fmla="*/ 322 w 1097"/>
                <a:gd name="T11" fmla="*/ 164 h 540"/>
                <a:gd name="T12" fmla="*/ 283 w 1097"/>
                <a:gd name="T13" fmla="*/ 158 h 540"/>
                <a:gd name="T14" fmla="*/ 136 w 1097"/>
                <a:gd name="T15" fmla="*/ 293 h 540"/>
                <a:gd name="T16" fmla="*/ 111 w 1097"/>
                <a:gd name="T17" fmla="*/ 293 h 540"/>
                <a:gd name="T18" fmla="*/ 0 w 1097"/>
                <a:gd name="T19" fmla="*/ 412 h 540"/>
                <a:gd name="T20" fmla="*/ 0 w 1097"/>
                <a:gd name="T21" fmla="*/ 420 h 540"/>
                <a:gd name="T22" fmla="*/ 111 w 1097"/>
                <a:gd name="T23" fmla="*/ 540 h 540"/>
                <a:gd name="T24" fmla="*/ 986 w 1097"/>
                <a:gd name="T25" fmla="*/ 540 h 540"/>
                <a:gd name="T26" fmla="*/ 1097 w 1097"/>
                <a:gd name="T27" fmla="*/ 420 h 540"/>
                <a:gd name="T28" fmla="*/ 1097 w 1097"/>
                <a:gd name="T29" fmla="*/ 412 h 540"/>
                <a:gd name="T30" fmla="*/ 986 w 1097"/>
                <a:gd name="T31" fmla="*/ 293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7" h="540">
                  <a:moveTo>
                    <a:pt x="986" y="293"/>
                  </a:moveTo>
                  <a:cubicBezTo>
                    <a:pt x="982" y="293"/>
                    <a:pt x="982" y="293"/>
                    <a:pt x="982" y="293"/>
                  </a:cubicBezTo>
                  <a:cubicBezTo>
                    <a:pt x="962" y="222"/>
                    <a:pt x="902" y="170"/>
                    <a:pt x="829" y="170"/>
                  </a:cubicBezTo>
                  <a:cubicBezTo>
                    <a:pt x="798" y="170"/>
                    <a:pt x="768" y="180"/>
                    <a:pt x="744" y="197"/>
                  </a:cubicBezTo>
                  <a:cubicBezTo>
                    <a:pt x="728" y="86"/>
                    <a:pt x="638" y="0"/>
                    <a:pt x="529" y="0"/>
                  </a:cubicBezTo>
                  <a:cubicBezTo>
                    <a:pt x="432" y="0"/>
                    <a:pt x="349" y="69"/>
                    <a:pt x="322" y="164"/>
                  </a:cubicBezTo>
                  <a:cubicBezTo>
                    <a:pt x="309" y="160"/>
                    <a:pt x="296" y="158"/>
                    <a:pt x="283" y="158"/>
                  </a:cubicBezTo>
                  <a:cubicBezTo>
                    <a:pt x="209" y="158"/>
                    <a:pt x="147" y="216"/>
                    <a:pt x="136" y="293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50" y="293"/>
                    <a:pt x="0" y="346"/>
                    <a:pt x="0" y="412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86"/>
                    <a:pt x="50" y="540"/>
                    <a:pt x="111" y="540"/>
                  </a:cubicBezTo>
                  <a:cubicBezTo>
                    <a:pt x="986" y="540"/>
                    <a:pt x="986" y="540"/>
                    <a:pt x="986" y="540"/>
                  </a:cubicBezTo>
                  <a:cubicBezTo>
                    <a:pt x="1047" y="540"/>
                    <a:pt x="1097" y="486"/>
                    <a:pt x="1097" y="420"/>
                  </a:cubicBezTo>
                  <a:cubicBezTo>
                    <a:pt x="1097" y="412"/>
                    <a:pt x="1097" y="412"/>
                    <a:pt x="1097" y="412"/>
                  </a:cubicBezTo>
                  <a:cubicBezTo>
                    <a:pt x="1097" y="346"/>
                    <a:pt x="1047" y="293"/>
                    <a:pt x="986" y="29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任意多边形: 形状 21" descr="d7d17afb-fe28-46e9-9afd-01d21d97530f"/>
            <p:cNvSpPr/>
            <p:nvPr/>
          </p:nvSpPr>
          <p:spPr bwMode="auto">
            <a:xfrm>
              <a:off x="6586538" y="3198813"/>
              <a:ext cx="1917700" cy="942975"/>
            </a:xfrm>
            <a:custGeom>
              <a:avLst/>
              <a:gdLst>
                <a:gd name="T0" fmla="*/ 870 w 968"/>
                <a:gd name="T1" fmla="*/ 258 h 476"/>
                <a:gd name="T2" fmla="*/ 866 w 968"/>
                <a:gd name="T3" fmla="*/ 258 h 476"/>
                <a:gd name="T4" fmla="*/ 731 w 968"/>
                <a:gd name="T5" fmla="*/ 150 h 476"/>
                <a:gd name="T6" fmla="*/ 656 w 968"/>
                <a:gd name="T7" fmla="*/ 174 h 476"/>
                <a:gd name="T8" fmla="*/ 467 w 968"/>
                <a:gd name="T9" fmla="*/ 0 h 476"/>
                <a:gd name="T10" fmla="*/ 284 w 968"/>
                <a:gd name="T11" fmla="*/ 144 h 476"/>
                <a:gd name="T12" fmla="*/ 250 w 968"/>
                <a:gd name="T13" fmla="*/ 139 h 476"/>
                <a:gd name="T14" fmla="*/ 120 w 968"/>
                <a:gd name="T15" fmla="*/ 258 h 476"/>
                <a:gd name="T16" fmla="*/ 99 w 968"/>
                <a:gd name="T17" fmla="*/ 258 h 476"/>
                <a:gd name="T18" fmla="*/ 0 w 968"/>
                <a:gd name="T19" fmla="*/ 363 h 476"/>
                <a:gd name="T20" fmla="*/ 0 w 968"/>
                <a:gd name="T21" fmla="*/ 371 h 476"/>
                <a:gd name="T22" fmla="*/ 99 w 968"/>
                <a:gd name="T23" fmla="*/ 476 h 476"/>
                <a:gd name="T24" fmla="*/ 870 w 968"/>
                <a:gd name="T25" fmla="*/ 476 h 476"/>
                <a:gd name="T26" fmla="*/ 968 w 968"/>
                <a:gd name="T27" fmla="*/ 371 h 476"/>
                <a:gd name="T28" fmla="*/ 968 w 968"/>
                <a:gd name="T29" fmla="*/ 363 h 476"/>
                <a:gd name="T30" fmla="*/ 870 w 968"/>
                <a:gd name="T31" fmla="*/ 25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7" h="476">
                  <a:moveTo>
                    <a:pt x="870" y="258"/>
                  </a:moveTo>
                  <a:cubicBezTo>
                    <a:pt x="866" y="258"/>
                    <a:pt x="866" y="258"/>
                    <a:pt x="866" y="258"/>
                  </a:cubicBezTo>
                  <a:cubicBezTo>
                    <a:pt x="849" y="196"/>
                    <a:pt x="795" y="150"/>
                    <a:pt x="731" y="150"/>
                  </a:cubicBezTo>
                  <a:cubicBezTo>
                    <a:pt x="704" y="150"/>
                    <a:pt x="678" y="159"/>
                    <a:pt x="656" y="174"/>
                  </a:cubicBezTo>
                  <a:cubicBezTo>
                    <a:pt x="642" y="75"/>
                    <a:pt x="563" y="0"/>
                    <a:pt x="467" y="0"/>
                  </a:cubicBezTo>
                  <a:cubicBezTo>
                    <a:pt x="381" y="0"/>
                    <a:pt x="308" y="61"/>
                    <a:pt x="284" y="144"/>
                  </a:cubicBezTo>
                  <a:cubicBezTo>
                    <a:pt x="273" y="141"/>
                    <a:pt x="262" y="139"/>
                    <a:pt x="250" y="139"/>
                  </a:cubicBezTo>
                  <a:cubicBezTo>
                    <a:pt x="184" y="139"/>
                    <a:pt x="130" y="191"/>
                    <a:pt x="120" y="258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45" y="258"/>
                    <a:pt x="0" y="305"/>
                    <a:pt x="0" y="363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428"/>
                    <a:pt x="45" y="476"/>
                    <a:pt x="99" y="476"/>
                  </a:cubicBezTo>
                  <a:cubicBezTo>
                    <a:pt x="870" y="476"/>
                    <a:pt x="870" y="476"/>
                    <a:pt x="870" y="476"/>
                  </a:cubicBezTo>
                  <a:cubicBezTo>
                    <a:pt x="924" y="476"/>
                    <a:pt x="968" y="428"/>
                    <a:pt x="968" y="371"/>
                  </a:cubicBezTo>
                  <a:cubicBezTo>
                    <a:pt x="968" y="363"/>
                    <a:pt x="968" y="363"/>
                    <a:pt x="968" y="363"/>
                  </a:cubicBezTo>
                  <a:cubicBezTo>
                    <a:pt x="968" y="305"/>
                    <a:pt x="924" y="258"/>
                    <a:pt x="870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任意多边形: 形状 22" descr="9b7e4e10-7ccb-4052-9df3-ad5ea443286f"/>
            <p:cNvSpPr/>
            <p:nvPr/>
          </p:nvSpPr>
          <p:spPr bwMode="auto">
            <a:xfrm>
              <a:off x="7392988" y="3230563"/>
              <a:ext cx="511175" cy="206375"/>
            </a:xfrm>
            <a:custGeom>
              <a:avLst/>
              <a:gdLst>
                <a:gd name="T0" fmla="*/ 258 w 258"/>
                <a:gd name="T1" fmla="*/ 93 h 104"/>
                <a:gd name="T2" fmla="*/ 191 w 258"/>
                <a:gd name="T3" fmla="*/ 26 h 104"/>
                <a:gd name="T4" fmla="*/ 98 w 258"/>
                <a:gd name="T5" fmla="*/ 0 h 104"/>
                <a:gd name="T6" fmla="*/ 0 w 258"/>
                <a:gd name="T7" fmla="*/ 28 h 104"/>
                <a:gd name="T8" fmla="*/ 11 w 258"/>
                <a:gd name="T9" fmla="*/ 46 h 104"/>
                <a:gd name="T10" fmla="*/ 98 w 258"/>
                <a:gd name="T11" fmla="*/ 20 h 104"/>
                <a:gd name="T12" fmla="*/ 180 w 258"/>
                <a:gd name="T13" fmla="*/ 43 h 104"/>
                <a:gd name="T14" fmla="*/ 241 w 258"/>
                <a:gd name="T15" fmla="*/ 104 h 104"/>
                <a:gd name="T16" fmla="*/ 258 w 258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04">
                  <a:moveTo>
                    <a:pt x="258" y="93"/>
                  </a:moveTo>
                  <a:cubicBezTo>
                    <a:pt x="241" y="65"/>
                    <a:pt x="218" y="42"/>
                    <a:pt x="191" y="26"/>
                  </a:cubicBezTo>
                  <a:cubicBezTo>
                    <a:pt x="163" y="9"/>
                    <a:pt x="132" y="0"/>
                    <a:pt x="98" y="0"/>
                  </a:cubicBezTo>
                  <a:cubicBezTo>
                    <a:pt x="62" y="0"/>
                    <a:pt x="29" y="10"/>
                    <a:pt x="0" y="2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37" y="29"/>
                    <a:pt x="66" y="20"/>
                    <a:pt x="98" y="20"/>
                  </a:cubicBezTo>
                  <a:cubicBezTo>
                    <a:pt x="128" y="20"/>
                    <a:pt x="156" y="28"/>
                    <a:pt x="180" y="43"/>
                  </a:cubicBezTo>
                  <a:cubicBezTo>
                    <a:pt x="205" y="57"/>
                    <a:pt x="226" y="78"/>
                    <a:pt x="241" y="104"/>
                  </a:cubicBezTo>
                  <a:cubicBezTo>
                    <a:pt x="258" y="93"/>
                    <a:pt x="258" y="93"/>
                    <a:pt x="25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任意多边形: 形状 23" descr="ff8ab1df-72ec-4e6c-8884-ec7ec30c2199"/>
            <p:cNvSpPr/>
            <p:nvPr/>
          </p:nvSpPr>
          <p:spPr bwMode="auto">
            <a:xfrm>
              <a:off x="6538913" y="3052763"/>
              <a:ext cx="2214563" cy="1108075"/>
            </a:xfrm>
            <a:custGeom>
              <a:avLst/>
              <a:gdLst>
                <a:gd name="T0" fmla="*/ 996 w 1118"/>
                <a:gd name="T1" fmla="*/ 560 h 560"/>
                <a:gd name="T2" fmla="*/ 1118 w 1118"/>
                <a:gd name="T3" fmla="*/ 430 h 560"/>
                <a:gd name="T4" fmla="*/ 1082 w 1118"/>
                <a:gd name="T5" fmla="*/ 331 h 560"/>
                <a:gd name="T6" fmla="*/ 992 w 1118"/>
                <a:gd name="T7" fmla="*/ 292 h 560"/>
                <a:gd name="T8" fmla="*/ 1001 w 1118"/>
                <a:gd name="T9" fmla="*/ 300 h 560"/>
                <a:gd name="T10" fmla="*/ 839 w 1118"/>
                <a:gd name="T11" fmla="*/ 170 h 560"/>
                <a:gd name="T12" fmla="*/ 754 w 1118"/>
                <a:gd name="T13" fmla="*/ 207 h 560"/>
                <a:gd name="T14" fmla="*/ 688 w 1118"/>
                <a:gd name="T15" fmla="*/ 60 h 560"/>
                <a:gd name="T16" fmla="*/ 365 w 1118"/>
                <a:gd name="T17" fmla="*/ 87 h 560"/>
                <a:gd name="T18" fmla="*/ 322 w 1118"/>
                <a:gd name="T19" fmla="*/ 171 h 560"/>
                <a:gd name="T20" fmla="*/ 335 w 1118"/>
                <a:gd name="T21" fmla="*/ 164 h 560"/>
                <a:gd name="T22" fmla="*/ 189 w 1118"/>
                <a:gd name="T23" fmla="*/ 199 h 560"/>
                <a:gd name="T24" fmla="*/ 146 w 1118"/>
                <a:gd name="T25" fmla="*/ 303 h 560"/>
                <a:gd name="T26" fmla="*/ 121 w 1118"/>
                <a:gd name="T27" fmla="*/ 292 h 560"/>
                <a:gd name="T28" fmla="*/ 0 w 1118"/>
                <a:gd name="T29" fmla="*/ 422 h 560"/>
                <a:gd name="T30" fmla="*/ 35 w 1118"/>
                <a:gd name="T31" fmla="*/ 522 h 560"/>
                <a:gd name="T32" fmla="*/ 610 w 1118"/>
                <a:gd name="T33" fmla="*/ 560 h 560"/>
                <a:gd name="T34" fmla="*/ 121 w 1118"/>
                <a:gd name="T35" fmla="*/ 539 h 560"/>
                <a:gd name="T36" fmla="*/ 20 w 1118"/>
                <a:gd name="T37" fmla="*/ 430 h 560"/>
                <a:gd name="T38" fmla="*/ 50 w 1118"/>
                <a:gd name="T39" fmla="*/ 344 h 560"/>
                <a:gd name="T40" fmla="*/ 155 w 1118"/>
                <a:gd name="T41" fmla="*/ 313 h 560"/>
                <a:gd name="T42" fmla="*/ 203 w 1118"/>
                <a:gd name="T43" fmla="*/ 214 h 560"/>
                <a:gd name="T44" fmla="*/ 329 w 1118"/>
                <a:gd name="T45" fmla="*/ 183 h 560"/>
                <a:gd name="T46" fmla="*/ 341 w 1118"/>
                <a:gd name="T47" fmla="*/ 177 h 560"/>
                <a:gd name="T48" fmla="*/ 381 w 1118"/>
                <a:gd name="T49" fmla="*/ 99 h 560"/>
                <a:gd name="T50" fmla="*/ 674 w 1118"/>
                <a:gd name="T51" fmla="*/ 74 h 560"/>
                <a:gd name="T52" fmla="*/ 746 w 1118"/>
                <a:gd name="T53" fmla="*/ 225 h 560"/>
                <a:gd name="T54" fmla="*/ 839 w 1118"/>
                <a:gd name="T55" fmla="*/ 190 h 560"/>
                <a:gd name="T56" fmla="*/ 982 w 1118"/>
                <a:gd name="T57" fmla="*/ 305 h 560"/>
                <a:gd name="T58" fmla="*/ 996 w 1118"/>
                <a:gd name="T59" fmla="*/ 313 h 560"/>
                <a:gd name="T60" fmla="*/ 1097 w 1118"/>
                <a:gd name="T61" fmla="*/ 422 h 560"/>
                <a:gd name="T62" fmla="*/ 1067 w 1118"/>
                <a:gd name="T63" fmla="*/ 508 h 560"/>
                <a:gd name="T64" fmla="*/ 863 w 1118"/>
                <a:gd name="T65" fmla="*/ 53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8" h="560">
                  <a:moveTo>
                    <a:pt x="863" y="560"/>
                  </a:moveTo>
                  <a:cubicBezTo>
                    <a:pt x="996" y="560"/>
                    <a:pt x="996" y="560"/>
                    <a:pt x="996" y="560"/>
                  </a:cubicBezTo>
                  <a:cubicBezTo>
                    <a:pt x="1030" y="560"/>
                    <a:pt x="1060" y="545"/>
                    <a:pt x="1082" y="522"/>
                  </a:cubicBezTo>
                  <a:cubicBezTo>
                    <a:pt x="1104" y="498"/>
                    <a:pt x="1118" y="466"/>
                    <a:pt x="1118" y="430"/>
                  </a:cubicBezTo>
                  <a:cubicBezTo>
                    <a:pt x="1118" y="422"/>
                    <a:pt x="1118" y="422"/>
                    <a:pt x="1118" y="422"/>
                  </a:cubicBezTo>
                  <a:cubicBezTo>
                    <a:pt x="1118" y="386"/>
                    <a:pt x="1104" y="354"/>
                    <a:pt x="1082" y="331"/>
                  </a:cubicBezTo>
                  <a:cubicBezTo>
                    <a:pt x="1060" y="307"/>
                    <a:pt x="1030" y="292"/>
                    <a:pt x="996" y="292"/>
                  </a:cubicBezTo>
                  <a:cubicBezTo>
                    <a:pt x="992" y="292"/>
                    <a:pt x="992" y="292"/>
                    <a:pt x="992" y="292"/>
                  </a:cubicBezTo>
                  <a:cubicBezTo>
                    <a:pt x="992" y="303"/>
                    <a:pt x="992" y="303"/>
                    <a:pt x="992" y="303"/>
                  </a:cubicBezTo>
                  <a:cubicBezTo>
                    <a:pt x="1001" y="300"/>
                    <a:pt x="1001" y="300"/>
                    <a:pt x="1001" y="300"/>
                  </a:cubicBezTo>
                  <a:cubicBezTo>
                    <a:pt x="991" y="263"/>
                    <a:pt x="970" y="230"/>
                    <a:pt x="942" y="207"/>
                  </a:cubicBezTo>
                  <a:cubicBezTo>
                    <a:pt x="913" y="184"/>
                    <a:pt x="878" y="170"/>
                    <a:pt x="839" y="170"/>
                  </a:cubicBezTo>
                  <a:cubicBezTo>
                    <a:pt x="806" y="170"/>
                    <a:pt x="774" y="181"/>
                    <a:pt x="748" y="199"/>
                  </a:cubicBezTo>
                  <a:cubicBezTo>
                    <a:pt x="754" y="207"/>
                    <a:pt x="754" y="207"/>
                    <a:pt x="754" y="207"/>
                  </a:cubicBezTo>
                  <a:cubicBezTo>
                    <a:pt x="764" y="206"/>
                    <a:pt x="764" y="206"/>
                    <a:pt x="764" y="206"/>
                  </a:cubicBezTo>
                  <a:cubicBezTo>
                    <a:pt x="755" y="148"/>
                    <a:pt x="728" y="96"/>
                    <a:pt x="688" y="60"/>
                  </a:cubicBezTo>
                  <a:cubicBezTo>
                    <a:pt x="648" y="23"/>
                    <a:pt x="596" y="0"/>
                    <a:pt x="539" y="0"/>
                  </a:cubicBezTo>
                  <a:cubicBezTo>
                    <a:pt x="469" y="0"/>
                    <a:pt x="407" y="34"/>
                    <a:pt x="365" y="87"/>
                  </a:cubicBezTo>
                  <a:cubicBezTo>
                    <a:pt x="356" y="98"/>
                    <a:pt x="348" y="111"/>
                    <a:pt x="341" y="125"/>
                  </a:cubicBezTo>
                  <a:cubicBezTo>
                    <a:pt x="333" y="139"/>
                    <a:pt x="327" y="155"/>
                    <a:pt x="322" y="171"/>
                  </a:cubicBezTo>
                  <a:cubicBezTo>
                    <a:pt x="332" y="174"/>
                    <a:pt x="332" y="174"/>
                    <a:pt x="332" y="174"/>
                  </a:cubicBezTo>
                  <a:cubicBezTo>
                    <a:pt x="335" y="164"/>
                    <a:pt x="335" y="164"/>
                    <a:pt x="335" y="164"/>
                  </a:cubicBezTo>
                  <a:cubicBezTo>
                    <a:pt x="321" y="160"/>
                    <a:pt x="307" y="158"/>
                    <a:pt x="293" y="158"/>
                  </a:cubicBezTo>
                  <a:cubicBezTo>
                    <a:pt x="253" y="158"/>
                    <a:pt x="217" y="174"/>
                    <a:pt x="189" y="199"/>
                  </a:cubicBezTo>
                  <a:cubicBezTo>
                    <a:pt x="161" y="225"/>
                    <a:pt x="142" y="261"/>
                    <a:pt x="136" y="301"/>
                  </a:cubicBezTo>
                  <a:cubicBezTo>
                    <a:pt x="146" y="303"/>
                    <a:pt x="146" y="303"/>
                    <a:pt x="146" y="303"/>
                  </a:cubicBezTo>
                  <a:cubicBezTo>
                    <a:pt x="146" y="292"/>
                    <a:pt x="146" y="292"/>
                    <a:pt x="146" y="292"/>
                  </a:cubicBezTo>
                  <a:cubicBezTo>
                    <a:pt x="121" y="292"/>
                    <a:pt x="121" y="292"/>
                    <a:pt x="121" y="292"/>
                  </a:cubicBezTo>
                  <a:cubicBezTo>
                    <a:pt x="88" y="292"/>
                    <a:pt x="57" y="307"/>
                    <a:pt x="35" y="331"/>
                  </a:cubicBezTo>
                  <a:cubicBezTo>
                    <a:pt x="13" y="354"/>
                    <a:pt x="0" y="386"/>
                    <a:pt x="0" y="422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0" y="466"/>
                    <a:pt x="13" y="498"/>
                    <a:pt x="35" y="522"/>
                  </a:cubicBezTo>
                  <a:cubicBezTo>
                    <a:pt x="57" y="545"/>
                    <a:pt x="88" y="560"/>
                    <a:pt x="121" y="560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0" y="539"/>
                    <a:pt x="610" y="539"/>
                    <a:pt x="610" y="539"/>
                  </a:cubicBezTo>
                  <a:cubicBezTo>
                    <a:pt x="121" y="539"/>
                    <a:pt x="121" y="539"/>
                    <a:pt x="121" y="539"/>
                  </a:cubicBezTo>
                  <a:cubicBezTo>
                    <a:pt x="94" y="539"/>
                    <a:pt x="69" y="527"/>
                    <a:pt x="50" y="508"/>
                  </a:cubicBezTo>
                  <a:cubicBezTo>
                    <a:pt x="32" y="488"/>
                    <a:pt x="20" y="461"/>
                    <a:pt x="20" y="430"/>
                  </a:cubicBezTo>
                  <a:cubicBezTo>
                    <a:pt x="20" y="422"/>
                    <a:pt x="20" y="422"/>
                    <a:pt x="20" y="422"/>
                  </a:cubicBezTo>
                  <a:cubicBezTo>
                    <a:pt x="20" y="392"/>
                    <a:pt x="32" y="364"/>
                    <a:pt x="50" y="344"/>
                  </a:cubicBezTo>
                  <a:cubicBezTo>
                    <a:pt x="69" y="325"/>
                    <a:pt x="94" y="313"/>
                    <a:pt x="121" y="313"/>
                  </a:cubicBezTo>
                  <a:cubicBezTo>
                    <a:pt x="155" y="313"/>
                    <a:pt x="155" y="313"/>
                    <a:pt x="155" y="313"/>
                  </a:cubicBezTo>
                  <a:cubicBezTo>
                    <a:pt x="156" y="304"/>
                    <a:pt x="156" y="304"/>
                    <a:pt x="156" y="304"/>
                  </a:cubicBezTo>
                  <a:cubicBezTo>
                    <a:pt x="161" y="268"/>
                    <a:pt x="178" y="237"/>
                    <a:pt x="203" y="214"/>
                  </a:cubicBezTo>
                  <a:cubicBezTo>
                    <a:pt x="227" y="192"/>
                    <a:pt x="258" y="178"/>
                    <a:pt x="293" y="178"/>
                  </a:cubicBezTo>
                  <a:cubicBezTo>
                    <a:pt x="305" y="178"/>
                    <a:pt x="317" y="180"/>
                    <a:pt x="329" y="183"/>
                  </a:cubicBezTo>
                  <a:cubicBezTo>
                    <a:pt x="339" y="186"/>
                    <a:pt x="339" y="186"/>
                    <a:pt x="339" y="186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46" y="162"/>
                    <a:pt x="352" y="147"/>
                    <a:pt x="359" y="134"/>
                  </a:cubicBezTo>
                  <a:cubicBezTo>
                    <a:pt x="365" y="122"/>
                    <a:pt x="373" y="110"/>
                    <a:pt x="381" y="99"/>
                  </a:cubicBezTo>
                  <a:cubicBezTo>
                    <a:pt x="419" y="51"/>
                    <a:pt x="476" y="20"/>
                    <a:pt x="539" y="20"/>
                  </a:cubicBezTo>
                  <a:cubicBezTo>
                    <a:pt x="591" y="20"/>
                    <a:pt x="638" y="41"/>
                    <a:pt x="674" y="74"/>
                  </a:cubicBezTo>
                  <a:cubicBezTo>
                    <a:pt x="711" y="108"/>
                    <a:pt x="736" y="155"/>
                    <a:pt x="744" y="209"/>
                  </a:cubicBezTo>
                  <a:cubicBezTo>
                    <a:pt x="746" y="225"/>
                    <a:pt x="746" y="225"/>
                    <a:pt x="746" y="225"/>
                  </a:cubicBezTo>
                  <a:cubicBezTo>
                    <a:pt x="759" y="215"/>
                    <a:pt x="759" y="215"/>
                    <a:pt x="759" y="215"/>
                  </a:cubicBezTo>
                  <a:cubicBezTo>
                    <a:pt x="783" y="200"/>
                    <a:pt x="810" y="190"/>
                    <a:pt x="839" y="190"/>
                  </a:cubicBezTo>
                  <a:cubicBezTo>
                    <a:pt x="873" y="190"/>
                    <a:pt x="904" y="202"/>
                    <a:pt x="929" y="223"/>
                  </a:cubicBezTo>
                  <a:cubicBezTo>
                    <a:pt x="954" y="243"/>
                    <a:pt x="973" y="272"/>
                    <a:pt x="982" y="305"/>
                  </a:cubicBezTo>
                  <a:cubicBezTo>
                    <a:pt x="984" y="313"/>
                    <a:pt x="984" y="313"/>
                    <a:pt x="984" y="313"/>
                  </a:cubicBezTo>
                  <a:cubicBezTo>
                    <a:pt x="996" y="313"/>
                    <a:pt x="996" y="313"/>
                    <a:pt x="996" y="313"/>
                  </a:cubicBezTo>
                  <a:cubicBezTo>
                    <a:pt x="1024" y="313"/>
                    <a:pt x="1049" y="325"/>
                    <a:pt x="1067" y="344"/>
                  </a:cubicBezTo>
                  <a:cubicBezTo>
                    <a:pt x="1086" y="364"/>
                    <a:pt x="1097" y="392"/>
                    <a:pt x="1097" y="422"/>
                  </a:cubicBezTo>
                  <a:cubicBezTo>
                    <a:pt x="1097" y="430"/>
                    <a:pt x="1097" y="430"/>
                    <a:pt x="1097" y="430"/>
                  </a:cubicBezTo>
                  <a:cubicBezTo>
                    <a:pt x="1097" y="461"/>
                    <a:pt x="1086" y="488"/>
                    <a:pt x="1067" y="508"/>
                  </a:cubicBezTo>
                  <a:cubicBezTo>
                    <a:pt x="1049" y="527"/>
                    <a:pt x="1024" y="539"/>
                    <a:pt x="996" y="539"/>
                  </a:cubicBezTo>
                  <a:cubicBezTo>
                    <a:pt x="863" y="539"/>
                    <a:pt x="863" y="539"/>
                    <a:pt x="863" y="539"/>
                  </a:cubicBezTo>
                  <a:cubicBezTo>
                    <a:pt x="863" y="560"/>
                    <a:pt x="863" y="560"/>
                    <a:pt x="863" y="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: 形状 24" descr="0c040d24-480c-441d-abfd-a5713dd77f9d"/>
            <p:cNvSpPr/>
            <p:nvPr/>
          </p:nvSpPr>
          <p:spPr bwMode="auto">
            <a:xfrm>
              <a:off x="7124701" y="3363913"/>
              <a:ext cx="173038" cy="184150"/>
            </a:xfrm>
            <a:custGeom>
              <a:avLst/>
              <a:gdLst>
                <a:gd name="T0" fmla="*/ 0 w 87"/>
                <a:gd name="T1" fmla="*/ 20 h 93"/>
                <a:gd name="T2" fmla="*/ 47 w 87"/>
                <a:gd name="T3" fmla="*/ 42 h 93"/>
                <a:gd name="T4" fmla="*/ 67 w 87"/>
                <a:gd name="T5" fmla="*/ 93 h 93"/>
                <a:gd name="T6" fmla="*/ 87 w 87"/>
                <a:gd name="T7" fmla="*/ 93 h 93"/>
                <a:gd name="T8" fmla="*/ 62 w 87"/>
                <a:gd name="T9" fmla="*/ 28 h 93"/>
                <a:gd name="T10" fmla="*/ 0 w 87"/>
                <a:gd name="T11" fmla="*/ 0 h 93"/>
                <a:gd name="T12" fmla="*/ 0 w 87"/>
                <a:gd name="T1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3">
                  <a:moveTo>
                    <a:pt x="0" y="20"/>
                  </a:moveTo>
                  <a:cubicBezTo>
                    <a:pt x="18" y="21"/>
                    <a:pt x="35" y="28"/>
                    <a:pt x="47" y="42"/>
                  </a:cubicBezTo>
                  <a:cubicBezTo>
                    <a:pt x="59" y="55"/>
                    <a:pt x="67" y="73"/>
                    <a:pt x="6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68"/>
                    <a:pt x="78" y="44"/>
                    <a:pt x="62" y="28"/>
                  </a:cubicBezTo>
                  <a:cubicBezTo>
                    <a:pt x="46" y="11"/>
                    <a:pt x="24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 descr="2759258e-e1c9-4ca5-a9cb-dd270968d02d"/>
            <p:cNvSpPr/>
            <p:nvPr/>
          </p:nvSpPr>
          <p:spPr bwMode="auto">
            <a:xfrm>
              <a:off x="5380038" y="4356100"/>
              <a:ext cx="1547813" cy="760413"/>
            </a:xfrm>
            <a:custGeom>
              <a:avLst/>
              <a:gdLst>
                <a:gd name="T0" fmla="*/ 702 w 781"/>
                <a:gd name="T1" fmla="*/ 208 h 384"/>
                <a:gd name="T2" fmla="*/ 699 w 781"/>
                <a:gd name="T3" fmla="*/ 208 h 384"/>
                <a:gd name="T4" fmla="*/ 590 w 781"/>
                <a:gd name="T5" fmla="*/ 121 h 384"/>
                <a:gd name="T6" fmla="*/ 529 w 781"/>
                <a:gd name="T7" fmla="*/ 141 h 384"/>
                <a:gd name="T8" fmla="*/ 377 w 781"/>
                <a:gd name="T9" fmla="*/ 0 h 384"/>
                <a:gd name="T10" fmla="*/ 229 w 781"/>
                <a:gd name="T11" fmla="*/ 117 h 384"/>
                <a:gd name="T12" fmla="*/ 201 w 781"/>
                <a:gd name="T13" fmla="*/ 113 h 384"/>
                <a:gd name="T14" fmla="*/ 97 w 781"/>
                <a:gd name="T15" fmla="*/ 208 h 384"/>
                <a:gd name="T16" fmla="*/ 79 w 781"/>
                <a:gd name="T17" fmla="*/ 208 h 384"/>
                <a:gd name="T18" fmla="*/ 0 w 781"/>
                <a:gd name="T19" fmla="*/ 293 h 384"/>
                <a:gd name="T20" fmla="*/ 0 w 781"/>
                <a:gd name="T21" fmla="*/ 300 h 384"/>
                <a:gd name="T22" fmla="*/ 79 w 781"/>
                <a:gd name="T23" fmla="*/ 384 h 384"/>
                <a:gd name="T24" fmla="*/ 702 w 781"/>
                <a:gd name="T25" fmla="*/ 384 h 384"/>
                <a:gd name="T26" fmla="*/ 781 w 781"/>
                <a:gd name="T27" fmla="*/ 300 h 384"/>
                <a:gd name="T28" fmla="*/ 781 w 781"/>
                <a:gd name="T29" fmla="*/ 293 h 384"/>
                <a:gd name="T30" fmla="*/ 702 w 781"/>
                <a:gd name="T31" fmla="*/ 20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1" h="384">
                  <a:moveTo>
                    <a:pt x="702" y="208"/>
                  </a:moveTo>
                  <a:cubicBezTo>
                    <a:pt x="699" y="208"/>
                    <a:pt x="699" y="208"/>
                    <a:pt x="699" y="208"/>
                  </a:cubicBezTo>
                  <a:cubicBezTo>
                    <a:pt x="685" y="158"/>
                    <a:pt x="642" y="121"/>
                    <a:pt x="590" y="121"/>
                  </a:cubicBezTo>
                  <a:cubicBezTo>
                    <a:pt x="568" y="121"/>
                    <a:pt x="547" y="128"/>
                    <a:pt x="529" y="141"/>
                  </a:cubicBezTo>
                  <a:cubicBezTo>
                    <a:pt x="518" y="61"/>
                    <a:pt x="454" y="0"/>
                    <a:pt x="377" y="0"/>
                  </a:cubicBezTo>
                  <a:cubicBezTo>
                    <a:pt x="307" y="0"/>
                    <a:pt x="248" y="49"/>
                    <a:pt x="229" y="117"/>
                  </a:cubicBezTo>
                  <a:cubicBezTo>
                    <a:pt x="220" y="114"/>
                    <a:pt x="211" y="113"/>
                    <a:pt x="201" y="113"/>
                  </a:cubicBezTo>
                  <a:cubicBezTo>
                    <a:pt x="148" y="113"/>
                    <a:pt x="105" y="154"/>
                    <a:pt x="97" y="208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36" y="208"/>
                    <a:pt x="0" y="247"/>
                    <a:pt x="0" y="293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46"/>
                    <a:pt x="36" y="384"/>
                    <a:pt x="79" y="384"/>
                  </a:cubicBezTo>
                  <a:cubicBezTo>
                    <a:pt x="702" y="384"/>
                    <a:pt x="702" y="384"/>
                    <a:pt x="702" y="384"/>
                  </a:cubicBezTo>
                  <a:cubicBezTo>
                    <a:pt x="745" y="384"/>
                    <a:pt x="781" y="346"/>
                    <a:pt x="781" y="300"/>
                  </a:cubicBezTo>
                  <a:cubicBezTo>
                    <a:pt x="781" y="293"/>
                    <a:pt x="781" y="293"/>
                    <a:pt x="781" y="293"/>
                  </a:cubicBezTo>
                  <a:cubicBezTo>
                    <a:pt x="781" y="247"/>
                    <a:pt x="745" y="208"/>
                    <a:pt x="702" y="2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任意多边形: 形状 26" descr="05c6b4c1-be4b-4e57-88d2-1ae17ab482ff"/>
            <p:cNvSpPr/>
            <p:nvPr/>
          </p:nvSpPr>
          <p:spPr bwMode="auto">
            <a:xfrm>
              <a:off x="5400676" y="4448175"/>
              <a:ext cx="1363663" cy="668338"/>
            </a:xfrm>
            <a:custGeom>
              <a:avLst/>
              <a:gdLst>
                <a:gd name="T0" fmla="*/ 619 w 689"/>
                <a:gd name="T1" fmla="*/ 183 h 338"/>
                <a:gd name="T2" fmla="*/ 616 w 689"/>
                <a:gd name="T3" fmla="*/ 183 h 338"/>
                <a:gd name="T4" fmla="*/ 520 w 689"/>
                <a:gd name="T5" fmla="*/ 107 h 338"/>
                <a:gd name="T6" fmla="*/ 467 w 689"/>
                <a:gd name="T7" fmla="*/ 123 h 338"/>
                <a:gd name="T8" fmla="*/ 332 w 689"/>
                <a:gd name="T9" fmla="*/ 0 h 338"/>
                <a:gd name="T10" fmla="*/ 202 w 689"/>
                <a:gd name="T11" fmla="*/ 102 h 338"/>
                <a:gd name="T12" fmla="*/ 178 w 689"/>
                <a:gd name="T13" fmla="*/ 99 h 338"/>
                <a:gd name="T14" fmla="*/ 85 w 689"/>
                <a:gd name="T15" fmla="*/ 183 h 338"/>
                <a:gd name="T16" fmla="*/ 70 w 689"/>
                <a:gd name="T17" fmla="*/ 183 h 338"/>
                <a:gd name="T18" fmla="*/ 0 w 689"/>
                <a:gd name="T19" fmla="*/ 258 h 338"/>
                <a:gd name="T20" fmla="*/ 0 w 689"/>
                <a:gd name="T21" fmla="*/ 264 h 338"/>
                <a:gd name="T22" fmla="*/ 70 w 689"/>
                <a:gd name="T23" fmla="*/ 338 h 338"/>
                <a:gd name="T24" fmla="*/ 619 w 689"/>
                <a:gd name="T25" fmla="*/ 338 h 338"/>
                <a:gd name="T26" fmla="*/ 689 w 689"/>
                <a:gd name="T27" fmla="*/ 264 h 338"/>
                <a:gd name="T28" fmla="*/ 689 w 689"/>
                <a:gd name="T29" fmla="*/ 258 h 338"/>
                <a:gd name="T30" fmla="*/ 619 w 689"/>
                <a:gd name="T31" fmla="*/ 18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338">
                  <a:moveTo>
                    <a:pt x="619" y="183"/>
                  </a:moveTo>
                  <a:cubicBezTo>
                    <a:pt x="616" y="183"/>
                    <a:pt x="616" y="183"/>
                    <a:pt x="616" y="183"/>
                  </a:cubicBezTo>
                  <a:cubicBezTo>
                    <a:pt x="604" y="139"/>
                    <a:pt x="566" y="107"/>
                    <a:pt x="520" y="107"/>
                  </a:cubicBezTo>
                  <a:cubicBezTo>
                    <a:pt x="501" y="107"/>
                    <a:pt x="482" y="113"/>
                    <a:pt x="467" y="123"/>
                  </a:cubicBezTo>
                  <a:cubicBezTo>
                    <a:pt x="457" y="54"/>
                    <a:pt x="400" y="0"/>
                    <a:pt x="332" y="0"/>
                  </a:cubicBezTo>
                  <a:cubicBezTo>
                    <a:pt x="271" y="0"/>
                    <a:pt x="219" y="43"/>
                    <a:pt x="202" y="102"/>
                  </a:cubicBezTo>
                  <a:cubicBezTo>
                    <a:pt x="194" y="100"/>
                    <a:pt x="186" y="99"/>
                    <a:pt x="178" y="99"/>
                  </a:cubicBezTo>
                  <a:cubicBezTo>
                    <a:pt x="131" y="99"/>
                    <a:pt x="92" y="136"/>
                    <a:pt x="85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32" y="183"/>
                    <a:pt x="0" y="217"/>
                    <a:pt x="0" y="25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305"/>
                    <a:pt x="32" y="338"/>
                    <a:pt x="70" y="338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57" y="338"/>
                    <a:pt x="689" y="305"/>
                    <a:pt x="689" y="264"/>
                  </a:cubicBezTo>
                  <a:cubicBezTo>
                    <a:pt x="689" y="258"/>
                    <a:pt x="689" y="258"/>
                    <a:pt x="689" y="258"/>
                  </a:cubicBezTo>
                  <a:cubicBezTo>
                    <a:pt x="689" y="217"/>
                    <a:pt x="657" y="183"/>
                    <a:pt x="619" y="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 descr="c1b67f92-d235-42d9-b14e-6626aada825c"/>
            <p:cNvSpPr/>
            <p:nvPr/>
          </p:nvSpPr>
          <p:spPr bwMode="auto">
            <a:xfrm>
              <a:off x="5970588" y="4464050"/>
              <a:ext cx="373063" cy="153988"/>
            </a:xfrm>
            <a:custGeom>
              <a:avLst/>
              <a:gdLst>
                <a:gd name="T0" fmla="*/ 188 w 188"/>
                <a:gd name="T1" fmla="*/ 68 h 78"/>
                <a:gd name="T2" fmla="*/ 139 w 188"/>
                <a:gd name="T3" fmla="*/ 19 h 78"/>
                <a:gd name="T4" fmla="*/ 71 w 188"/>
                <a:gd name="T5" fmla="*/ 0 h 78"/>
                <a:gd name="T6" fmla="*/ 0 w 188"/>
                <a:gd name="T7" fmla="*/ 21 h 78"/>
                <a:gd name="T8" fmla="*/ 11 w 188"/>
                <a:gd name="T9" fmla="*/ 38 h 78"/>
                <a:gd name="T10" fmla="*/ 71 w 188"/>
                <a:gd name="T11" fmla="*/ 20 h 78"/>
                <a:gd name="T12" fmla="*/ 129 w 188"/>
                <a:gd name="T13" fmla="*/ 36 h 78"/>
                <a:gd name="T14" fmla="*/ 171 w 188"/>
                <a:gd name="T15" fmla="*/ 78 h 78"/>
                <a:gd name="T16" fmla="*/ 188 w 188"/>
                <a:gd name="T1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78">
                  <a:moveTo>
                    <a:pt x="188" y="68"/>
                  </a:moveTo>
                  <a:cubicBezTo>
                    <a:pt x="176" y="48"/>
                    <a:pt x="159" y="31"/>
                    <a:pt x="139" y="19"/>
                  </a:cubicBezTo>
                  <a:cubicBezTo>
                    <a:pt x="119" y="7"/>
                    <a:pt x="96" y="0"/>
                    <a:pt x="71" y="0"/>
                  </a:cubicBezTo>
                  <a:cubicBezTo>
                    <a:pt x="45" y="0"/>
                    <a:pt x="21" y="8"/>
                    <a:pt x="0" y="2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9" y="27"/>
                    <a:pt x="49" y="20"/>
                    <a:pt x="71" y="20"/>
                  </a:cubicBezTo>
                  <a:cubicBezTo>
                    <a:pt x="92" y="20"/>
                    <a:pt x="112" y="26"/>
                    <a:pt x="129" y="36"/>
                  </a:cubicBezTo>
                  <a:cubicBezTo>
                    <a:pt x="146" y="46"/>
                    <a:pt x="160" y="61"/>
                    <a:pt x="171" y="78"/>
                  </a:cubicBezTo>
                  <a:cubicBezTo>
                    <a:pt x="188" y="68"/>
                    <a:pt x="188" y="68"/>
                    <a:pt x="18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任意多边形: 形状 28" descr="17454729-0d3f-47b3-8a19-d238a235f6ae"/>
            <p:cNvSpPr/>
            <p:nvPr/>
          </p:nvSpPr>
          <p:spPr bwMode="auto">
            <a:xfrm>
              <a:off x="5360988" y="4337050"/>
              <a:ext cx="1585913" cy="798513"/>
            </a:xfrm>
            <a:custGeom>
              <a:avLst/>
              <a:gdLst>
                <a:gd name="T0" fmla="*/ 712 w 801"/>
                <a:gd name="T1" fmla="*/ 404 h 404"/>
                <a:gd name="T2" fmla="*/ 801 w 801"/>
                <a:gd name="T3" fmla="*/ 310 h 404"/>
                <a:gd name="T4" fmla="*/ 775 w 801"/>
                <a:gd name="T5" fmla="*/ 236 h 404"/>
                <a:gd name="T6" fmla="*/ 709 w 801"/>
                <a:gd name="T7" fmla="*/ 208 h 404"/>
                <a:gd name="T8" fmla="*/ 718 w 801"/>
                <a:gd name="T9" fmla="*/ 216 h 404"/>
                <a:gd name="T10" fmla="*/ 600 w 801"/>
                <a:gd name="T11" fmla="*/ 121 h 404"/>
                <a:gd name="T12" fmla="*/ 539 w 801"/>
                <a:gd name="T13" fmla="*/ 151 h 404"/>
                <a:gd name="T14" fmla="*/ 495 w 801"/>
                <a:gd name="T15" fmla="*/ 43 h 404"/>
                <a:gd name="T16" fmla="*/ 260 w 801"/>
                <a:gd name="T17" fmla="*/ 63 h 404"/>
                <a:gd name="T18" fmla="*/ 229 w 801"/>
                <a:gd name="T19" fmla="*/ 124 h 404"/>
                <a:gd name="T20" fmla="*/ 242 w 801"/>
                <a:gd name="T21" fmla="*/ 117 h 404"/>
                <a:gd name="T22" fmla="*/ 135 w 801"/>
                <a:gd name="T23" fmla="*/ 143 h 404"/>
                <a:gd name="T24" fmla="*/ 107 w 801"/>
                <a:gd name="T25" fmla="*/ 218 h 404"/>
                <a:gd name="T26" fmla="*/ 89 w 801"/>
                <a:gd name="T27" fmla="*/ 208 h 404"/>
                <a:gd name="T28" fmla="*/ 0 w 801"/>
                <a:gd name="T29" fmla="*/ 303 h 404"/>
                <a:gd name="T30" fmla="*/ 26 w 801"/>
                <a:gd name="T31" fmla="*/ 376 h 404"/>
                <a:gd name="T32" fmla="*/ 343 w 801"/>
                <a:gd name="T33" fmla="*/ 404 h 404"/>
                <a:gd name="T34" fmla="*/ 89 w 801"/>
                <a:gd name="T35" fmla="*/ 384 h 404"/>
                <a:gd name="T36" fmla="*/ 20 w 801"/>
                <a:gd name="T37" fmla="*/ 310 h 404"/>
                <a:gd name="T38" fmla="*/ 41 w 801"/>
                <a:gd name="T39" fmla="*/ 250 h 404"/>
                <a:gd name="T40" fmla="*/ 115 w 801"/>
                <a:gd name="T41" fmla="*/ 229 h 404"/>
                <a:gd name="T42" fmla="*/ 149 w 801"/>
                <a:gd name="T43" fmla="*/ 158 h 404"/>
                <a:gd name="T44" fmla="*/ 236 w 801"/>
                <a:gd name="T45" fmla="*/ 136 h 404"/>
                <a:gd name="T46" fmla="*/ 249 w 801"/>
                <a:gd name="T47" fmla="*/ 130 h 404"/>
                <a:gd name="T48" fmla="*/ 276 w 801"/>
                <a:gd name="T49" fmla="*/ 76 h 404"/>
                <a:gd name="T50" fmla="*/ 481 w 801"/>
                <a:gd name="T51" fmla="*/ 58 h 404"/>
                <a:gd name="T52" fmla="*/ 532 w 801"/>
                <a:gd name="T53" fmla="*/ 168 h 404"/>
                <a:gd name="T54" fmla="*/ 600 w 801"/>
                <a:gd name="T55" fmla="*/ 141 h 404"/>
                <a:gd name="T56" fmla="*/ 699 w 801"/>
                <a:gd name="T57" fmla="*/ 221 h 404"/>
                <a:gd name="T58" fmla="*/ 712 w 801"/>
                <a:gd name="T59" fmla="*/ 229 h 404"/>
                <a:gd name="T60" fmla="*/ 781 w 801"/>
                <a:gd name="T61" fmla="*/ 303 h 404"/>
                <a:gd name="T62" fmla="*/ 760 w 801"/>
                <a:gd name="T63" fmla="*/ 363 h 404"/>
                <a:gd name="T64" fmla="*/ 617 w 801"/>
                <a:gd name="T65" fmla="*/ 38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1" h="403">
                  <a:moveTo>
                    <a:pt x="617" y="404"/>
                  </a:moveTo>
                  <a:cubicBezTo>
                    <a:pt x="712" y="404"/>
                    <a:pt x="712" y="404"/>
                    <a:pt x="712" y="404"/>
                  </a:cubicBezTo>
                  <a:cubicBezTo>
                    <a:pt x="737" y="404"/>
                    <a:pt x="759" y="394"/>
                    <a:pt x="775" y="376"/>
                  </a:cubicBezTo>
                  <a:cubicBezTo>
                    <a:pt x="791" y="359"/>
                    <a:pt x="801" y="335"/>
                    <a:pt x="801" y="310"/>
                  </a:cubicBezTo>
                  <a:cubicBezTo>
                    <a:pt x="801" y="303"/>
                    <a:pt x="801" y="303"/>
                    <a:pt x="801" y="303"/>
                  </a:cubicBezTo>
                  <a:cubicBezTo>
                    <a:pt x="801" y="277"/>
                    <a:pt x="791" y="254"/>
                    <a:pt x="775" y="236"/>
                  </a:cubicBezTo>
                  <a:cubicBezTo>
                    <a:pt x="759" y="219"/>
                    <a:pt x="737" y="208"/>
                    <a:pt x="712" y="208"/>
                  </a:cubicBezTo>
                  <a:cubicBezTo>
                    <a:pt x="709" y="208"/>
                    <a:pt x="709" y="208"/>
                    <a:pt x="709" y="208"/>
                  </a:cubicBezTo>
                  <a:cubicBezTo>
                    <a:pt x="709" y="218"/>
                    <a:pt x="709" y="218"/>
                    <a:pt x="709" y="218"/>
                  </a:cubicBezTo>
                  <a:cubicBezTo>
                    <a:pt x="718" y="216"/>
                    <a:pt x="718" y="216"/>
                    <a:pt x="718" y="216"/>
                  </a:cubicBezTo>
                  <a:cubicBezTo>
                    <a:pt x="711" y="189"/>
                    <a:pt x="696" y="165"/>
                    <a:pt x="675" y="148"/>
                  </a:cubicBezTo>
                  <a:cubicBezTo>
                    <a:pt x="654" y="131"/>
                    <a:pt x="628" y="121"/>
                    <a:pt x="600" y="121"/>
                  </a:cubicBezTo>
                  <a:cubicBezTo>
                    <a:pt x="576" y="121"/>
                    <a:pt x="553" y="129"/>
                    <a:pt x="534" y="142"/>
                  </a:cubicBezTo>
                  <a:cubicBezTo>
                    <a:pt x="539" y="151"/>
                    <a:pt x="539" y="151"/>
                    <a:pt x="539" y="151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3" y="107"/>
                    <a:pt x="523" y="70"/>
                    <a:pt x="495" y="43"/>
                  </a:cubicBezTo>
                  <a:cubicBezTo>
                    <a:pt x="466" y="17"/>
                    <a:pt x="428" y="0"/>
                    <a:pt x="387" y="0"/>
                  </a:cubicBezTo>
                  <a:cubicBezTo>
                    <a:pt x="336" y="0"/>
                    <a:pt x="290" y="25"/>
                    <a:pt x="260" y="63"/>
                  </a:cubicBezTo>
                  <a:cubicBezTo>
                    <a:pt x="254" y="72"/>
                    <a:pt x="248" y="81"/>
                    <a:pt x="243" y="90"/>
                  </a:cubicBezTo>
                  <a:cubicBezTo>
                    <a:pt x="237" y="101"/>
                    <a:pt x="233" y="112"/>
                    <a:pt x="229" y="124"/>
                  </a:cubicBezTo>
                  <a:cubicBezTo>
                    <a:pt x="239" y="127"/>
                    <a:pt x="239" y="127"/>
                    <a:pt x="239" y="12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32" y="114"/>
                    <a:pt x="222" y="113"/>
                    <a:pt x="211" y="113"/>
                  </a:cubicBezTo>
                  <a:cubicBezTo>
                    <a:pt x="182" y="113"/>
                    <a:pt x="155" y="124"/>
                    <a:pt x="135" y="143"/>
                  </a:cubicBezTo>
                  <a:cubicBezTo>
                    <a:pt x="115" y="162"/>
                    <a:pt x="101" y="188"/>
                    <a:pt x="97" y="217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7" y="208"/>
                    <a:pt x="107" y="208"/>
                    <a:pt x="107" y="208"/>
                  </a:cubicBezTo>
                  <a:cubicBezTo>
                    <a:pt x="89" y="208"/>
                    <a:pt x="89" y="208"/>
                    <a:pt x="89" y="208"/>
                  </a:cubicBezTo>
                  <a:cubicBezTo>
                    <a:pt x="64" y="208"/>
                    <a:pt x="42" y="219"/>
                    <a:pt x="26" y="236"/>
                  </a:cubicBezTo>
                  <a:cubicBezTo>
                    <a:pt x="10" y="254"/>
                    <a:pt x="0" y="277"/>
                    <a:pt x="0" y="303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5"/>
                    <a:pt x="10" y="359"/>
                    <a:pt x="26" y="376"/>
                  </a:cubicBezTo>
                  <a:cubicBezTo>
                    <a:pt x="42" y="394"/>
                    <a:pt x="64" y="404"/>
                    <a:pt x="89" y="404"/>
                  </a:cubicBezTo>
                  <a:cubicBezTo>
                    <a:pt x="343" y="404"/>
                    <a:pt x="343" y="404"/>
                    <a:pt x="343" y="404"/>
                  </a:cubicBezTo>
                  <a:cubicBezTo>
                    <a:pt x="343" y="384"/>
                    <a:pt x="343" y="384"/>
                    <a:pt x="343" y="384"/>
                  </a:cubicBezTo>
                  <a:cubicBezTo>
                    <a:pt x="89" y="384"/>
                    <a:pt x="89" y="384"/>
                    <a:pt x="89" y="384"/>
                  </a:cubicBezTo>
                  <a:cubicBezTo>
                    <a:pt x="70" y="384"/>
                    <a:pt x="53" y="376"/>
                    <a:pt x="41" y="363"/>
                  </a:cubicBezTo>
                  <a:cubicBezTo>
                    <a:pt x="28" y="349"/>
                    <a:pt x="20" y="330"/>
                    <a:pt x="20" y="310"/>
                  </a:cubicBezTo>
                  <a:cubicBezTo>
                    <a:pt x="20" y="303"/>
                    <a:pt x="20" y="303"/>
                    <a:pt x="20" y="303"/>
                  </a:cubicBezTo>
                  <a:cubicBezTo>
                    <a:pt x="20" y="283"/>
                    <a:pt x="28" y="264"/>
                    <a:pt x="41" y="250"/>
                  </a:cubicBezTo>
                  <a:cubicBezTo>
                    <a:pt x="53" y="237"/>
                    <a:pt x="70" y="229"/>
                    <a:pt x="89" y="229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20" y="195"/>
                    <a:pt x="132" y="173"/>
                    <a:pt x="149" y="158"/>
                  </a:cubicBezTo>
                  <a:cubicBezTo>
                    <a:pt x="166" y="142"/>
                    <a:pt x="188" y="133"/>
                    <a:pt x="211" y="133"/>
                  </a:cubicBezTo>
                  <a:cubicBezTo>
                    <a:pt x="220" y="133"/>
                    <a:pt x="228" y="134"/>
                    <a:pt x="236" y="136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52" y="119"/>
                    <a:pt x="256" y="109"/>
                    <a:pt x="261" y="100"/>
                  </a:cubicBezTo>
                  <a:cubicBezTo>
                    <a:pt x="265" y="91"/>
                    <a:pt x="270" y="83"/>
                    <a:pt x="276" y="76"/>
                  </a:cubicBezTo>
                  <a:cubicBezTo>
                    <a:pt x="303" y="42"/>
                    <a:pt x="342" y="21"/>
                    <a:pt x="387" y="21"/>
                  </a:cubicBezTo>
                  <a:cubicBezTo>
                    <a:pt x="423" y="21"/>
                    <a:pt x="455" y="35"/>
                    <a:pt x="481" y="58"/>
                  </a:cubicBezTo>
                  <a:cubicBezTo>
                    <a:pt x="506" y="82"/>
                    <a:pt x="524" y="115"/>
                    <a:pt x="529" y="152"/>
                  </a:cubicBezTo>
                  <a:cubicBezTo>
                    <a:pt x="532" y="168"/>
                    <a:pt x="532" y="168"/>
                    <a:pt x="532" y="168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561" y="148"/>
                    <a:pt x="580" y="142"/>
                    <a:pt x="600" y="141"/>
                  </a:cubicBezTo>
                  <a:cubicBezTo>
                    <a:pt x="623" y="142"/>
                    <a:pt x="645" y="150"/>
                    <a:pt x="662" y="164"/>
                  </a:cubicBezTo>
                  <a:cubicBezTo>
                    <a:pt x="679" y="178"/>
                    <a:pt x="693" y="198"/>
                    <a:pt x="699" y="221"/>
                  </a:cubicBezTo>
                  <a:cubicBezTo>
                    <a:pt x="701" y="229"/>
                    <a:pt x="701" y="229"/>
                    <a:pt x="701" y="229"/>
                  </a:cubicBezTo>
                  <a:cubicBezTo>
                    <a:pt x="712" y="229"/>
                    <a:pt x="712" y="229"/>
                    <a:pt x="712" y="229"/>
                  </a:cubicBezTo>
                  <a:cubicBezTo>
                    <a:pt x="731" y="229"/>
                    <a:pt x="748" y="237"/>
                    <a:pt x="760" y="250"/>
                  </a:cubicBezTo>
                  <a:cubicBezTo>
                    <a:pt x="773" y="264"/>
                    <a:pt x="781" y="283"/>
                    <a:pt x="781" y="303"/>
                  </a:cubicBezTo>
                  <a:cubicBezTo>
                    <a:pt x="781" y="310"/>
                    <a:pt x="781" y="310"/>
                    <a:pt x="781" y="310"/>
                  </a:cubicBezTo>
                  <a:cubicBezTo>
                    <a:pt x="781" y="330"/>
                    <a:pt x="773" y="349"/>
                    <a:pt x="760" y="363"/>
                  </a:cubicBezTo>
                  <a:cubicBezTo>
                    <a:pt x="748" y="376"/>
                    <a:pt x="731" y="384"/>
                    <a:pt x="712" y="384"/>
                  </a:cubicBezTo>
                  <a:cubicBezTo>
                    <a:pt x="617" y="384"/>
                    <a:pt x="617" y="384"/>
                    <a:pt x="617" y="384"/>
                  </a:cubicBezTo>
                  <a:cubicBezTo>
                    <a:pt x="617" y="404"/>
                    <a:pt x="617" y="404"/>
                    <a:pt x="617" y="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任意多边形: 形状 29" descr="83c7c0ce-299d-4060-9db4-01ddb4534f2d"/>
            <p:cNvSpPr/>
            <p:nvPr/>
          </p:nvSpPr>
          <p:spPr bwMode="auto">
            <a:xfrm>
              <a:off x="5783263" y="4559300"/>
              <a:ext cx="128588" cy="134938"/>
            </a:xfrm>
            <a:custGeom>
              <a:avLst/>
              <a:gdLst>
                <a:gd name="T0" fmla="*/ 0 w 65"/>
                <a:gd name="T1" fmla="*/ 20 h 69"/>
                <a:gd name="T2" fmla="*/ 32 w 65"/>
                <a:gd name="T3" fmla="*/ 34 h 69"/>
                <a:gd name="T4" fmla="*/ 45 w 65"/>
                <a:gd name="T5" fmla="*/ 69 h 69"/>
                <a:gd name="T6" fmla="*/ 65 w 65"/>
                <a:gd name="T7" fmla="*/ 69 h 69"/>
                <a:gd name="T8" fmla="*/ 47 w 65"/>
                <a:gd name="T9" fmla="*/ 21 h 69"/>
                <a:gd name="T10" fmla="*/ 0 w 65"/>
                <a:gd name="T11" fmla="*/ 0 h 69"/>
                <a:gd name="T12" fmla="*/ 0 w 65"/>
                <a:gd name="T13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9">
                  <a:moveTo>
                    <a:pt x="0" y="20"/>
                  </a:moveTo>
                  <a:cubicBezTo>
                    <a:pt x="13" y="20"/>
                    <a:pt x="24" y="26"/>
                    <a:pt x="32" y="34"/>
                  </a:cubicBezTo>
                  <a:cubicBezTo>
                    <a:pt x="40" y="43"/>
                    <a:pt x="45" y="55"/>
                    <a:pt x="4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50"/>
                    <a:pt x="58" y="33"/>
                    <a:pt x="47" y="21"/>
                  </a:cubicBezTo>
                  <a:cubicBezTo>
                    <a:pt x="35" y="8"/>
                    <a:pt x="18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任意多边形: 形状 30" descr="73f45b44-d5f8-409e-afcb-03cda7427703"/>
            <p:cNvSpPr/>
            <p:nvPr/>
          </p:nvSpPr>
          <p:spPr bwMode="auto">
            <a:xfrm>
              <a:off x="8802688" y="2251075"/>
              <a:ext cx="1882775" cy="923925"/>
            </a:xfrm>
            <a:custGeom>
              <a:avLst/>
              <a:gdLst>
                <a:gd name="T0" fmla="*/ 854 w 951"/>
                <a:gd name="T1" fmla="*/ 253 h 467"/>
                <a:gd name="T2" fmla="*/ 850 w 951"/>
                <a:gd name="T3" fmla="*/ 253 h 467"/>
                <a:gd name="T4" fmla="*/ 718 w 951"/>
                <a:gd name="T5" fmla="*/ 147 h 467"/>
                <a:gd name="T6" fmla="*/ 644 w 951"/>
                <a:gd name="T7" fmla="*/ 170 h 467"/>
                <a:gd name="T8" fmla="*/ 458 w 951"/>
                <a:gd name="T9" fmla="*/ 0 h 467"/>
                <a:gd name="T10" fmla="*/ 278 w 951"/>
                <a:gd name="T11" fmla="*/ 141 h 467"/>
                <a:gd name="T12" fmla="*/ 245 w 951"/>
                <a:gd name="T13" fmla="*/ 136 h 467"/>
                <a:gd name="T14" fmla="*/ 117 w 951"/>
                <a:gd name="T15" fmla="*/ 253 h 467"/>
                <a:gd name="T16" fmla="*/ 96 w 951"/>
                <a:gd name="T17" fmla="*/ 253 h 467"/>
                <a:gd name="T18" fmla="*/ 0 w 951"/>
                <a:gd name="T19" fmla="*/ 356 h 467"/>
                <a:gd name="T20" fmla="*/ 0 w 951"/>
                <a:gd name="T21" fmla="*/ 364 h 467"/>
                <a:gd name="T22" fmla="*/ 96 w 951"/>
                <a:gd name="T23" fmla="*/ 467 h 467"/>
                <a:gd name="T24" fmla="*/ 854 w 951"/>
                <a:gd name="T25" fmla="*/ 467 h 467"/>
                <a:gd name="T26" fmla="*/ 951 w 951"/>
                <a:gd name="T27" fmla="*/ 364 h 467"/>
                <a:gd name="T28" fmla="*/ 951 w 951"/>
                <a:gd name="T29" fmla="*/ 356 h 467"/>
                <a:gd name="T30" fmla="*/ 854 w 951"/>
                <a:gd name="T31" fmla="*/ 25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1" h="467">
                  <a:moveTo>
                    <a:pt x="854" y="253"/>
                  </a:moveTo>
                  <a:cubicBezTo>
                    <a:pt x="850" y="253"/>
                    <a:pt x="850" y="253"/>
                    <a:pt x="850" y="253"/>
                  </a:cubicBezTo>
                  <a:cubicBezTo>
                    <a:pt x="834" y="192"/>
                    <a:pt x="781" y="147"/>
                    <a:pt x="718" y="147"/>
                  </a:cubicBezTo>
                  <a:cubicBezTo>
                    <a:pt x="691" y="147"/>
                    <a:pt x="666" y="156"/>
                    <a:pt x="644" y="170"/>
                  </a:cubicBezTo>
                  <a:cubicBezTo>
                    <a:pt x="630" y="74"/>
                    <a:pt x="552" y="0"/>
                    <a:pt x="458" y="0"/>
                  </a:cubicBezTo>
                  <a:cubicBezTo>
                    <a:pt x="374" y="0"/>
                    <a:pt x="302" y="59"/>
                    <a:pt x="278" y="141"/>
                  </a:cubicBezTo>
                  <a:cubicBezTo>
                    <a:pt x="268" y="138"/>
                    <a:pt x="257" y="136"/>
                    <a:pt x="245" y="136"/>
                  </a:cubicBezTo>
                  <a:cubicBezTo>
                    <a:pt x="180" y="136"/>
                    <a:pt x="127" y="187"/>
                    <a:pt x="117" y="253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43" y="253"/>
                    <a:pt x="0" y="299"/>
                    <a:pt x="0" y="35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421"/>
                    <a:pt x="43" y="467"/>
                    <a:pt x="96" y="467"/>
                  </a:cubicBezTo>
                  <a:cubicBezTo>
                    <a:pt x="854" y="467"/>
                    <a:pt x="854" y="467"/>
                    <a:pt x="854" y="467"/>
                  </a:cubicBezTo>
                  <a:cubicBezTo>
                    <a:pt x="907" y="467"/>
                    <a:pt x="951" y="421"/>
                    <a:pt x="951" y="364"/>
                  </a:cubicBezTo>
                  <a:cubicBezTo>
                    <a:pt x="951" y="356"/>
                    <a:pt x="951" y="356"/>
                    <a:pt x="951" y="356"/>
                  </a:cubicBezTo>
                  <a:cubicBezTo>
                    <a:pt x="951" y="299"/>
                    <a:pt x="907" y="253"/>
                    <a:pt x="854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任意多边形: 形状 31" descr="270a0f1f-bcb8-478d-a6d7-af4e3fef01ef"/>
            <p:cNvSpPr/>
            <p:nvPr/>
          </p:nvSpPr>
          <p:spPr bwMode="auto">
            <a:xfrm>
              <a:off x="8782051" y="2232025"/>
              <a:ext cx="1924050" cy="963613"/>
            </a:xfrm>
            <a:custGeom>
              <a:avLst/>
              <a:gdLst>
                <a:gd name="T0" fmla="*/ 864 w 971"/>
                <a:gd name="T1" fmla="*/ 487 h 487"/>
                <a:gd name="T2" fmla="*/ 971 w 971"/>
                <a:gd name="T3" fmla="*/ 374 h 487"/>
                <a:gd name="T4" fmla="*/ 940 w 971"/>
                <a:gd name="T5" fmla="*/ 286 h 487"/>
                <a:gd name="T6" fmla="*/ 860 w 971"/>
                <a:gd name="T7" fmla="*/ 253 h 487"/>
                <a:gd name="T8" fmla="*/ 870 w 971"/>
                <a:gd name="T9" fmla="*/ 260 h 487"/>
                <a:gd name="T10" fmla="*/ 728 w 971"/>
                <a:gd name="T11" fmla="*/ 147 h 487"/>
                <a:gd name="T12" fmla="*/ 654 w 971"/>
                <a:gd name="T13" fmla="*/ 180 h 487"/>
                <a:gd name="T14" fmla="*/ 598 w 971"/>
                <a:gd name="T15" fmla="*/ 51 h 487"/>
                <a:gd name="T16" fmla="*/ 349 w 971"/>
                <a:gd name="T17" fmla="*/ 42 h 487"/>
                <a:gd name="T18" fmla="*/ 288 w 971"/>
                <a:gd name="T19" fmla="*/ 151 h 487"/>
                <a:gd name="T20" fmla="*/ 255 w 971"/>
                <a:gd name="T21" fmla="*/ 136 h 487"/>
                <a:gd name="T22" fmla="*/ 117 w 971"/>
                <a:gd name="T23" fmla="*/ 262 h 487"/>
                <a:gd name="T24" fmla="*/ 127 w 971"/>
                <a:gd name="T25" fmla="*/ 253 h 487"/>
                <a:gd name="T26" fmla="*/ 31 w 971"/>
                <a:gd name="T27" fmla="*/ 286 h 487"/>
                <a:gd name="T28" fmla="*/ 0 w 971"/>
                <a:gd name="T29" fmla="*/ 374 h 487"/>
                <a:gd name="T30" fmla="*/ 106 w 971"/>
                <a:gd name="T31" fmla="*/ 487 h 487"/>
                <a:gd name="T32" fmla="*/ 242 w 971"/>
                <a:gd name="T33" fmla="*/ 467 h 487"/>
                <a:gd name="T34" fmla="*/ 45 w 971"/>
                <a:gd name="T35" fmla="*/ 440 h 487"/>
                <a:gd name="T36" fmla="*/ 20 w 971"/>
                <a:gd name="T37" fmla="*/ 366 h 487"/>
                <a:gd name="T38" fmla="*/ 106 w 971"/>
                <a:gd name="T39" fmla="*/ 273 h 487"/>
                <a:gd name="T40" fmla="*/ 137 w 971"/>
                <a:gd name="T41" fmla="*/ 264 h 487"/>
                <a:gd name="T42" fmla="*/ 255 w 971"/>
                <a:gd name="T43" fmla="*/ 157 h 487"/>
                <a:gd name="T44" fmla="*/ 295 w 971"/>
                <a:gd name="T45" fmla="*/ 164 h 487"/>
                <a:gd name="T46" fmla="*/ 362 w 971"/>
                <a:gd name="T47" fmla="*/ 58 h 487"/>
                <a:gd name="T48" fmla="*/ 584 w 971"/>
                <a:gd name="T49" fmla="*/ 66 h 487"/>
                <a:gd name="T50" fmla="*/ 646 w 971"/>
                <a:gd name="T51" fmla="*/ 198 h 487"/>
                <a:gd name="T52" fmla="*/ 728 w 971"/>
                <a:gd name="T53" fmla="*/ 167 h 487"/>
                <a:gd name="T54" fmla="*/ 851 w 971"/>
                <a:gd name="T55" fmla="*/ 266 h 487"/>
                <a:gd name="T56" fmla="*/ 864 w 971"/>
                <a:gd name="T57" fmla="*/ 273 h 487"/>
                <a:gd name="T58" fmla="*/ 951 w 971"/>
                <a:gd name="T59" fmla="*/ 366 h 487"/>
                <a:gd name="T60" fmla="*/ 925 w 971"/>
                <a:gd name="T61" fmla="*/ 440 h 487"/>
                <a:gd name="T62" fmla="*/ 718 w 971"/>
                <a:gd name="T63" fmla="*/ 46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487">
                  <a:moveTo>
                    <a:pt x="718" y="487"/>
                  </a:moveTo>
                  <a:cubicBezTo>
                    <a:pt x="864" y="487"/>
                    <a:pt x="864" y="487"/>
                    <a:pt x="864" y="487"/>
                  </a:cubicBezTo>
                  <a:cubicBezTo>
                    <a:pt x="894" y="487"/>
                    <a:pt x="920" y="474"/>
                    <a:pt x="940" y="454"/>
                  </a:cubicBezTo>
                  <a:cubicBezTo>
                    <a:pt x="959" y="433"/>
                    <a:pt x="971" y="405"/>
                    <a:pt x="971" y="374"/>
                  </a:cubicBezTo>
                  <a:cubicBezTo>
                    <a:pt x="971" y="366"/>
                    <a:pt x="971" y="366"/>
                    <a:pt x="971" y="366"/>
                  </a:cubicBezTo>
                  <a:cubicBezTo>
                    <a:pt x="971" y="335"/>
                    <a:pt x="959" y="307"/>
                    <a:pt x="940" y="286"/>
                  </a:cubicBezTo>
                  <a:cubicBezTo>
                    <a:pt x="920" y="266"/>
                    <a:pt x="894" y="253"/>
                    <a:pt x="864" y="253"/>
                  </a:cubicBezTo>
                  <a:cubicBezTo>
                    <a:pt x="860" y="253"/>
                    <a:pt x="860" y="253"/>
                    <a:pt x="860" y="253"/>
                  </a:cubicBezTo>
                  <a:cubicBezTo>
                    <a:pt x="860" y="263"/>
                    <a:pt x="860" y="263"/>
                    <a:pt x="860" y="263"/>
                  </a:cubicBezTo>
                  <a:cubicBezTo>
                    <a:pt x="870" y="260"/>
                    <a:pt x="870" y="260"/>
                    <a:pt x="870" y="260"/>
                  </a:cubicBezTo>
                  <a:cubicBezTo>
                    <a:pt x="861" y="228"/>
                    <a:pt x="843" y="199"/>
                    <a:pt x="818" y="179"/>
                  </a:cubicBezTo>
                  <a:cubicBezTo>
                    <a:pt x="793" y="159"/>
                    <a:pt x="762" y="147"/>
                    <a:pt x="728" y="147"/>
                  </a:cubicBezTo>
                  <a:cubicBezTo>
                    <a:pt x="699" y="147"/>
                    <a:pt x="671" y="156"/>
                    <a:pt x="648" y="172"/>
                  </a:cubicBezTo>
                  <a:cubicBezTo>
                    <a:pt x="654" y="180"/>
                    <a:pt x="654" y="180"/>
                    <a:pt x="654" y="180"/>
                  </a:cubicBezTo>
                  <a:cubicBezTo>
                    <a:pt x="664" y="179"/>
                    <a:pt x="664" y="179"/>
                    <a:pt x="664" y="179"/>
                  </a:cubicBezTo>
                  <a:cubicBezTo>
                    <a:pt x="657" y="128"/>
                    <a:pt x="633" y="84"/>
                    <a:pt x="598" y="51"/>
                  </a:cubicBezTo>
                  <a:cubicBezTo>
                    <a:pt x="564" y="19"/>
                    <a:pt x="518" y="0"/>
                    <a:pt x="468" y="0"/>
                  </a:cubicBezTo>
                  <a:cubicBezTo>
                    <a:pt x="424" y="0"/>
                    <a:pt x="382" y="15"/>
                    <a:pt x="349" y="42"/>
                  </a:cubicBezTo>
                  <a:cubicBezTo>
                    <a:pt x="316" y="68"/>
                    <a:pt x="291" y="106"/>
                    <a:pt x="279" y="148"/>
                  </a:cubicBezTo>
                  <a:cubicBezTo>
                    <a:pt x="288" y="151"/>
                    <a:pt x="288" y="151"/>
                    <a:pt x="288" y="151"/>
                  </a:cubicBezTo>
                  <a:cubicBezTo>
                    <a:pt x="291" y="142"/>
                    <a:pt x="291" y="142"/>
                    <a:pt x="291" y="142"/>
                  </a:cubicBezTo>
                  <a:cubicBezTo>
                    <a:pt x="280" y="138"/>
                    <a:pt x="268" y="136"/>
                    <a:pt x="255" y="136"/>
                  </a:cubicBezTo>
                  <a:cubicBezTo>
                    <a:pt x="220" y="136"/>
                    <a:pt x="188" y="150"/>
                    <a:pt x="164" y="173"/>
                  </a:cubicBezTo>
                  <a:cubicBezTo>
                    <a:pt x="139" y="195"/>
                    <a:pt x="123" y="226"/>
                    <a:pt x="117" y="262"/>
                  </a:cubicBezTo>
                  <a:cubicBezTo>
                    <a:pt x="127" y="263"/>
                    <a:pt x="127" y="263"/>
                    <a:pt x="127" y="263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77" y="253"/>
                    <a:pt x="50" y="266"/>
                    <a:pt x="31" y="286"/>
                  </a:cubicBezTo>
                  <a:cubicBezTo>
                    <a:pt x="11" y="307"/>
                    <a:pt x="0" y="335"/>
                    <a:pt x="0" y="366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05"/>
                    <a:pt x="11" y="433"/>
                    <a:pt x="31" y="454"/>
                  </a:cubicBezTo>
                  <a:cubicBezTo>
                    <a:pt x="50" y="474"/>
                    <a:pt x="77" y="487"/>
                    <a:pt x="106" y="487"/>
                  </a:cubicBezTo>
                  <a:cubicBezTo>
                    <a:pt x="242" y="487"/>
                    <a:pt x="242" y="487"/>
                    <a:pt x="242" y="487"/>
                  </a:cubicBezTo>
                  <a:cubicBezTo>
                    <a:pt x="242" y="467"/>
                    <a:pt x="242" y="467"/>
                    <a:pt x="242" y="467"/>
                  </a:cubicBezTo>
                  <a:cubicBezTo>
                    <a:pt x="106" y="467"/>
                    <a:pt x="106" y="467"/>
                    <a:pt x="106" y="467"/>
                  </a:cubicBezTo>
                  <a:cubicBezTo>
                    <a:pt x="83" y="467"/>
                    <a:pt x="61" y="457"/>
                    <a:pt x="45" y="440"/>
                  </a:cubicBezTo>
                  <a:cubicBezTo>
                    <a:pt x="30" y="423"/>
                    <a:pt x="20" y="400"/>
                    <a:pt x="20" y="374"/>
                  </a:cubicBezTo>
                  <a:cubicBezTo>
                    <a:pt x="20" y="366"/>
                    <a:pt x="20" y="366"/>
                    <a:pt x="20" y="366"/>
                  </a:cubicBezTo>
                  <a:cubicBezTo>
                    <a:pt x="20" y="340"/>
                    <a:pt x="30" y="317"/>
                    <a:pt x="45" y="300"/>
                  </a:cubicBezTo>
                  <a:cubicBezTo>
                    <a:pt x="61" y="283"/>
                    <a:pt x="83" y="273"/>
                    <a:pt x="10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42" y="234"/>
                    <a:pt x="157" y="207"/>
                    <a:pt x="177" y="187"/>
                  </a:cubicBezTo>
                  <a:cubicBezTo>
                    <a:pt x="198" y="168"/>
                    <a:pt x="225" y="157"/>
                    <a:pt x="255" y="157"/>
                  </a:cubicBezTo>
                  <a:cubicBezTo>
                    <a:pt x="265" y="157"/>
                    <a:pt x="276" y="158"/>
                    <a:pt x="286" y="161"/>
                  </a:cubicBezTo>
                  <a:cubicBezTo>
                    <a:pt x="295" y="164"/>
                    <a:pt x="295" y="164"/>
                    <a:pt x="295" y="164"/>
                  </a:cubicBezTo>
                  <a:cubicBezTo>
                    <a:pt x="298" y="154"/>
                    <a:pt x="298" y="154"/>
                    <a:pt x="298" y="154"/>
                  </a:cubicBezTo>
                  <a:cubicBezTo>
                    <a:pt x="310" y="115"/>
                    <a:pt x="332" y="82"/>
                    <a:pt x="362" y="58"/>
                  </a:cubicBezTo>
                  <a:cubicBezTo>
                    <a:pt x="392" y="34"/>
                    <a:pt x="428" y="20"/>
                    <a:pt x="468" y="20"/>
                  </a:cubicBezTo>
                  <a:cubicBezTo>
                    <a:pt x="513" y="20"/>
                    <a:pt x="553" y="37"/>
                    <a:pt x="584" y="66"/>
                  </a:cubicBezTo>
                  <a:cubicBezTo>
                    <a:pt x="616" y="95"/>
                    <a:pt x="637" y="136"/>
                    <a:pt x="644" y="182"/>
                  </a:cubicBezTo>
                  <a:cubicBezTo>
                    <a:pt x="646" y="198"/>
                    <a:pt x="646" y="198"/>
                    <a:pt x="646" y="198"/>
                  </a:cubicBezTo>
                  <a:cubicBezTo>
                    <a:pt x="660" y="189"/>
                    <a:pt x="660" y="189"/>
                    <a:pt x="660" y="189"/>
                  </a:cubicBezTo>
                  <a:cubicBezTo>
                    <a:pt x="680" y="175"/>
                    <a:pt x="703" y="167"/>
                    <a:pt x="728" y="167"/>
                  </a:cubicBezTo>
                  <a:cubicBezTo>
                    <a:pt x="757" y="167"/>
                    <a:pt x="784" y="177"/>
                    <a:pt x="805" y="195"/>
                  </a:cubicBezTo>
                  <a:cubicBezTo>
                    <a:pt x="827" y="212"/>
                    <a:pt x="843" y="237"/>
                    <a:pt x="851" y="266"/>
                  </a:cubicBezTo>
                  <a:cubicBezTo>
                    <a:pt x="853" y="273"/>
                    <a:pt x="853" y="273"/>
                    <a:pt x="853" y="273"/>
                  </a:cubicBezTo>
                  <a:cubicBezTo>
                    <a:pt x="864" y="273"/>
                    <a:pt x="864" y="273"/>
                    <a:pt x="864" y="273"/>
                  </a:cubicBezTo>
                  <a:cubicBezTo>
                    <a:pt x="888" y="273"/>
                    <a:pt x="909" y="283"/>
                    <a:pt x="925" y="300"/>
                  </a:cubicBezTo>
                  <a:cubicBezTo>
                    <a:pt x="941" y="317"/>
                    <a:pt x="951" y="340"/>
                    <a:pt x="951" y="366"/>
                  </a:cubicBezTo>
                  <a:cubicBezTo>
                    <a:pt x="951" y="374"/>
                    <a:pt x="951" y="374"/>
                    <a:pt x="951" y="374"/>
                  </a:cubicBezTo>
                  <a:cubicBezTo>
                    <a:pt x="951" y="400"/>
                    <a:pt x="941" y="423"/>
                    <a:pt x="925" y="440"/>
                  </a:cubicBezTo>
                  <a:cubicBezTo>
                    <a:pt x="909" y="457"/>
                    <a:pt x="888" y="467"/>
                    <a:pt x="864" y="467"/>
                  </a:cubicBezTo>
                  <a:cubicBezTo>
                    <a:pt x="718" y="467"/>
                    <a:pt x="718" y="467"/>
                    <a:pt x="718" y="467"/>
                  </a:cubicBezTo>
                  <a:cubicBezTo>
                    <a:pt x="718" y="487"/>
                    <a:pt x="718" y="487"/>
                    <a:pt x="718" y="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任意多边形: 形状 32" descr="e0819841-b289-41a0-b182-6aa49e11b3eb"/>
            <p:cNvSpPr>
              <a:spLocks noEditPoints="1"/>
            </p:cNvSpPr>
            <p:nvPr/>
          </p:nvSpPr>
          <p:spPr bwMode="auto">
            <a:xfrm>
              <a:off x="9434513" y="2832100"/>
              <a:ext cx="617538" cy="658813"/>
            </a:xfrm>
            <a:custGeom>
              <a:avLst/>
              <a:gdLst>
                <a:gd name="T0" fmla="*/ 296 w 312"/>
                <a:gd name="T1" fmla="*/ 139 h 333"/>
                <a:gd name="T2" fmla="*/ 270 w 312"/>
                <a:gd name="T3" fmla="*/ 139 h 333"/>
                <a:gd name="T4" fmla="*/ 255 w 312"/>
                <a:gd name="T5" fmla="*/ 100 h 333"/>
                <a:gd name="T6" fmla="*/ 273 w 312"/>
                <a:gd name="T7" fmla="*/ 81 h 333"/>
                <a:gd name="T8" fmla="*/ 273 w 312"/>
                <a:gd name="T9" fmla="*/ 56 h 333"/>
                <a:gd name="T10" fmla="*/ 260 w 312"/>
                <a:gd name="T11" fmla="*/ 42 h 333"/>
                <a:gd name="T12" fmla="*/ 237 w 312"/>
                <a:gd name="T13" fmla="*/ 42 h 333"/>
                <a:gd name="T14" fmla="*/ 219 w 312"/>
                <a:gd name="T15" fmla="*/ 61 h 333"/>
                <a:gd name="T16" fmla="*/ 182 w 312"/>
                <a:gd name="T17" fmla="*/ 45 h 333"/>
                <a:gd name="T18" fmla="*/ 182 w 312"/>
                <a:gd name="T19" fmla="*/ 18 h 333"/>
                <a:gd name="T20" fmla="*/ 166 w 312"/>
                <a:gd name="T21" fmla="*/ 0 h 333"/>
                <a:gd name="T22" fmla="*/ 147 w 312"/>
                <a:gd name="T23" fmla="*/ 0 h 333"/>
                <a:gd name="T24" fmla="*/ 130 w 312"/>
                <a:gd name="T25" fmla="*/ 18 h 333"/>
                <a:gd name="T26" fmla="*/ 130 w 312"/>
                <a:gd name="T27" fmla="*/ 45 h 333"/>
                <a:gd name="T28" fmla="*/ 94 w 312"/>
                <a:gd name="T29" fmla="*/ 61 h 333"/>
                <a:gd name="T30" fmla="*/ 76 w 312"/>
                <a:gd name="T31" fmla="*/ 41 h 333"/>
                <a:gd name="T32" fmla="*/ 53 w 312"/>
                <a:gd name="T33" fmla="*/ 41 h 333"/>
                <a:gd name="T34" fmla="*/ 40 w 312"/>
                <a:gd name="T35" fmla="*/ 55 h 333"/>
                <a:gd name="T36" fmla="*/ 40 w 312"/>
                <a:gd name="T37" fmla="*/ 80 h 333"/>
                <a:gd name="T38" fmla="*/ 58 w 312"/>
                <a:gd name="T39" fmla="*/ 99 h 333"/>
                <a:gd name="T40" fmla="*/ 42 w 312"/>
                <a:gd name="T41" fmla="*/ 138 h 333"/>
                <a:gd name="T42" fmla="*/ 17 w 312"/>
                <a:gd name="T43" fmla="*/ 138 h 333"/>
                <a:gd name="T44" fmla="*/ 0 w 312"/>
                <a:gd name="T45" fmla="*/ 156 h 333"/>
                <a:gd name="T46" fmla="*/ 0 w 312"/>
                <a:gd name="T47" fmla="*/ 176 h 333"/>
                <a:gd name="T48" fmla="*/ 17 w 312"/>
                <a:gd name="T49" fmla="*/ 194 h 333"/>
                <a:gd name="T50" fmla="*/ 42 w 312"/>
                <a:gd name="T51" fmla="*/ 194 h 333"/>
                <a:gd name="T52" fmla="*/ 57 w 312"/>
                <a:gd name="T53" fmla="*/ 233 h 333"/>
                <a:gd name="T54" fmla="*/ 39 w 312"/>
                <a:gd name="T55" fmla="*/ 252 h 333"/>
                <a:gd name="T56" fmla="*/ 39 w 312"/>
                <a:gd name="T57" fmla="*/ 277 h 333"/>
                <a:gd name="T58" fmla="*/ 52 w 312"/>
                <a:gd name="T59" fmla="*/ 291 h 333"/>
                <a:gd name="T60" fmla="*/ 75 w 312"/>
                <a:gd name="T61" fmla="*/ 291 h 333"/>
                <a:gd name="T62" fmla="*/ 93 w 312"/>
                <a:gd name="T63" fmla="*/ 272 h 333"/>
                <a:gd name="T64" fmla="*/ 130 w 312"/>
                <a:gd name="T65" fmla="*/ 289 h 333"/>
                <a:gd name="T66" fmla="*/ 130 w 312"/>
                <a:gd name="T67" fmla="*/ 316 h 333"/>
                <a:gd name="T68" fmla="*/ 146 w 312"/>
                <a:gd name="T69" fmla="*/ 333 h 333"/>
                <a:gd name="T70" fmla="*/ 165 w 312"/>
                <a:gd name="T71" fmla="*/ 333 h 333"/>
                <a:gd name="T72" fmla="*/ 182 w 312"/>
                <a:gd name="T73" fmla="*/ 316 h 333"/>
                <a:gd name="T74" fmla="*/ 182 w 312"/>
                <a:gd name="T75" fmla="*/ 289 h 333"/>
                <a:gd name="T76" fmla="*/ 218 w 312"/>
                <a:gd name="T77" fmla="*/ 273 h 333"/>
                <a:gd name="T78" fmla="*/ 236 w 312"/>
                <a:gd name="T79" fmla="*/ 292 h 333"/>
                <a:gd name="T80" fmla="*/ 259 w 312"/>
                <a:gd name="T81" fmla="*/ 292 h 333"/>
                <a:gd name="T82" fmla="*/ 273 w 312"/>
                <a:gd name="T83" fmla="*/ 278 h 333"/>
                <a:gd name="T84" fmla="*/ 273 w 312"/>
                <a:gd name="T85" fmla="*/ 253 h 333"/>
                <a:gd name="T86" fmla="*/ 255 w 312"/>
                <a:gd name="T87" fmla="*/ 234 h 333"/>
                <a:gd name="T88" fmla="*/ 270 w 312"/>
                <a:gd name="T89" fmla="*/ 195 h 333"/>
                <a:gd name="T90" fmla="*/ 296 w 312"/>
                <a:gd name="T91" fmla="*/ 195 h 333"/>
                <a:gd name="T92" fmla="*/ 312 w 312"/>
                <a:gd name="T93" fmla="*/ 177 h 333"/>
                <a:gd name="T94" fmla="*/ 312 w 312"/>
                <a:gd name="T95" fmla="*/ 157 h 333"/>
                <a:gd name="T96" fmla="*/ 296 w 312"/>
                <a:gd name="T97" fmla="*/ 139 h 333"/>
                <a:gd name="T98" fmla="*/ 156 w 312"/>
                <a:gd name="T99" fmla="*/ 222 h 333"/>
                <a:gd name="T100" fmla="*/ 104 w 312"/>
                <a:gd name="T101" fmla="*/ 167 h 333"/>
                <a:gd name="T102" fmla="*/ 156 w 312"/>
                <a:gd name="T103" fmla="*/ 111 h 333"/>
                <a:gd name="T104" fmla="*/ 208 w 312"/>
                <a:gd name="T105" fmla="*/ 167 h 333"/>
                <a:gd name="T106" fmla="*/ 156 w 312"/>
                <a:gd name="T107" fmla="*/ 22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333">
                  <a:moveTo>
                    <a:pt x="296" y="139"/>
                  </a:moveTo>
                  <a:cubicBezTo>
                    <a:pt x="270" y="139"/>
                    <a:pt x="270" y="139"/>
                    <a:pt x="270" y="139"/>
                  </a:cubicBezTo>
                  <a:cubicBezTo>
                    <a:pt x="267" y="125"/>
                    <a:pt x="262" y="112"/>
                    <a:pt x="255" y="100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80" y="74"/>
                    <a:pt x="280" y="63"/>
                    <a:pt x="273" y="56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53" y="35"/>
                    <a:pt x="243" y="35"/>
                    <a:pt x="237" y="42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08" y="53"/>
                    <a:pt x="195" y="48"/>
                    <a:pt x="182" y="45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8"/>
                    <a:pt x="175" y="0"/>
                    <a:pt x="16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8" y="0"/>
                    <a:pt x="130" y="8"/>
                    <a:pt x="130" y="18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17" y="48"/>
                    <a:pt x="105" y="53"/>
                    <a:pt x="94" y="6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0" y="34"/>
                    <a:pt x="60" y="34"/>
                    <a:pt x="53" y="4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62"/>
                    <a:pt x="33" y="73"/>
                    <a:pt x="40" y="8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0" y="111"/>
                    <a:pt x="45" y="124"/>
                    <a:pt x="42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8" y="138"/>
                    <a:pt x="0" y="146"/>
                    <a:pt x="0" y="15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6"/>
                    <a:pt x="8" y="194"/>
                    <a:pt x="17" y="194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5" y="208"/>
                    <a:pt x="50" y="221"/>
                    <a:pt x="57" y="23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3" y="259"/>
                    <a:pt x="33" y="270"/>
                    <a:pt x="39" y="277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9" y="298"/>
                    <a:pt x="69" y="298"/>
                    <a:pt x="75" y="29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105" y="280"/>
                    <a:pt x="117" y="285"/>
                    <a:pt x="130" y="289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0" y="325"/>
                    <a:pt x="137" y="333"/>
                    <a:pt x="146" y="333"/>
                  </a:cubicBezTo>
                  <a:cubicBezTo>
                    <a:pt x="165" y="333"/>
                    <a:pt x="165" y="333"/>
                    <a:pt x="165" y="333"/>
                  </a:cubicBezTo>
                  <a:cubicBezTo>
                    <a:pt x="174" y="333"/>
                    <a:pt x="182" y="326"/>
                    <a:pt x="182" y="316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95" y="286"/>
                    <a:pt x="207" y="280"/>
                    <a:pt x="218" y="273"/>
                  </a:cubicBezTo>
                  <a:cubicBezTo>
                    <a:pt x="236" y="292"/>
                    <a:pt x="236" y="292"/>
                    <a:pt x="236" y="292"/>
                  </a:cubicBezTo>
                  <a:cubicBezTo>
                    <a:pt x="243" y="299"/>
                    <a:pt x="253" y="299"/>
                    <a:pt x="259" y="292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9" y="271"/>
                    <a:pt x="279" y="260"/>
                    <a:pt x="273" y="253"/>
                  </a:cubicBezTo>
                  <a:cubicBezTo>
                    <a:pt x="255" y="234"/>
                    <a:pt x="255" y="234"/>
                    <a:pt x="255" y="234"/>
                  </a:cubicBezTo>
                  <a:cubicBezTo>
                    <a:pt x="262" y="222"/>
                    <a:pt x="267" y="209"/>
                    <a:pt x="270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305" y="195"/>
                    <a:pt x="312" y="187"/>
                    <a:pt x="312" y="177"/>
                  </a:cubicBezTo>
                  <a:cubicBezTo>
                    <a:pt x="312" y="157"/>
                    <a:pt x="312" y="157"/>
                    <a:pt x="312" y="157"/>
                  </a:cubicBezTo>
                  <a:cubicBezTo>
                    <a:pt x="312" y="147"/>
                    <a:pt x="305" y="139"/>
                    <a:pt x="296" y="139"/>
                  </a:cubicBezTo>
                  <a:close/>
                  <a:moveTo>
                    <a:pt x="156" y="222"/>
                  </a:moveTo>
                  <a:cubicBezTo>
                    <a:pt x="127" y="222"/>
                    <a:pt x="104" y="197"/>
                    <a:pt x="104" y="167"/>
                  </a:cubicBezTo>
                  <a:cubicBezTo>
                    <a:pt x="104" y="136"/>
                    <a:pt x="127" y="111"/>
                    <a:pt x="156" y="111"/>
                  </a:cubicBezTo>
                  <a:cubicBezTo>
                    <a:pt x="185" y="111"/>
                    <a:pt x="208" y="136"/>
                    <a:pt x="208" y="167"/>
                  </a:cubicBezTo>
                  <a:cubicBezTo>
                    <a:pt x="208" y="197"/>
                    <a:pt x="185" y="222"/>
                    <a:pt x="156" y="2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任意多边形: 形状 33" descr="bcaa9eff-3535-441b-a8dd-fc6a109fe2c4"/>
            <p:cNvSpPr/>
            <p:nvPr/>
          </p:nvSpPr>
          <p:spPr bwMode="auto">
            <a:xfrm>
              <a:off x="7018338" y="4425950"/>
              <a:ext cx="995363" cy="1693863"/>
            </a:xfrm>
            <a:custGeom>
              <a:avLst/>
              <a:gdLst>
                <a:gd name="T0" fmla="*/ 495 w 503"/>
                <a:gd name="T1" fmla="*/ 856 h 856"/>
                <a:gd name="T2" fmla="*/ 8 w 503"/>
                <a:gd name="T3" fmla="*/ 856 h 856"/>
                <a:gd name="T4" fmla="*/ 0 w 503"/>
                <a:gd name="T5" fmla="*/ 848 h 856"/>
                <a:gd name="T6" fmla="*/ 0 w 503"/>
                <a:gd name="T7" fmla="*/ 8 h 856"/>
                <a:gd name="T8" fmla="*/ 8 w 503"/>
                <a:gd name="T9" fmla="*/ 0 h 856"/>
                <a:gd name="T10" fmla="*/ 495 w 503"/>
                <a:gd name="T11" fmla="*/ 0 h 856"/>
                <a:gd name="T12" fmla="*/ 503 w 503"/>
                <a:gd name="T13" fmla="*/ 8 h 856"/>
                <a:gd name="T14" fmla="*/ 503 w 503"/>
                <a:gd name="T15" fmla="*/ 848 h 856"/>
                <a:gd name="T16" fmla="*/ 495 w 503"/>
                <a:gd name="T17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856">
                  <a:moveTo>
                    <a:pt x="495" y="856"/>
                  </a:moveTo>
                  <a:cubicBezTo>
                    <a:pt x="8" y="856"/>
                    <a:pt x="8" y="856"/>
                    <a:pt x="8" y="856"/>
                  </a:cubicBezTo>
                  <a:cubicBezTo>
                    <a:pt x="4" y="856"/>
                    <a:pt x="0" y="852"/>
                    <a:pt x="0" y="8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9" y="0"/>
                    <a:pt x="503" y="4"/>
                    <a:pt x="503" y="8"/>
                  </a:cubicBezTo>
                  <a:cubicBezTo>
                    <a:pt x="503" y="848"/>
                    <a:pt x="503" y="848"/>
                    <a:pt x="503" y="848"/>
                  </a:cubicBezTo>
                  <a:cubicBezTo>
                    <a:pt x="503" y="852"/>
                    <a:pt x="499" y="856"/>
                    <a:pt x="495" y="8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任意多边形: 形状 34" descr="80968aff-ba92-4adf-b1fd-76dd1647fada"/>
            <p:cNvSpPr/>
            <p:nvPr/>
          </p:nvSpPr>
          <p:spPr bwMode="auto">
            <a:xfrm>
              <a:off x="6999288" y="4406900"/>
              <a:ext cx="723900" cy="781050"/>
            </a:xfrm>
            <a:custGeom>
              <a:avLst/>
              <a:gdLst>
                <a:gd name="T0" fmla="*/ 20 w 366"/>
                <a:gd name="T1" fmla="*/ 395 h 395"/>
                <a:gd name="T2" fmla="*/ 20 w 366"/>
                <a:gd name="T3" fmla="*/ 58 h 395"/>
                <a:gd name="T4" fmla="*/ 31 w 366"/>
                <a:gd name="T5" fmla="*/ 31 h 395"/>
                <a:gd name="T6" fmla="*/ 55 w 366"/>
                <a:gd name="T7" fmla="*/ 21 h 395"/>
                <a:gd name="T8" fmla="*/ 366 w 366"/>
                <a:gd name="T9" fmla="*/ 21 h 395"/>
                <a:gd name="T10" fmla="*/ 366 w 366"/>
                <a:gd name="T11" fmla="*/ 0 h 395"/>
                <a:gd name="T12" fmla="*/ 55 w 366"/>
                <a:gd name="T13" fmla="*/ 0 h 395"/>
                <a:gd name="T14" fmla="*/ 16 w 366"/>
                <a:gd name="T15" fmla="*/ 18 h 395"/>
                <a:gd name="T16" fmla="*/ 0 w 366"/>
                <a:gd name="T17" fmla="*/ 58 h 395"/>
                <a:gd name="T18" fmla="*/ 0 w 366"/>
                <a:gd name="T19" fmla="*/ 395 h 395"/>
                <a:gd name="T20" fmla="*/ 20 w 366"/>
                <a:gd name="T21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5">
                  <a:moveTo>
                    <a:pt x="20" y="395"/>
                  </a:moveTo>
                  <a:cubicBezTo>
                    <a:pt x="20" y="58"/>
                    <a:pt x="20" y="58"/>
                    <a:pt x="20" y="58"/>
                  </a:cubicBezTo>
                  <a:cubicBezTo>
                    <a:pt x="20" y="48"/>
                    <a:pt x="25" y="38"/>
                    <a:pt x="31" y="31"/>
                  </a:cubicBezTo>
                  <a:cubicBezTo>
                    <a:pt x="37" y="25"/>
                    <a:pt x="46" y="21"/>
                    <a:pt x="55" y="21"/>
                  </a:cubicBezTo>
                  <a:cubicBezTo>
                    <a:pt x="366" y="21"/>
                    <a:pt x="366" y="21"/>
                    <a:pt x="366" y="21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0" y="0"/>
                    <a:pt x="26" y="7"/>
                    <a:pt x="16" y="18"/>
                  </a:cubicBezTo>
                  <a:cubicBezTo>
                    <a:pt x="6" y="28"/>
                    <a:pt x="0" y="43"/>
                    <a:pt x="0" y="58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20" y="395"/>
                    <a:pt x="20" y="395"/>
                    <a:pt x="20" y="3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任意多边形: 形状 35" descr="e33651d2-9884-4b62-95a9-664698ae5c4b"/>
            <p:cNvSpPr/>
            <p:nvPr/>
          </p:nvSpPr>
          <p:spPr bwMode="auto">
            <a:xfrm>
              <a:off x="7924801" y="4406900"/>
              <a:ext cx="109538" cy="1731963"/>
            </a:xfrm>
            <a:custGeom>
              <a:avLst/>
              <a:gdLst>
                <a:gd name="T0" fmla="*/ 0 w 55"/>
                <a:gd name="T1" fmla="*/ 21 h 876"/>
                <a:gd name="T2" fmla="*/ 24 w 55"/>
                <a:gd name="T3" fmla="*/ 31 h 876"/>
                <a:gd name="T4" fmla="*/ 35 w 55"/>
                <a:gd name="T5" fmla="*/ 58 h 876"/>
                <a:gd name="T6" fmla="*/ 35 w 55"/>
                <a:gd name="T7" fmla="*/ 818 h 876"/>
                <a:gd name="T8" fmla="*/ 24 w 55"/>
                <a:gd name="T9" fmla="*/ 845 h 876"/>
                <a:gd name="T10" fmla="*/ 0 w 55"/>
                <a:gd name="T11" fmla="*/ 856 h 876"/>
                <a:gd name="T12" fmla="*/ 0 w 55"/>
                <a:gd name="T13" fmla="*/ 876 h 876"/>
                <a:gd name="T14" fmla="*/ 39 w 55"/>
                <a:gd name="T15" fmla="*/ 859 h 876"/>
                <a:gd name="T16" fmla="*/ 55 w 55"/>
                <a:gd name="T17" fmla="*/ 818 h 876"/>
                <a:gd name="T18" fmla="*/ 55 w 55"/>
                <a:gd name="T19" fmla="*/ 58 h 876"/>
                <a:gd name="T20" fmla="*/ 39 w 55"/>
                <a:gd name="T21" fmla="*/ 18 h 876"/>
                <a:gd name="T22" fmla="*/ 0 w 55"/>
                <a:gd name="T23" fmla="*/ 0 h 876"/>
                <a:gd name="T24" fmla="*/ 0 w 55"/>
                <a:gd name="T25" fmla="*/ 2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876">
                  <a:moveTo>
                    <a:pt x="0" y="21"/>
                  </a:moveTo>
                  <a:cubicBezTo>
                    <a:pt x="9" y="21"/>
                    <a:pt x="18" y="25"/>
                    <a:pt x="24" y="31"/>
                  </a:cubicBezTo>
                  <a:cubicBezTo>
                    <a:pt x="31" y="38"/>
                    <a:pt x="35" y="48"/>
                    <a:pt x="35" y="58"/>
                  </a:cubicBezTo>
                  <a:cubicBezTo>
                    <a:pt x="35" y="818"/>
                    <a:pt x="35" y="818"/>
                    <a:pt x="35" y="818"/>
                  </a:cubicBezTo>
                  <a:cubicBezTo>
                    <a:pt x="35" y="828"/>
                    <a:pt x="31" y="838"/>
                    <a:pt x="24" y="845"/>
                  </a:cubicBezTo>
                  <a:cubicBezTo>
                    <a:pt x="18" y="852"/>
                    <a:pt x="9" y="856"/>
                    <a:pt x="0" y="856"/>
                  </a:cubicBezTo>
                  <a:cubicBezTo>
                    <a:pt x="0" y="876"/>
                    <a:pt x="0" y="876"/>
                    <a:pt x="0" y="876"/>
                  </a:cubicBezTo>
                  <a:cubicBezTo>
                    <a:pt x="15" y="876"/>
                    <a:pt x="29" y="869"/>
                    <a:pt x="39" y="859"/>
                  </a:cubicBezTo>
                  <a:cubicBezTo>
                    <a:pt x="49" y="848"/>
                    <a:pt x="55" y="834"/>
                    <a:pt x="55" y="81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3"/>
                    <a:pt x="49" y="28"/>
                    <a:pt x="39" y="18"/>
                  </a:cubicBezTo>
                  <a:cubicBezTo>
                    <a:pt x="29" y="7"/>
                    <a:pt x="15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矩形 36" descr="0bd7c65b-2dd1-46b9-b33f-0a7b0c530a67"/>
            <p:cNvSpPr>
              <a:spLocks noChangeArrowheads="1"/>
            </p:cNvSpPr>
            <p:nvPr/>
          </p:nvSpPr>
          <p:spPr bwMode="auto">
            <a:xfrm>
              <a:off x="7369176" y="4535488"/>
              <a:ext cx="295275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任意多边形: 形状 37" descr="cb9bd210-92ac-4ec1-bae0-8e695fca3534"/>
            <p:cNvSpPr/>
            <p:nvPr/>
          </p:nvSpPr>
          <p:spPr bwMode="auto">
            <a:xfrm>
              <a:off x="7369176" y="4535488"/>
              <a:ext cx="295275" cy="38100"/>
            </a:xfrm>
            <a:custGeom>
              <a:avLst/>
              <a:gdLst>
                <a:gd name="T0" fmla="*/ 0 w 186"/>
                <a:gd name="T1" fmla="*/ 24 h 24"/>
                <a:gd name="T2" fmla="*/ 186 w 186"/>
                <a:gd name="T3" fmla="*/ 24 h 24"/>
                <a:gd name="T4" fmla="*/ 186 w 186"/>
                <a:gd name="T5" fmla="*/ 0 h 24"/>
                <a:gd name="T6" fmla="*/ 0 w 18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4">
                  <a:moveTo>
                    <a:pt x="0" y="24"/>
                  </a:moveTo>
                  <a:lnTo>
                    <a:pt x="186" y="24"/>
                  </a:lnTo>
                  <a:lnTo>
                    <a:pt x="18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任意多边形: 形状 38" descr="94935605-2c02-47e6-b0f1-f8b94ec36668"/>
            <p:cNvSpPr/>
            <p:nvPr/>
          </p:nvSpPr>
          <p:spPr bwMode="auto">
            <a:xfrm>
              <a:off x="7448551" y="5910263"/>
              <a:ext cx="136525" cy="141288"/>
            </a:xfrm>
            <a:custGeom>
              <a:avLst/>
              <a:gdLst>
                <a:gd name="T0" fmla="*/ 59 w 69"/>
                <a:gd name="T1" fmla="*/ 36 h 72"/>
                <a:gd name="T2" fmla="*/ 49 w 69"/>
                <a:gd name="T3" fmla="*/ 36 h 72"/>
                <a:gd name="T4" fmla="*/ 44 w 69"/>
                <a:gd name="T5" fmla="*/ 47 h 72"/>
                <a:gd name="T6" fmla="*/ 35 w 69"/>
                <a:gd name="T7" fmla="*/ 52 h 72"/>
                <a:gd name="T8" fmla="*/ 25 w 69"/>
                <a:gd name="T9" fmla="*/ 47 h 72"/>
                <a:gd name="T10" fmla="*/ 21 w 69"/>
                <a:gd name="T11" fmla="*/ 36 h 72"/>
                <a:gd name="T12" fmla="*/ 25 w 69"/>
                <a:gd name="T13" fmla="*/ 25 h 72"/>
                <a:gd name="T14" fmla="*/ 35 w 69"/>
                <a:gd name="T15" fmla="*/ 20 h 72"/>
                <a:gd name="T16" fmla="*/ 44 w 69"/>
                <a:gd name="T17" fmla="*/ 25 h 72"/>
                <a:gd name="T18" fmla="*/ 49 w 69"/>
                <a:gd name="T19" fmla="*/ 36 h 72"/>
                <a:gd name="T20" fmla="*/ 59 w 69"/>
                <a:gd name="T21" fmla="*/ 36 h 72"/>
                <a:gd name="T22" fmla="*/ 69 w 69"/>
                <a:gd name="T23" fmla="*/ 36 h 72"/>
                <a:gd name="T24" fmla="*/ 59 w 69"/>
                <a:gd name="T25" fmla="*/ 11 h 72"/>
                <a:gd name="T26" fmla="*/ 35 w 69"/>
                <a:gd name="T27" fmla="*/ 0 h 72"/>
                <a:gd name="T28" fmla="*/ 10 w 69"/>
                <a:gd name="T29" fmla="*/ 11 h 72"/>
                <a:gd name="T30" fmla="*/ 0 w 69"/>
                <a:gd name="T31" fmla="*/ 36 h 72"/>
                <a:gd name="T32" fmla="*/ 10 w 69"/>
                <a:gd name="T33" fmla="*/ 61 h 72"/>
                <a:gd name="T34" fmla="*/ 35 w 69"/>
                <a:gd name="T35" fmla="*/ 72 h 72"/>
                <a:gd name="T36" fmla="*/ 59 w 69"/>
                <a:gd name="T37" fmla="*/ 61 h 72"/>
                <a:gd name="T38" fmla="*/ 69 w 69"/>
                <a:gd name="T39" fmla="*/ 36 h 72"/>
                <a:gd name="T40" fmla="*/ 59 w 69"/>
                <a:gd name="T4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2">
                  <a:moveTo>
                    <a:pt x="59" y="36"/>
                  </a:moveTo>
                  <a:cubicBezTo>
                    <a:pt x="49" y="36"/>
                    <a:pt x="49" y="36"/>
                    <a:pt x="49" y="36"/>
                  </a:cubicBezTo>
                  <a:cubicBezTo>
                    <a:pt x="49" y="40"/>
                    <a:pt x="47" y="44"/>
                    <a:pt x="44" y="47"/>
                  </a:cubicBezTo>
                  <a:cubicBezTo>
                    <a:pt x="42" y="50"/>
                    <a:pt x="38" y="52"/>
                    <a:pt x="35" y="52"/>
                  </a:cubicBezTo>
                  <a:cubicBezTo>
                    <a:pt x="31" y="52"/>
                    <a:pt x="28" y="50"/>
                    <a:pt x="25" y="47"/>
                  </a:cubicBezTo>
                  <a:cubicBezTo>
                    <a:pt x="22" y="44"/>
                    <a:pt x="21" y="40"/>
                    <a:pt x="21" y="36"/>
                  </a:cubicBezTo>
                  <a:cubicBezTo>
                    <a:pt x="21" y="31"/>
                    <a:pt x="22" y="27"/>
                    <a:pt x="25" y="25"/>
                  </a:cubicBezTo>
                  <a:cubicBezTo>
                    <a:pt x="28" y="22"/>
                    <a:pt x="31" y="20"/>
                    <a:pt x="35" y="20"/>
                  </a:cubicBezTo>
                  <a:cubicBezTo>
                    <a:pt x="38" y="20"/>
                    <a:pt x="42" y="22"/>
                    <a:pt x="44" y="25"/>
                  </a:cubicBezTo>
                  <a:cubicBezTo>
                    <a:pt x="47" y="27"/>
                    <a:pt x="49" y="31"/>
                    <a:pt x="4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26"/>
                    <a:pt x="65" y="17"/>
                    <a:pt x="59" y="11"/>
                  </a:cubicBezTo>
                  <a:cubicBezTo>
                    <a:pt x="53" y="4"/>
                    <a:pt x="44" y="0"/>
                    <a:pt x="35" y="0"/>
                  </a:cubicBezTo>
                  <a:cubicBezTo>
                    <a:pt x="25" y="0"/>
                    <a:pt x="16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46"/>
                    <a:pt x="4" y="54"/>
                    <a:pt x="10" y="61"/>
                  </a:cubicBezTo>
                  <a:cubicBezTo>
                    <a:pt x="16" y="68"/>
                    <a:pt x="25" y="72"/>
                    <a:pt x="35" y="72"/>
                  </a:cubicBezTo>
                  <a:cubicBezTo>
                    <a:pt x="44" y="72"/>
                    <a:pt x="53" y="68"/>
                    <a:pt x="59" y="61"/>
                  </a:cubicBezTo>
                  <a:cubicBezTo>
                    <a:pt x="65" y="54"/>
                    <a:pt x="69" y="46"/>
                    <a:pt x="69" y="36"/>
                  </a:cubicBezTo>
                  <a:lnTo>
                    <a:pt x="59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矩形 39" descr="0b032b83-fd51-4032-b545-09e8cae6d1fb"/>
            <p:cNvSpPr>
              <a:spLocks noChangeArrowheads="1"/>
            </p:cNvSpPr>
            <p:nvPr/>
          </p:nvSpPr>
          <p:spPr bwMode="auto">
            <a:xfrm>
              <a:off x="7119938" y="4672013"/>
              <a:ext cx="795338" cy="1198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矩形 40" descr="3c98a648-07a4-40b6-a97c-1a5908c9a1f7"/>
            <p:cNvSpPr>
              <a:spLocks noChangeArrowheads="1"/>
            </p:cNvSpPr>
            <p:nvPr/>
          </p:nvSpPr>
          <p:spPr bwMode="auto">
            <a:xfrm>
              <a:off x="7119938" y="4672013"/>
              <a:ext cx="795338" cy="119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任意多边形: 形状 41" descr="388729a0-b16e-4cd4-97e1-1c56b0926682"/>
            <p:cNvSpPr>
              <a:spLocks noEditPoints="1"/>
            </p:cNvSpPr>
            <p:nvPr/>
          </p:nvSpPr>
          <p:spPr bwMode="auto">
            <a:xfrm>
              <a:off x="7610476" y="4425950"/>
              <a:ext cx="200025" cy="1673225"/>
            </a:xfrm>
            <a:custGeom>
              <a:avLst/>
              <a:gdLst>
                <a:gd name="T0" fmla="*/ 22 w 101"/>
                <a:gd name="T1" fmla="*/ 730 h 846"/>
                <a:gd name="T2" fmla="*/ 0 w 101"/>
                <a:gd name="T3" fmla="*/ 730 h 846"/>
                <a:gd name="T4" fmla="*/ 10 w 101"/>
                <a:gd name="T5" fmla="*/ 795 h 846"/>
                <a:gd name="T6" fmla="*/ 37 w 101"/>
                <a:gd name="T7" fmla="*/ 846 h 846"/>
                <a:gd name="T8" fmla="*/ 59 w 101"/>
                <a:gd name="T9" fmla="*/ 846 h 846"/>
                <a:gd name="T10" fmla="*/ 58 w 101"/>
                <a:gd name="T11" fmla="*/ 846 h 846"/>
                <a:gd name="T12" fmla="*/ 32 w 101"/>
                <a:gd name="T13" fmla="*/ 795 h 846"/>
                <a:gd name="T14" fmla="*/ 22 w 101"/>
                <a:gd name="T15" fmla="*/ 730 h 846"/>
                <a:gd name="T16" fmla="*/ 101 w 101"/>
                <a:gd name="T17" fmla="*/ 0 h 846"/>
                <a:gd name="T18" fmla="*/ 69 w 101"/>
                <a:gd name="T19" fmla="*/ 0 h 846"/>
                <a:gd name="T20" fmla="*/ 69 w 101"/>
                <a:gd name="T21" fmla="*/ 124 h 846"/>
                <a:gd name="T22" fmla="*/ 101 w 101"/>
                <a:gd name="T23" fmla="*/ 124 h 846"/>
                <a:gd name="T24" fmla="*/ 101 w 101"/>
                <a:gd name="T2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845">
                  <a:moveTo>
                    <a:pt x="22" y="730"/>
                  </a:moveTo>
                  <a:cubicBezTo>
                    <a:pt x="0" y="730"/>
                    <a:pt x="0" y="730"/>
                    <a:pt x="0" y="730"/>
                  </a:cubicBezTo>
                  <a:cubicBezTo>
                    <a:pt x="10" y="795"/>
                    <a:pt x="10" y="795"/>
                    <a:pt x="10" y="795"/>
                  </a:cubicBezTo>
                  <a:cubicBezTo>
                    <a:pt x="13" y="816"/>
                    <a:pt x="23" y="833"/>
                    <a:pt x="37" y="846"/>
                  </a:cubicBezTo>
                  <a:cubicBezTo>
                    <a:pt x="59" y="846"/>
                    <a:pt x="59" y="846"/>
                    <a:pt x="59" y="846"/>
                  </a:cubicBezTo>
                  <a:cubicBezTo>
                    <a:pt x="59" y="846"/>
                    <a:pt x="58" y="846"/>
                    <a:pt x="58" y="846"/>
                  </a:cubicBezTo>
                  <a:cubicBezTo>
                    <a:pt x="45" y="833"/>
                    <a:pt x="35" y="815"/>
                    <a:pt x="32" y="795"/>
                  </a:cubicBezTo>
                  <a:cubicBezTo>
                    <a:pt x="22" y="730"/>
                    <a:pt x="22" y="730"/>
                    <a:pt x="22" y="730"/>
                  </a:cubicBezTo>
                  <a:moveTo>
                    <a:pt x="10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任意多边形: 形状 42" descr="041e002a-5c50-481f-bfa1-a1f8465cbe0c"/>
            <p:cNvSpPr>
              <a:spLocks noEditPoints="1"/>
            </p:cNvSpPr>
            <p:nvPr/>
          </p:nvSpPr>
          <p:spPr bwMode="auto">
            <a:xfrm>
              <a:off x="7605713" y="4672013"/>
              <a:ext cx="204788" cy="1198563"/>
            </a:xfrm>
            <a:custGeom>
              <a:avLst/>
              <a:gdLst>
                <a:gd name="T0" fmla="*/ 28 w 129"/>
                <a:gd name="T1" fmla="*/ 740 h 755"/>
                <a:gd name="T2" fmla="*/ 0 w 129"/>
                <a:gd name="T3" fmla="*/ 740 h 755"/>
                <a:gd name="T4" fmla="*/ 3 w 129"/>
                <a:gd name="T5" fmla="*/ 755 h 755"/>
                <a:gd name="T6" fmla="*/ 30 w 129"/>
                <a:gd name="T7" fmla="*/ 755 h 755"/>
                <a:gd name="T8" fmla="*/ 28 w 129"/>
                <a:gd name="T9" fmla="*/ 740 h 755"/>
                <a:gd name="T10" fmla="*/ 129 w 129"/>
                <a:gd name="T11" fmla="*/ 0 h 755"/>
                <a:gd name="T12" fmla="*/ 89 w 129"/>
                <a:gd name="T13" fmla="*/ 0 h 755"/>
                <a:gd name="T14" fmla="*/ 89 w 129"/>
                <a:gd name="T15" fmla="*/ 739 h 755"/>
                <a:gd name="T16" fmla="*/ 129 w 129"/>
                <a:gd name="T17" fmla="*/ 739 h 755"/>
                <a:gd name="T18" fmla="*/ 129 w 129"/>
                <a:gd name="T1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55">
                  <a:moveTo>
                    <a:pt x="28" y="740"/>
                  </a:moveTo>
                  <a:lnTo>
                    <a:pt x="0" y="740"/>
                  </a:lnTo>
                  <a:lnTo>
                    <a:pt x="3" y="755"/>
                  </a:lnTo>
                  <a:lnTo>
                    <a:pt x="30" y="755"/>
                  </a:lnTo>
                  <a:lnTo>
                    <a:pt x="28" y="740"/>
                  </a:lnTo>
                  <a:close/>
                  <a:moveTo>
                    <a:pt x="129" y="0"/>
                  </a:moveTo>
                  <a:lnTo>
                    <a:pt x="89" y="0"/>
                  </a:lnTo>
                  <a:lnTo>
                    <a:pt x="89" y="739"/>
                  </a:lnTo>
                  <a:lnTo>
                    <a:pt x="129" y="73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任意多边形: 形状 43" descr="a134bed8-59de-4267-8c36-c456d3403231"/>
            <p:cNvSpPr>
              <a:spLocks noEditPoints="1"/>
            </p:cNvSpPr>
            <p:nvPr/>
          </p:nvSpPr>
          <p:spPr bwMode="auto">
            <a:xfrm>
              <a:off x="7605713" y="4672013"/>
              <a:ext cx="204788" cy="1198563"/>
            </a:xfrm>
            <a:custGeom>
              <a:avLst/>
              <a:gdLst>
                <a:gd name="T0" fmla="*/ 28 w 129"/>
                <a:gd name="T1" fmla="*/ 740 h 755"/>
                <a:gd name="T2" fmla="*/ 0 w 129"/>
                <a:gd name="T3" fmla="*/ 740 h 755"/>
                <a:gd name="T4" fmla="*/ 3 w 129"/>
                <a:gd name="T5" fmla="*/ 755 h 755"/>
                <a:gd name="T6" fmla="*/ 30 w 129"/>
                <a:gd name="T7" fmla="*/ 755 h 755"/>
                <a:gd name="T8" fmla="*/ 28 w 129"/>
                <a:gd name="T9" fmla="*/ 740 h 755"/>
                <a:gd name="T10" fmla="*/ 129 w 129"/>
                <a:gd name="T11" fmla="*/ 0 h 755"/>
                <a:gd name="T12" fmla="*/ 89 w 129"/>
                <a:gd name="T13" fmla="*/ 0 h 755"/>
                <a:gd name="T14" fmla="*/ 89 w 129"/>
                <a:gd name="T15" fmla="*/ 739 h 755"/>
                <a:gd name="T16" fmla="*/ 129 w 129"/>
                <a:gd name="T17" fmla="*/ 739 h 755"/>
                <a:gd name="T18" fmla="*/ 129 w 129"/>
                <a:gd name="T1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55">
                  <a:moveTo>
                    <a:pt x="28" y="740"/>
                  </a:moveTo>
                  <a:lnTo>
                    <a:pt x="0" y="740"/>
                  </a:lnTo>
                  <a:lnTo>
                    <a:pt x="3" y="755"/>
                  </a:lnTo>
                  <a:lnTo>
                    <a:pt x="30" y="755"/>
                  </a:lnTo>
                  <a:lnTo>
                    <a:pt x="28" y="740"/>
                  </a:lnTo>
                  <a:moveTo>
                    <a:pt x="129" y="0"/>
                  </a:moveTo>
                  <a:lnTo>
                    <a:pt x="89" y="0"/>
                  </a:lnTo>
                  <a:lnTo>
                    <a:pt x="89" y="739"/>
                  </a:lnTo>
                  <a:lnTo>
                    <a:pt x="129" y="739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任意多边形: 形状 44" descr="ee6ba558-338d-40e9-ba77-32478faae701"/>
            <p:cNvSpPr/>
            <p:nvPr/>
          </p:nvSpPr>
          <p:spPr bwMode="auto">
            <a:xfrm>
              <a:off x="7810501" y="3786188"/>
              <a:ext cx="2876550" cy="2209800"/>
            </a:xfrm>
            <a:custGeom>
              <a:avLst/>
              <a:gdLst>
                <a:gd name="T0" fmla="*/ 1449 w 1453"/>
                <a:gd name="T1" fmla="*/ 1117 h 1117"/>
                <a:gd name="T2" fmla="*/ 4 w 1453"/>
                <a:gd name="T3" fmla="*/ 1117 h 1117"/>
                <a:gd name="T4" fmla="*/ 0 w 1453"/>
                <a:gd name="T5" fmla="*/ 1113 h 1117"/>
                <a:gd name="T6" fmla="*/ 0 w 1453"/>
                <a:gd name="T7" fmla="*/ 4 h 1117"/>
                <a:gd name="T8" fmla="*/ 4 w 1453"/>
                <a:gd name="T9" fmla="*/ 0 h 1117"/>
                <a:gd name="T10" fmla="*/ 1449 w 1453"/>
                <a:gd name="T11" fmla="*/ 0 h 1117"/>
                <a:gd name="T12" fmla="*/ 1453 w 1453"/>
                <a:gd name="T13" fmla="*/ 4 h 1117"/>
                <a:gd name="T14" fmla="*/ 1453 w 1453"/>
                <a:gd name="T15" fmla="*/ 1113 h 1117"/>
                <a:gd name="T16" fmla="*/ 1449 w 1453"/>
                <a:gd name="T17" fmla="*/ 1117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3" h="1117">
                  <a:moveTo>
                    <a:pt x="1449" y="1117"/>
                  </a:moveTo>
                  <a:cubicBezTo>
                    <a:pt x="4" y="1117"/>
                    <a:pt x="4" y="1117"/>
                    <a:pt x="4" y="1117"/>
                  </a:cubicBezTo>
                  <a:cubicBezTo>
                    <a:pt x="2" y="1117"/>
                    <a:pt x="0" y="1115"/>
                    <a:pt x="0" y="11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51" y="0"/>
                    <a:pt x="1453" y="2"/>
                    <a:pt x="1453" y="4"/>
                  </a:cubicBezTo>
                  <a:cubicBezTo>
                    <a:pt x="1453" y="1113"/>
                    <a:pt x="1453" y="1113"/>
                    <a:pt x="1453" y="1113"/>
                  </a:cubicBezTo>
                  <a:cubicBezTo>
                    <a:pt x="1453" y="1115"/>
                    <a:pt x="1451" y="1117"/>
                    <a:pt x="1449" y="1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 descr="0a31294e-3c1a-4f1a-b486-442276094c05"/>
            <p:cNvSpPr/>
            <p:nvPr/>
          </p:nvSpPr>
          <p:spPr bwMode="auto">
            <a:xfrm>
              <a:off x="7789863" y="3767138"/>
              <a:ext cx="1192213" cy="2128838"/>
            </a:xfrm>
            <a:custGeom>
              <a:avLst/>
              <a:gdLst>
                <a:gd name="T0" fmla="*/ 20 w 602"/>
                <a:gd name="T1" fmla="*/ 1076 h 1076"/>
                <a:gd name="T2" fmla="*/ 20 w 602"/>
                <a:gd name="T3" fmla="*/ 48 h 1076"/>
                <a:gd name="T4" fmla="*/ 28 w 602"/>
                <a:gd name="T5" fmla="*/ 28 h 1076"/>
                <a:gd name="T6" fmla="*/ 46 w 602"/>
                <a:gd name="T7" fmla="*/ 20 h 1076"/>
                <a:gd name="T8" fmla="*/ 602 w 602"/>
                <a:gd name="T9" fmla="*/ 20 h 1076"/>
                <a:gd name="T10" fmla="*/ 602 w 602"/>
                <a:gd name="T11" fmla="*/ 0 h 1076"/>
                <a:gd name="T12" fmla="*/ 46 w 602"/>
                <a:gd name="T13" fmla="*/ 0 h 1076"/>
                <a:gd name="T14" fmla="*/ 13 w 602"/>
                <a:gd name="T15" fmla="*/ 14 h 1076"/>
                <a:gd name="T16" fmla="*/ 0 w 602"/>
                <a:gd name="T17" fmla="*/ 48 h 1076"/>
                <a:gd name="T18" fmla="*/ 0 w 602"/>
                <a:gd name="T19" fmla="*/ 1076 h 1076"/>
                <a:gd name="T20" fmla="*/ 20 w 602"/>
                <a:gd name="T21" fmla="*/ 107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1076">
                  <a:moveTo>
                    <a:pt x="20" y="1076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0"/>
                    <a:pt x="23" y="33"/>
                    <a:pt x="28" y="28"/>
                  </a:cubicBezTo>
                  <a:cubicBezTo>
                    <a:pt x="33" y="23"/>
                    <a:pt x="39" y="20"/>
                    <a:pt x="46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4"/>
                  </a:cubicBezTo>
                  <a:cubicBezTo>
                    <a:pt x="5" y="23"/>
                    <a:pt x="0" y="35"/>
                    <a:pt x="0" y="48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20" y="1076"/>
                    <a:pt x="20" y="1076"/>
                    <a:pt x="20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任意多边形: 形状 46" descr="93a8064a-fbf0-4230-8cb7-9e5383d21252"/>
            <p:cNvSpPr/>
            <p:nvPr/>
          </p:nvSpPr>
          <p:spPr bwMode="auto">
            <a:xfrm>
              <a:off x="10153651" y="3767138"/>
              <a:ext cx="554038" cy="2249488"/>
            </a:xfrm>
            <a:custGeom>
              <a:avLst/>
              <a:gdLst>
                <a:gd name="T0" fmla="*/ 0 w 280"/>
                <a:gd name="T1" fmla="*/ 20 h 1137"/>
                <a:gd name="T2" fmla="*/ 234 w 280"/>
                <a:gd name="T3" fmla="*/ 20 h 1137"/>
                <a:gd name="T4" fmla="*/ 252 w 280"/>
                <a:gd name="T5" fmla="*/ 28 h 1137"/>
                <a:gd name="T6" fmla="*/ 260 w 280"/>
                <a:gd name="T7" fmla="*/ 48 h 1137"/>
                <a:gd name="T8" fmla="*/ 260 w 280"/>
                <a:gd name="T9" fmla="*/ 1088 h 1137"/>
                <a:gd name="T10" fmla="*/ 252 w 280"/>
                <a:gd name="T11" fmla="*/ 1109 h 1137"/>
                <a:gd name="T12" fmla="*/ 234 w 280"/>
                <a:gd name="T13" fmla="*/ 1117 h 1137"/>
                <a:gd name="T14" fmla="*/ 234 w 280"/>
                <a:gd name="T15" fmla="*/ 1137 h 1137"/>
                <a:gd name="T16" fmla="*/ 267 w 280"/>
                <a:gd name="T17" fmla="*/ 1122 h 1137"/>
                <a:gd name="T18" fmla="*/ 280 w 280"/>
                <a:gd name="T19" fmla="*/ 1088 h 1137"/>
                <a:gd name="T20" fmla="*/ 280 w 280"/>
                <a:gd name="T21" fmla="*/ 48 h 1137"/>
                <a:gd name="T22" fmla="*/ 267 w 280"/>
                <a:gd name="T23" fmla="*/ 14 h 1137"/>
                <a:gd name="T24" fmla="*/ 234 w 280"/>
                <a:gd name="T25" fmla="*/ 0 h 1137"/>
                <a:gd name="T26" fmla="*/ 0 w 280"/>
                <a:gd name="T27" fmla="*/ 0 h 1137"/>
                <a:gd name="T28" fmla="*/ 0 w 280"/>
                <a:gd name="T29" fmla="*/ 2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1137">
                  <a:moveTo>
                    <a:pt x="0" y="20"/>
                  </a:moveTo>
                  <a:cubicBezTo>
                    <a:pt x="234" y="20"/>
                    <a:pt x="234" y="20"/>
                    <a:pt x="234" y="20"/>
                  </a:cubicBezTo>
                  <a:cubicBezTo>
                    <a:pt x="241" y="20"/>
                    <a:pt x="247" y="23"/>
                    <a:pt x="252" y="28"/>
                  </a:cubicBezTo>
                  <a:cubicBezTo>
                    <a:pt x="257" y="33"/>
                    <a:pt x="260" y="40"/>
                    <a:pt x="260" y="48"/>
                  </a:cubicBezTo>
                  <a:cubicBezTo>
                    <a:pt x="260" y="1088"/>
                    <a:pt x="260" y="1088"/>
                    <a:pt x="260" y="1088"/>
                  </a:cubicBezTo>
                  <a:cubicBezTo>
                    <a:pt x="260" y="1096"/>
                    <a:pt x="257" y="1103"/>
                    <a:pt x="252" y="1109"/>
                  </a:cubicBezTo>
                  <a:cubicBezTo>
                    <a:pt x="247" y="1114"/>
                    <a:pt x="241" y="1117"/>
                    <a:pt x="234" y="1117"/>
                  </a:cubicBezTo>
                  <a:cubicBezTo>
                    <a:pt x="234" y="1137"/>
                    <a:pt x="234" y="1137"/>
                    <a:pt x="234" y="1137"/>
                  </a:cubicBezTo>
                  <a:cubicBezTo>
                    <a:pt x="247" y="1137"/>
                    <a:pt x="259" y="1131"/>
                    <a:pt x="267" y="1122"/>
                  </a:cubicBezTo>
                  <a:cubicBezTo>
                    <a:pt x="275" y="1114"/>
                    <a:pt x="280" y="1101"/>
                    <a:pt x="280" y="108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35"/>
                    <a:pt x="275" y="23"/>
                    <a:pt x="267" y="14"/>
                  </a:cubicBezTo>
                  <a:cubicBezTo>
                    <a:pt x="259" y="5"/>
                    <a:pt x="247" y="0"/>
                    <a:pt x="2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矩形 47" descr="1197878c-6cbe-422b-ac11-352b06fe5a51"/>
            <p:cNvSpPr>
              <a:spLocks noChangeArrowheads="1"/>
            </p:cNvSpPr>
            <p:nvPr/>
          </p:nvSpPr>
          <p:spPr bwMode="auto">
            <a:xfrm>
              <a:off x="7948613" y="3960813"/>
              <a:ext cx="2584450" cy="1792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矩形 48" descr="23d9838a-0bce-44e1-9135-67effcd0a726"/>
            <p:cNvSpPr>
              <a:spLocks noChangeArrowheads="1"/>
            </p:cNvSpPr>
            <p:nvPr/>
          </p:nvSpPr>
          <p:spPr bwMode="auto">
            <a:xfrm>
              <a:off x="7948613" y="3960813"/>
              <a:ext cx="2584450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任意多边形: 形状 49" descr="7216a5e5-0e5e-4cb2-aa78-40c67969699f"/>
            <p:cNvSpPr/>
            <p:nvPr/>
          </p:nvSpPr>
          <p:spPr bwMode="auto">
            <a:xfrm>
              <a:off x="7673976" y="5865813"/>
              <a:ext cx="3133725" cy="254000"/>
            </a:xfrm>
            <a:custGeom>
              <a:avLst/>
              <a:gdLst>
                <a:gd name="T0" fmla="*/ 1497 w 1583"/>
                <a:gd name="T1" fmla="*/ 128 h 128"/>
                <a:gd name="T2" fmla="*/ 78 w 1583"/>
                <a:gd name="T3" fmla="*/ 128 h 128"/>
                <a:gd name="T4" fmla="*/ 10 w 1583"/>
                <a:gd name="T5" fmla="*/ 65 h 128"/>
                <a:gd name="T6" fmla="*/ 0 w 1583"/>
                <a:gd name="T7" fmla="*/ 0 h 128"/>
                <a:gd name="T8" fmla="*/ 657 w 1583"/>
                <a:gd name="T9" fmla="*/ 0 h 128"/>
                <a:gd name="T10" fmla="*/ 682 w 1583"/>
                <a:gd name="T11" fmla="*/ 38 h 128"/>
                <a:gd name="T12" fmla="*/ 864 w 1583"/>
                <a:gd name="T13" fmla="*/ 38 h 128"/>
                <a:gd name="T14" fmla="*/ 891 w 1583"/>
                <a:gd name="T15" fmla="*/ 0 h 128"/>
                <a:gd name="T16" fmla="*/ 1583 w 1583"/>
                <a:gd name="T17" fmla="*/ 0 h 128"/>
                <a:gd name="T18" fmla="*/ 1575 w 1583"/>
                <a:gd name="T19" fmla="*/ 57 h 128"/>
                <a:gd name="T20" fmla="*/ 1497 w 1583"/>
                <a:gd name="T2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3" h="128">
                  <a:moveTo>
                    <a:pt x="1497" y="128"/>
                  </a:moveTo>
                  <a:cubicBezTo>
                    <a:pt x="78" y="128"/>
                    <a:pt x="78" y="128"/>
                    <a:pt x="78" y="128"/>
                  </a:cubicBezTo>
                  <a:cubicBezTo>
                    <a:pt x="44" y="128"/>
                    <a:pt x="15" y="101"/>
                    <a:pt x="10" y="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82" y="38"/>
                    <a:pt x="682" y="38"/>
                    <a:pt x="682" y="38"/>
                  </a:cubicBezTo>
                  <a:cubicBezTo>
                    <a:pt x="864" y="38"/>
                    <a:pt x="864" y="38"/>
                    <a:pt x="864" y="38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583" y="0"/>
                    <a:pt x="1583" y="0"/>
                    <a:pt x="1583" y="0"/>
                  </a:cubicBezTo>
                  <a:cubicBezTo>
                    <a:pt x="1575" y="57"/>
                    <a:pt x="1575" y="57"/>
                    <a:pt x="1575" y="57"/>
                  </a:cubicBezTo>
                  <a:cubicBezTo>
                    <a:pt x="1568" y="98"/>
                    <a:pt x="1535" y="128"/>
                    <a:pt x="1497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任意多边形: 形状 50" descr="fc2d9a9b-0816-4b6b-a7d5-155a1abfa514"/>
            <p:cNvSpPr/>
            <p:nvPr/>
          </p:nvSpPr>
          <p:spPr bwMode="auto">
            <a:xfrm>
              <a:off x="7650163" y="5845175"/>
              <a:ext cx="3181350" cy="293688"/>
            </a:xfrm>
            <a:custGeom>
              <a:avLst/>
              <a:gdLst>
                <a:gd name="T0" fmla="*/ 1509 w 1607"/>
                <a:gd name="T1" fmla="*/ 139 h 149"/>
                <a:gd name="T2" fmla="*/ 1509 w 1607"/>
                <a:gd name="T3" fmla="*/ 129 h 149"/>
                <a:gd name="T4" fmla="*/ 90 w 1607"/>
                <a:gd name="T5" fmla="*/ 129 h 149"/>
                <a:gd name="T6" fmla="*/ 52 w 1607"/>
                <a:gd name="T7" fmla="*/ 114 h 149"/>
                <a:gd name="T8" fmla="*/ 32 w 1607"/>
                <a:gd name="T9" fmla="*/ 75 h 149"/>
                <a:gd name="T10" fmla="*/ 23 w 1607"/>
                <a:gd name="T11" fmla="*/ 21 h 149"/>
                <a:gd name="T12" fmla="*/ 663 w 1607"/>
                <a:gd name="T13" fmla="*/ 21 h 149"/>
                <a:gd name="T14" fmla="*/ 689 w 1607"/>
                <a:gd name="T15" fmla="*/ 59 h 149"/>
                <a:gd name="T16" fmla="*/ 881 w 1607"/>
                <a:gd name="T17" fmla="*/ 59 h 149"/>
                <a:gd name="T18" fmla="*/ 908 w 1607"/>
                <a:gd name="T19" fmla="*/ 21 h 149"/>
                <a:gd name="T20" fmla="*/ 1584 w 1607"/>
                <a:gd name="T21" fmla="*/ 21 h 149"/>
                <a:gd name="T22" fmla="*/ 1577 w 1607"/>
                <a:gd name="T23" fmla="*/ 66 h 149"/>
                <a:gd name="T24" fmla="*/ 1553 w 1607"/>
                <a:gd name="T25" fmla="*/ 111 h 149"/>
                <a:gd name="T26" fmla="*/ 1509 w 1607"/>
                <a:gd name="T27" fmla="*/ 129 h 149"/>
                <a:gd name="T28" fmla="*/ 1509 w 1607"/>
                <a:gd name="T29" fmla="*/ 139 h 149"/>
                <a:gd name="T30" fmla="*/ 1509 w 1607"/>
                <a:gd name="T31" fmla="*/ 149 h 149"/>
                <a:gd name="T32" fmla="*/ 1567 w 1607"/>
                <a:gd name="T33" fmla="*/ 126 h 149"/>
                <a:gd name="T34" fmla="*/ 1597 w 1607"/>
                <a:gd name="T35" fmla="*/ 69 h 149"/>
                <a:gd name="T36" fmla="*/ 1607 w 1607"/>
                <a:gd name="T37" fmla="*/ 0 h 149"/>
                <a:gd name="T38" fmla="*/ 898 w 1607"/>
                <a:gd name="T39" fmla="*/ 0 h 149"/>
                <a:gd name="T40" fmla="*/ 871 w 1607"/>
                <a:gd name="T41" fmla="*/ 39 h 149"/>
                <a:gd name="T42" fmla="*/ 700 w 1607"/>
                <a:gd name="T43" fmla="*/ 39 h 149"/>
                <a:gd name="T44" fmla="*/ 674 w 1607"/>
                <a:gd name="T45" fmla="*/ 0 h 149"/>
                <a:gd name="T46" fmla="*/ 0 w 1607"/>
                <a:gd name="T47" fmla="*/ 0 h 149"/>
                <a:gd name="T48" fmla="*/ 12 w 1607"/>
                <a:gd name="T49" fmla="*/ 78 h 149"/>
                <a:gd name="T50" fmla="*/ 38 w 1607"/>
                <a:gd name="T51" fmla="*/ 129 h 149"/>
                <a:gd name="T52" fmla="*/ 90 w 1607"/>
                <a:gd name="T53" fmla="*/ 149 h 149"/>
                <a:gd name="T54" fmla="*/ 1509 w 1607"/>
                <a:gd name="T55" fmla="*/ 149 h 149"/>
                <a:gd name="T56" fmla="*/ 1509 w 1607"/>
                <a:gd name="T57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07" h="149">
                  <a:moveTo>
                    <a:pt x="1509" y="139"/>
                  </a:moveTo>
                  <a:cubicBezTo>
                    <a:pt x="1509" y="129"/>
                    <a:pt x="1509" y="129"/>
                    <a:pt x="1509" y="129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76" y="129"/>
                    <a:pt x="63" y="123"/>
                    <a:pt x="52" y="114"/>
                  </a:cubicBezTo>
                  <a:cubicBezTo>
                    <a:pt x="42" y="104"/>
                    <a:pt x="34" y="91"/>
                    <a:pt x="32" y="7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663" y="21"/>
                    <a:pt x="663" y="21"/>
                    <a:pt x="663" y="21"/>
                  </a:cubicBezTo>
                  <a:cubicBezTo>
                    <a:pt x="689" y="59"/>
                    <a:pt x="689" y="59"/>
                    <a:pt x="689" y="59"/>
                  </a:cubicBezTo>
                  <a:cubicBezTo>
                    <a:pt x="881" y="59"/>
                    <a:pt x="881" y="59"/>
                    <a:pt x="881" y="59"/>
                  </a:cubicBezTo>
                  <a:cubicBezTo>
                    <a:pt x="908" y="21"/>
                    <a:pt x="908" y="21"/>
                    <a:pt x="908" y="21"/>
                  </a:cubicBezTo>
                  <a:cubicBezTo>
                    <a:pt x="1584" y="21"/>
                    <a:pt x="1584" y="21"/>
                    <a:pt x="1584" y="21"/>
                  </a:cubicBezTo>
                  <a:cubicBezTo>
                    <a:pt x="1577" y="66"/>
                    <a:pt x="1577" y="66"/>
                    <a:pt x="1577" y="66"/>
                  </a:cubicBezTo>
                  <a:cubicBezTo>
                    <a:pt x="1574" y="85"/>
                    <a:pt x="1565" y="100"/>
                    <a:pt x="1553" y="111"/>
                  </a:cubicBezTo>
                  <a:cubicBezTo>
                    <a:pt x="1541" y="122"/>
                    <a:pt x="1525" y="129"/>
                    <a:pt x="1509" y="129"/>
                  </a:cubicBezTo>
                  <a:cubicBezTo>
                    <a:pt x="1509" y="139"/>
                    <a:pt x="1509" y="139"/>
                    <a:pt x="1509" y="139"/>
                  </a:cubicBezTo>
                  <a:cubicBezTo>
                    <a:pt x="1509" y="149"/>
                    <a:pt x="1509" y="149"/>
                    <a:pt x="1509" y="149"/>
                  </a:cubicBezTo>
                  <a:cubicBezTo>
                    <a:pt x="1531" y="149"/>
                    <a:pt x="1551" y="140"/>
                    <a:pt x="1567" y="126"/>
                  </a:cubicBezTo>
                  <a:cubicBezTo>
                    <a:pt x="1582" y="112"/>
                    <a:pt x="1593" y="92"/>
                    <a:pt x="1597" y="69"/>
                  </a:cubicBezTo>
                  <a:cubicBezTo>
                    <a:pt x="1607" y="0"/>
                    <a:pt x="1607" y="0"/>
                    <a:pt x="1607" y="0"/>
                  </a:cubicBezTo>
                  <a:cubicBezTo>
                    <a:pt x="898" y="0"/>
                    <a:pt x="898" y="0"/>
                    <a:pt x="898" y="0"/>
                  </a:cubicBezTo>
                  <a:cubicBezTo>
                    <a:pt x="871" y="39"/>
                    <a:pt x="871" y="39"/>
                    <a:pt x="871" y="39"/>
                  </a:cubicBezTo>
                  <a:cubicBezTo>
                    <a:pt x="700" y="39"/>
                    <a:pt x="700" y="39"/>
                    <a:pt x="700" y="39"/>
                  </a:cubicBezTo>
                  <a:cubicBezTo>
                    <a:pt x="674" y="0"/>
                    <a:pt x="674" y="0"/>
                    <a:pt x="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5" y="98"/>
                    <a:pt x="25" y="116"/>
                    <a:pt x="38" y="129"/>
                  </a:cubicBezTo>
                  <a:cubicBezTo>
                    <a:pt x="52" y="141"/>
                    <a:pt x="71" y="149"/>
                    <a:pt x="90" y="149"/>
                  </a:cubicBezTo>
                  <a:cubicBezTo>
                    <a:pt x="1509" y="149"/>
                    <a:pt x="1509" y="149"/>
                    <a:pt x="1509" y="149"/>
                  </a:cubicBezTo>
                  <a:cubicBezTo>
                    <a:pt x="1509" y="139"/>
                    <a:pt x="1509" y="139"/>
                    <a:pt x="1509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任意多边形: 形状 51" descr="b973c8b0-ff96-4e19-9c34-d1618569e7ce"/>
            <p:cNvSpPr>
              <a:spLocks noEditPoints="1"/>
            </p:cNvSpPr>
            <p:nvPr/>
          </p:nvSpPr>
          <p:spPr bwMode="auto">
            <a:xfrm>
              <a:off x="8797926" y="4411663"/>
              <a:ext cx="849313" cy="908050"/>
            </a:xfrm>
            <a:custGeom>
              <a:avLst/>
              <a:gdLst>
                <a:gd name="T0" fmla="*/ 407 w 429"/>
                <a:gd name="T1" fmla="*/ 192 h 459"/>
                <a:gd name="T2" fmla="*/ 372 w 429"/>
                <a:gd name="T3" fmla="*/ 192 h 459"/>
                <a:gd name="T4" fmla="*/ 351 w 429"/>
                <a:gd name="T5" fmla="*/ 138 h 459"/>
                <a:gd name="T6" fmla="*/ 375 w 429"/>
                <a:gd name="T7" fmla="*/ 112 h 459"/>
                <a:gd name="T8" fmla="*/ 376 w 429"/>
                <a:gd name="T9" fmla="*/ 78 h 459"/>
                <a:gd name="T10" fmla="*/ 357 w 429"/>
                <a:gd name="T11" fmla="*/ 58 h 459"/>
                <a:gd name="T12" fmla="*/ 325 w 429"/>
                <a:gd name="T13" fmla="*/ 58 h 459"/>
                <a:gd name="T14" fmla="*/ 300 w 429"/>
                <a:gd name="T15" fmla="*/ 84 h 459"/>
                <a:gd name="T16" fmla="*/ 250 w 429"/>
                <a:gd name="T17" fmla="*/ 62 h 459"/>
                <a:gd name="T18" fmla="*/ 250 w 429"/>
                <a:gd name="T19" fmla="*/ 24 h 459"/>
                <a:gd name="T20" fmla="*/ 228 w 429"/>
                <a:gd name="T21" fmla="*/ 0 h 459"/>
                <a:gd name="T22" fmla="*/ 201 w 429"/>
                <a:gd name="T23" fmla="*/ 0 h 459"/>
                <a:gd name="T24" fmla="*/ 179 w 429"/>
                <a:gd name="T25" fmla="*/ 24 h 459"/>
                <a:gd name="T26" fmla="*/ 179 w 429"/>
                <a:gd name="T27" fmla="*/ 62 h 459"/>
                <a:gd name="T28" fmla="*/ 129 w 429"/>
                <a:gd name="T29" fmla="*/ 84 h 459"/>
                <a:gd name="T30" fmla="*/ 105 w 429"/>
                <a:gd name="T31" fmla="*/ 57 h 459"/>
                <a:gd name="T32" fmla="*/ 73 w 429"/>
                <a:gd name="T33" fmla="*/ 57 h 459"/>
                <a:gd name="T34" fmla="*/ 54 w 429"/>
                <a:gd name="T35" fmla="*/ 77 h 459"/>
                <a:gd name="T36" fmla="*/ 54 w 429"/>
                <a:gd name="T37" fmla="*/ 111 h 459"/>
                <a:gd name="T38" fmla="*/ 79 w 429"/>
                <a:gd name="T39" fmla="*/ 137 h 459"/>
                <a:gd name="T40" fmla="*/ 57 w 429"/>
                <a:gd name="T41" fmla="*/ 191 h 459"/>
                <a:gd name="T42" fmla="*/ 23 w 429"/>
                <a:gd name="T43" fmla="*/ 191 h 459"/>
                <a:gd name="T44" fmla="*/ 0 w 429"/>
                <a:gd name="T45" fmla="*/ 215 h 459"/>
                <a:gd name="T46" fmla="*/ 0 w 429"/>
                <a:gd name="T47" fmla="*/ 243 h 459"/>
                <a:gd name="T48" fmla="*/ 22 w 429"/>
                <a:gd name="T49" fmla="*/ 267 h 459"/>
                <a:gd name="T50" fmla="*/ 57 w 429"/>
                <a:gd name="T51" fmla="*/ 267 h 459"/>
                <a:gd name="T52" fmla="*/ 78 w 429"/>
                <a:gd name="T53" fmla="*/ 321 h 459"/>
                <a:gd name="T54" fmla="*/ 53 w 429"/>
                <a:gd name="T55" fmla="*/ 348 h 459"/>
                <a:gd name="T56" fmla="*/ 53 w 429"/>
                <a:gd name="T57" fmla="*/ 382 h 459"/>
                <a:gd name="T58" fmla="*/ 71 w 429"/>
                <a:gd name="T59" fmla="*/ 401 h 459"/>
                <a:gd name="T60" fmla="*/ 103 w 429"/>
                <a:gd name="T61" fmla="*/ 402 h 459"/>
                <a:gd name="T62" fmla="*/ 128 w 429"/>
                <a:gd name="T63" fmla="*/ 375 h 459"/>
                <a:gd name="T64" fmla="*/ 178 w 429"/>
                <a:gd name="T65" fmla="*/ 398 h 459"/>
                <a:gd name="T66" fmla="*/ 178 w 429"/>
                <a:gd name="T67" fmla="*/ 435 h 459"/>
                <a:gd name="T68" fmla="*/ 201 w 429"/>
                <a:gd name="T69" fmla="*/ 459 h 459"/>
                <a:gd name="T70" fmla="*/ 227 w 429"/>
                <a:gd name="T71" fmla="*/ 459 h 459"/>
                <a:gd name="T72" fmla="*/ 250 w 429"/>
                <a:gd name="T73" fmla="*/ 435 h 459"/>
                <a:gd name="T74" fmla="*/ 250 w 429"/>
                <a:gd name="T75" fmla="*/ 398 h 459"/>
                <a:gd name="T76" fmla="*/ 300 w 429"/>
                <a:gd name="T77" fmla="*/ 376 h 459"/>
                <a:gd name="T78" fmla="*/ 325 w 429"/>
                <a:gd name="T79" fmla="*/ 402 h 459"/>
                <a:gd name="T80" fmla="*/ 357 w 429"/>
                <a:gd name="T81" fmla="*/ 402 h 459"/>
                <a:gd name="T82" fmla="*/ 375 w 429"/>
                <a:gd name="T83" fmla="*/ 383 h 459"/>
                <a:gd name="T84" fmla="*/ 375 w 429"/>
                <a:gd name="T85" fmla="*/ 349 h 459"/>
                <a:gd name="T86" fmla="*/ 351 w 429"/>
                <a:gd name="T87" fmla="*/ 322 h 459"/>
                <a:gd name="T88" fmla="*/ 372 w 429"/>
                <a:gd name="T89" fmla="*/ 268 h 459"/>
                <a:gd name="T90" fmla="*/ 406 w 429"/>
                <a:gd name="T91" fmla="*/ 268 h 459"/>
                <a:gd name="T92" fmla="*/ 429 w 429"/>
                <a:gd name="T93" fmla="*/ 244 h 459"/>
                <a:gd name="T94" fmla="*/ 429 w 429"/>
                <a:gd name="T95" fmla="*/ 216 h 459"/>
                <a:gd name="T96" fmla="*/ 407 w 429"/>
                <a:gd name="T97" fmla="*/ 192 h 459"/>
                <a:gd name="T98" fmla="*/ 214 w 429"/>
                <a:gd name="T99" fmla="*/ 307 h 459"/>
                <a:gd name="T100" fmla="*/ 143 w 429"/>
                <a:gd name="T101" fmla="*/ 230 h 459"/>
                <a:gd name="T102" fmla="*/ 214 w 429"/>
                <a:gd name="T103" fmla="*/ 153 h 459"/>
                <a:gd name="T104" fmla="*/ 286 w 429"/>
                <a:gd name="T105" fmla="*/ 230 h 459"/>
                <a:gd name="T106" fmla="*/ 214 w 429"/>
                <a:gd name="T107" fmla="*/ 30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9" h="459">
                  <a:moveTo>
                    <a:pt x="407" y="192"/>
                  </a:moveTo>
                  <a:cubicBezTo>
                    <a:pt x="372" y="192"/>
                    <a:pt x="372" y="192"/>
                    <a:pt x="372" y="192"/>
                  </a:cubicBezTo>
                  <a:cubicBezTo>
                    <a:pt x="368" y="173"/>
                    <a:pt x="360" y="154"/>
                    <a:pt x="351" y="138"/>
                  </a:cubicBezTo>
                  <a:cubicBezTo>
                    <a:pt x="375" y="112"/>
                    <a:pt x="375" y="112"/>
                    <a:pt x="375" y="112"/>
                  </a:cubicBezTo>
                  <a:cubicBezTo>
                    <a:pt x="384" y="102"/>
                    <a:pt x="384" y="87"/>
                    <a:pt x="376" y="78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48" y="48"/>
                    <a:pt x="334" y="48"/>
                    <a:pt x="325" y="58"/>
                  </a:cubicBezTo>
                  <a:cubicBezTo>
                    <a:pt x="300" y="84"/>
                    <a:pt x="300" y="84"/>
                    <a:pt x="300" y="84"/>
                  </a:cubicBezTo>
                  <a:cubicBezTo>
                    <a:pt x="285" y="74"/>
                    <a:pt x="268" y="66"/>
                    <a:pt x="250" y="62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50" y="11"/>
                    <a:pt x="240" y="0"/>
                    <a:pt x="228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89" y="0"/>
                    <a:pt x="179" y="11"/>
                    <a:pt x="179" y="24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61" y="66"/>
                    <a:pt x="144" y="74"/>
                    <a:pt x="129" y="84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96" y="48"/>
                    <a:pt x="82" y="47"/>
                    <a:pt x="73" y="5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45" y="86"/>
                    <a:pt x="45" y="101"/>
                    <a:pt x="54" y="111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69" y="154"/>
                    <a:pt x="62" y="172"/>
                    <a:pt x="57" y="191"/>
                  </a:cubicBezTo>
                  <a:cubicBezTo>
                    <a:pt x="23" y="191"/>
                    <a:pt x="23" y="191"/>
                    <a:pt x="23" y="191"/>
                  </a:cubicBezTo>
                  <a:cubicBezTo>
                    <a:pt x="10" y="191"/>
                    <a:pt x="0" y="202"/>
                    <a:pt x="0" y="21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6"/>
                    <a:pt x="10" y="267"/>
                    <a:pt x="22" y="267"/>
                  </a:cubicBezTo>
                  <a:cubicBezTo>
                    <a:pt x="57" y="267"/>
                    <a:pt x="57" y="267"/>
                    <a:pt x="57" y="267"/>
                  </a:cubicBezTo>
                  <a:cubicBezTo>
                    <a:pt x="61" y="287"/>
                    <a:pt x="68" y="305"/>
                    <a:pt x="78" y="321"/>
                  </a:cubicBezTo>
                  <a:cubicBezTo>
                    <a:pt x="53" y="348"/>
                    <a:pt x="53" y="348"/>
                    <a:pt x="53" y="348"/>
                  </a:cubicBezTo>
                  <a:cubicBezTo>
                    <a:pt x="44" y="357"/>
                    <a:pt x="44" y="372"/>
                    <a:pt x="53" y="382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80" y="411"/>
                    <a:pt x="94" y="411"/>
                    <a:pt x="103" y="402"/>
                  </a:cubicBezTo>
                  <a:cubicBezTo>
                    <a:pt x="128" y="375"/>
                    <a:pt x="128" y="375"/>
                    <a:pt x="128" y="375"/>
                  </a:cubicBezTo>
                  <a:cubicBezTo>
                    <a:pt x="143" y="386"/>
                    <a:pt x="160" y="393"/>
                    <a:pt x="178" y="398"/>
                  </a:cubicBezTo>
                  <a:cubicBezTo>
                    <a:pt x="178" y="435"/>
                    <a:pt x="178" y="435"/>
                    <a:pt x="178" y="435"/>
                  </a:cubicBezTo>
                  <a:cubicBezTo>
                    <a:pt x="178" y="448"/>
                    <a:pt x="188" y="459"/>
                    <a:pt x="201" y="459"/>
                  </a:cubicBezTo>
                  <a:cubicBezTo>
                    <a:pt x="227" y="459"/>
                    <a:pt x="227" y="459"/>
                    <a:pt x="227" y="459"/>
                  </a:cubicBezTo>
                  <a:cubicBezTo>
                    <a:pt x="239" y="459"/>
                    <a:pt x="250" y="449"/>
                    <a:pt x="250" y="435"/>
                  </a:cubicBezTo>
                  <a:cubicBezTo>
                    <a:pt x="250" y="398"/>
                    <a:pt x="250" y="398"/>
                    <a:pt x="250" y="398"/>
                  </a:cubicBezTo>
                  <a:cubicBezTo>
                    <a:pt x="268" y="394"/>
                    <a:pt x="285" y="386"/>
                    <a:pt x="300" y="376"/>
                  </a:cubicBezTo>
                  <a:cubicBezTo>
                    <a:pt x="325" y="402"/>
                    <a:pt x="325" y="402"/>
                    <a:pt x="325" y="402"/>
                  </a:cubicBezTo>
                  <a:cubicBezTo>
                    <a:pt x="333" y="412"/>
                    <a:pt x="348" y="412"/>
                    <a:pt x="357" y="402"/>
                  </a:cubicBezTo>
                  <a:cubicBezTo>
                    <a:pt x="375" y="383"/>
                    <a:pt x="375" y="383"/>
                    <a:pt x="375" y="383"/>
                  </a:cubicBezTo>
                  <a:cubicBezTo>
                    <a:pt x="384" y="373"/>
                    <a:pt x="384" y="358"/>
                    <a:pt x="375" y="349"/>
                  </a:cubicBezTo>
                  <a:cubicBezTo>
                    <a:pt x="351" y="322"/>
                    <a:pt x="351" y="322"/>
                    <a:pt x="351" y="322"/>
                  </a:cubicBezTo>
                  <a:cubicBezTo>
                    <a:pt x="360" y="306"/>
                    <a:pt x="367" y="288"/>
                    <a:pt x="372" y="268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19" y="268"/>
                    <a:pt x="429" y="258"/>
                    <a:pt x="429" y="244"/>
                  </a:cubicBezTo>
                  <a:cubicBezTo>
                    <a:pt x="429" y="216"/>
                    <a:pt x="429" y="216"/>
                    <a:pt x="429" y="216"/>
                  </a:cubicBezTo>
                  <a:cubicBezTo>
                    <a:pt x="429" y="203"/>
                    <a:pt x="419" y="192"/>
                    <a:pt x="407" y="192"/>
                  </a:cubicBezTo>
                  <a:close/>
                  <a:moveTo>
                    <a:pt x="214" y="307"/>
                  </a:moveTo>
                  <a:cubicBezTo>
                    <a:pt x="175" y="307"/>
                    <a:pt x="143" y="272"/>
                    <a:pt x="143" y="230"/>
                  </a:cubicBezTo>
                  <a:cubicBezTo>
                    <a:pt x="143" y="188"/>
                    <a:pt x="175" y="153"/>
                    <a:pt x="214" y="153"/>
                  </a:cubicBezTo>
                  <a:cubicBezTo>
                    <a:pt x="254" y="153"/>
                    <a:pt x="286" y="188"/>
                    <a:pt x="286" y="230"/>
                  </a:cubicBezTo>
                  <a:cubicBezTo>
                    <a:pt x="286" y="272"/>
                    <a:pt x="254" y="307"/>
                    <a:pt x="214" y="30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任意多边形: 形状 52" descr="95e32067-bd7c-44e1-9645-8770be8546bc"/>
            <p:cNvSpPr/>
            <p:nvPr/>
          </p:nvSpPr>
          <p:spPr bwMode="auto">
            <a:xfrm>
              <a:off x="9747251" y="4922838"/>
              <a:ext cx="46038" cy="52388"/>
            </a:xfrm>
            <a:custGeom>
              <a:avLst/>
              <a:gdLst>
                <a:gd name="T0" fmla="*/ 3 w 23"/>
                <a:gd name="T1" fmla="*/ 0 h 27"/>
                <a:gd name="T2" fmla="*/ 0 w 23"/>
                <a:gd name="T3" fmla="*/ 23 h 27"/>
                <a:gd name="T4" fmla="*/ 20 w 23"/>
                <a:gd name="T5" fmla="*/ 27 h 27"/>
                <a:gd name="T6" fmla="*/ 23 w 23"/>
                <a:gd name="T7" fmla="*/ 2 h 27"/>
                <a:gd name="T8" fmla="*/ 3 w 2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3" y="0"/>
                  </a:moveTo>
                  <a:cubicBezTo>
                    <a:pt x="2" y="8"/>
                    <a:pt x="1" y="15"/>
                    <a:pt x="0" y="2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19"/>
                    <a:pt x="23" y="10"/>
                    <a:pt x="23" y="2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任意多边形: 形状 53" descr="65f2ec49-241e-4bd0-8bf8-1275aaf5b7f6"/>
            <p:cNvSpPr>
              <a:spLocks noEditPoints="1"/>
            </p:cNvSpPr>
            <p:nvPr/>
          </p:nvSpPr>
          <p:spPr bwMode="auto">
            <a:xfrm>
              <a:off x="8685213" y="4733925"/>
              <a:ext cx="1073150" cy="714375"/>
            </a:xfrm>
            <a:custGeom>
              <a:avLst/>
              <a:gdLst>
                <a:gd name="T0" fmla="*/ 20 w 542"/>
                <a:gd name="T1" fmla="*/ 58 h 361"/>
                <a:gd name="T2" fmla="*/ 26 w 542"/>
                <a:gd name="T3" fmla="*/ 4 h 361"/>
                <a:gd name="T4" fmla="*/ 6 w 542"/>
                <a:gd name="T5" fmla="*/ 0 h 361"/>
                <a:gd name="T6" fmla="*/ 0 w 542"/>
                <a:gd name="T7" fmla="*/ 57 h 361"/>
                <a:gd name="T8" fmla="*/ 20 w 542"/>
                <a:gd name="T9" fmla="*/ 58 h 361"/>
                <a:gd name="T10" fmla="*/ 37 w 542"/>
                <a:gd name="T11" fmla="*/ 163 h 361"/>
                <a:gd name="T12" fmla="*/ 24 w 542"/>
                <a:gd name="T13" fmla="*/ 111 h 361"/>
                <a:gd name="T14" fmla="*/ 4 w 542"/>
                <a:gd name="T15" fmla="*/ 114 h 361"/>
                <a:gd name="T16" fmla="*/ 18 w 542"/>
                <a:gd name="T17" fmla="*/ 170 h 361"/>
                <a:gd name="T18" fmla="*/ 37 w 542"/>
                <a:gd name="T19" fmla="*/ 163 h 361"/>
                <a:gd name="T20" fmla="*/ 92 w 542"/>
                <a:gd name="T21" fmla="*/ 254 h 361"/>
                <a:gd name="T22" fmla="*/ 60 w 542"/>
                <a:gd name="T23" fmla="*/ 211 h 361"/>
                <a:gd name="T24" fmla="*/ 43 w 542"/>
                <a:gd name="T25" fmla="*/ 221 h 361"/>
                <a:gd name="T26" fmla="*/ 76 w 542"/>
                <a:gd name="T27" fmla="*/ 268 h 361"/>
                <a:gd name="T28" fmla="*/ 92 w 542"/>
                <a:gd name="T29" fmla="*/ 254 h 361"/>
                <a:gd name="T30" fmla="*/ 176 w 542"/>
                <a:gd name="T31" fmla="*/ 318 h 361"/>
                <a:gd name="T32" fmla="*/ 131 w 542"/>
                <a:gd name="T33" fmla="*/ 290 h 361"/>
                <a:gd name="T34" fmla="*/ 118 w 542"/>
                <a:gd name="T35" fmla="*/ 307 h 361"/>
                <a:gd name="T36" fmla="*/ 167 w 542"/>
                <a:gd name="T37" fmla="*/ 336 h 361"/>
                <a:gd name="T38" fmla="*/ 176 w 542"/>
                <a:gd name="T39" fmla="*/ 318 h 361"/>
                <a:gd name="T40" fmla="*/ 279 w 542"/>
                <a:gd name="T41" fmla="*/ 341 h 361"/>
                <a:gd name="T42" fmla="*/ 226 w 542"/>
                <a:gd name="T43" fmla="*/ 335 h 361"/>
                <a:gd name="T44" fmla="*/ 222 w 542"/>
                <a:gd name="T45" fmla="*/ 355 h 361"/>
                <a:gd name="T46" fmla="*/ 279 w 542"/>
                <a:gd name="T47" fmla="*/ 361 h 361"/>
                <a:gd name="T48" fmla="*/ 279 w 542"/>
                <a:gd name="T49" fmla="*/ 341 h 361"/>
                <a:gd name="T50" fmla="*/ 382 w 542"/>
                <a:gd name="T51" fmla="*/ 319 h 361"/>
                <a:gd name="T52" fmla="*/ 332 w 542"/>
                <a:gd name="T53" fmla="*/ 336 h 361"/>
                <a:gd name="T54" fmla="*/ 336 w 542"/>
                <a:gd name="T55" fmla="*/ 356 h 361"/>
                <a:gd name="T56" fmla="*/ 391 w 542"/>
                <a:gd name="T57" fmla="*/ 338 h 361"/>
                <a:gd name="T58" fmla="*/ 382 w 542"/>
                <a:gd name="T59" fmla="*/ 319 h 361"/>
                <a:gd name="T60" fmla="*/ 467 w 542"/>
                <a:gd name="T61" fmla="*/ 256 h 361"/>
                <a:gd name="T62" fmla="*/ 428 w 542"/>
                <a:gd name="T63" fmla="*/ 292 h 361"/>
                <a:gd name="T64" fmla="*/ 440 w 542"/>
                <a:gd name="T65" fmla="*/ 309 h 361"/>
                <a:gd name="T66" fmla="*/ 483 w 542"/>
                <a:gd name="T67" fmla="*/ 270 h 361"/>
                <a:gd name="T68" fmla="*/ 467 w 542"/>
                <a:gd name="T69" fmla="*/ 256 h 361"/>
                <a:gd name="T70" fmla="*/ 523 w 542"/>
                <a:gd name="T71" fmla="*/ 166 h 361"/>
                <a:gd name="T72" fmla="*/ 499 w 542"/>
                <a:gd name="T73" fmla="*/ 214 h 361"/>
                <a:gd name="T74" fmla="*/ 517 w 542"/>
                <a:gd name="T75" fmla="*/ 224 h 361"/>
                <a:gd name="T76" fmla="*/ 542 w 542"/>
                <a:gd name="T77" fmla="*/ 173 h 361"/>
                <a:gd name="T78" fmla="*/ 523 w 542"/>
                <a:gd name="T79" fmla="*/ 16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2" h="361">
                  <a:moveTo>
                    <a:pt x="20" y="58"/>
                  </a:moveTo>
                  <a:cubicBezTo>
                    <a:pt x="20" y="39"/>
                    <a:pt x="22" y="22"/>
                    <a:pt x="2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9"/>
                    <a:pt x="0" y="38"/>
                    <a:pt x="0" y="57"/>
                  </a:cubicBezTo>
                  <a:lnTo>
                    <a:pt x="20" y="58"/>
                  </a:lnTo>
                  <a:close/>
                  <a:moveTo>
                    <a:pt x="37" y="163"/>
                  </a:moveTo>
                  <a:cubicBezTo>
                    <a:pt x="31" y="146"/>
                    <a:pt x="27" y="129"/>
                    <a:pt x="24" y="111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7" y="133"/>
                    <a:pt x="12" y="152"/>
                    <a:pt x="18" y="170"/>
                  </a:cubicBezTo>
                  <a:lnTo>
                    <a:pt x="37" y="163"/>
                  </a:lnTo>
                  <a:close/>
                  <a:moveTo>
                    <a:pt x="92" y="254"/>
                  </a:moveTo>
                  <a:cubicBezTo>
                    <a:pt x="80" y="241"/>
                    <a:pt x="69" y="226"/>
                    <a:pt x="60" y="21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53" y="238"/>
                    <a:pt x="64" y="253"/>
                    <a:pt x="76" y="268"/>
                  </a:cubicBezTo>
                  <a:cubicBezTo>
                    <a:pt x="92" y="254"/>
                    <a:pt x="92" y="254"/>
                    <a:pt x="92" y="254"/>
                  </a:cubicBezTo>
                  <a:close/>
                  <a:moveTo>
                    <a:pt x="176" y="318"/>
                  </a:moveTo>
                  <a:cubicBezTo>
                    <a:pt x="160" y="310"/>
                    <a:pt x="145" y="301"/>
                    <a:pt x="131" y="290"/>
                  </a:cubicBezTo>
                  <a:cubicBezTo>
                    <a:pt x="118" y="307"/>
                    <a:pt x="118" y="307"/>
                    <a:pt x="118" y="307"/>
                  </a:cubicBezTo>
                  <a:cubicBezTo>
                    <a:pt x="134" y="318"/>
                    <a:pt x="150" y="328"/>
                    <a:pt x="167" y="336"/>
                  </a:cubicBezTo>
                  <a:cubicBezTo>
                    <a:pt x="176" y="318"/>
                    <a:pt x="176" y="318"/>
                    <a:pt x="176" y="318"/>
                  </a:cubicBezTo>
                  <a:close/>
                  <a:moveTo>
                    <a:pt x="279" y="341"/>
                  </a:moveTo>
                  <a:cubicBezTo>
                    <a:pt x="261" y="341"/>
                    <a:pt x="243" y="339"/>
                    <a:pt x="226" y="335"/>
                  </a:cubicBezTo>
                  <a:cubicBezTo>
                    <a:pt x="222" y="355"/>
                    <a:pt x="222" y="355"/>
                    <a:pt x="222" y="355"/>
                  </a:cubicBezTo>
                  <a:cubicBezTo>
                    <a:pt x="240" y="359"/>
                    <a:pt x="259" y="361"/>
                    <a:pt x="279" y="361"/>
                  </a:cubicBezTo>
                  <a:cubicBezTo>
                    <a:pt x="279" y="341"/>
                    <a:pt x="279" y="341"/>
                    <a:pt x="279" y="341"/>
                  </a:cubicBezTo>
                  <a:close/>
                  <a:moveTo>
                    <a:pt x="382" y="319"/>
                  </a:moveTo>
                  <a:cubicBezTo>
                    <a:pt x="366" y="326"/>
                    <a:pt x="349" y="332"/>
                    <a:pt x="332" y="336"/>
                  </a:cubicBezTo>
                  <a:cubicBezTo>
                    <a:pt x="336" y="356"/>
                    <a:pt x="336" y="356"/>
                    <a:pt x="336" y="356"/>
                  </a:cubicBezTo>
                  <a:cubicBezTo>
                    <a:pt x="355" y="352"/>
                    <a:pt x="373" y="346"/>
                    <a:pt x="391" y="338"/>
                  </a:cubicBezTo>
                  <a:lnTo>
                    <a:pt x="382" y="319"/>
                  </a:lnTo>
                  <a:close/>
                  <a:moveTo>
                    <a:pt x="467" y="256"/>
                  </a:moveTo>
                  <a:cubicBezTo>
                    <a:pt x="455" y="270"/>
                    <a:pt x="442" y="282"/>
                    <a:pt x="428" y="292"/>
                  </a:cubicBezTo>
                  <a:cubicBezTo>
                    <a:pt x="440" y="309"/>
                    <a:pt x="440" y="309"/>
                    <a:pt x="440" y="309"/>
                  </a:cubicBezTo>
                  <a:cubicBezTo>
                    <a:pt x="455" y="297"/>
                    <a:pt x="470" y="284"/>
                    <a:pt x="483" y="270"/>
                  </a:cubicBezTo>
                  <a:lnTo>
                    <a:pt x="467" y="256"/>
                  </a:lnTo>
                  <a:close/>
                  <a:moveTo>
                    <a:pt x="523" y="166"/>
                  </a:moveTo>
                  <a:cubicBezTo>
                    <a:pt x="516" y="182"/>
                    <a:pt x="508" y="199"/>
                    <a:pt x="499" y="214"/>
                  </a:cubicBezTo>
                  <a:cubicBezTo>
                    <a:pt x="517" y="224"/>
                    <a:pt x="517" y="224"/>
                    <a:pt x="517" y="224"/>
                  </a:cubicBezTo>
                  <a:cubicBezTo>
                    <a:pt x="526" y="208"/>
                    <a:pt x="535" y="191"/>
                    <a:pt x="542" y="173"/>
                  </a:cubicBezTo>
                  <a:cubicBezTo>
                    <a:pt x="523" y="166"/>
                    <a:pt x="523" y="166"/>
                    <a:pt x="523" y="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任意多边形: 形状 54" descr="c24f2b1f-d415-41ab-9a65-126e398dae44"/>
            <p:cNvSpPr/>
            <p:nvPr/>
          </p:nvSpPr>
          <p:spPr bwMode="auto">
            <a:xfrm>
              <a:off x="8731251" y="4543425"/>
              <a:ext cx="69850" cy="92075"/>
            </a:xfrm>
            <a:custGeom>
              <a:avLst/>
              <a:gdLst>
                <a:gd name="T0" fmla="*/ 19 w 35"/>
                <a:gd name="T1" fmla="*/ 47 h 47"/>
                <a:gd name="T2" fmla="*/ 29 w 35"/>
                <a:gd name="T3" fmla="*/ 25 h 47"/>
                <a:gd name="T4" fmla="*/ 20 w 35"/>
                <a:gd name="T5" fmla="*/ 21 h 47"/>
                <a:gd name="T6" fmla="*/ 11 w 35"/>
                <a:gd name="T7" fmla="*/ 16 h 47"/>
                <a:gd name="T8" fmla="*/ 8 w 35"/>
                <a:gd name="T9" fmla="*/ 22 h 47"/>
                <a:gd name="T10" fmla="*/ 17 w 35"/>
                <a:gd name="T11" fmla="*/ 26 h 47"/>
                <a:gd name="T12" fmla="*/ 26 w 35"/>
                <a:gd name="T13" fmla="*/ 30 h 47"/>
                <a:gd name="T14" fmla="*/ 35 w 35"/>
                <a:gd name="T15" fmla="*/ 7 h 47"/>
                <a:gd name="T16" fmla="*/ 16 w 35"/>
                <a:gd name="T17" fmla="*/ 0 h 47"/>
                <a:gd name="T18" fmla="*/ 7 w 35"/>
                <a:gd name="T19" fmla="*/ 23 h 47"/>
                <a:gd name="T20" fmla="*/ 26 w 35"/>
                <a:gd name="T21" fmla="*/ 31 h 47"/>
                <a:gd name="T22" fmla="*/ 29 w 35"/>
                <a:gd name="T23" fmla="*/ 25 h 47"/>
                <a:gd name="T24" fmla="*/ 11 w 35"/>
                <a:gd name="T25" fmla="*/ 16 h 47"/>
                <a:gd name="T26" fmla="*/ 0 w 35"/>
                <a:gd name="T27" fmla="*/ 39 h 47"/>
                <a:gd name="T28" fmla="*/ 19 w 35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47">
                  <a:moveTo>
                    <a:pt x="19" y="47"/>
                  </a:moveTo>
                  <a:cubicBezTo>
                    <a:pt x="22" y="39"/>
                    <a:pt x="25" y="32"/>
                    <a:pt x="29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24"/>
                    <a:pt x="3" y="31"/>
                    <a:pt x="0" y="39"/>
                  </a:cubicBezTo>
                  <a:cubicBezTo>
                    <a:pt x="19" y="47"/>
                    <a:pt x="19" y="47"/>
                    <a:pt x="19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任意多边形: 形状 55" descr="d20bcbf6-ed1f-40b9-8809-abf57bd459c9"/>
            <p:cNvSpPr>
              <a:spLocks noEditPoints="1"/>
            </p:cNvSpPr>
            <p:nvPr/>
          </p:nvSpPr>
          <p:spPr bwMode="auto">
            <a:xfrm>
              <a:off x="8797926" y="3068638"/>
              <a:ext cx="571500" cy="1398588"/>
            </a:xfrm>
            <a:custGeom>
              <a:avLst/>
              <a:gdLst>
                <a:gd name="T0" fmla="*/ 356 w 360"/>
                <a:gd name="T1" fmla="*/ 19 h 881"/>
                <a:gd name="T2" fmla="*/ 360 w 360"/>
                <a:gd name="T3" fmla="*/ 10 h 881"/>
                <a:gd name="T4" fmla="*/ 336 w 360"/>
                <a:gd name="T5" fmla="*/ 0 h 881"/>
                <a:gd name="T6" fmla="*/ 332 w 360"/>
                <a:gd name="T7" fmla="*/ 10 h 881"/>
                <a:gd name="T8" fmla="*/ 356 w 360"/>
                <a:gd name="T9" fmla="*/ 19 h 881"/>
                <a:gd name="T10" fmla="*/ 308 w 360"/>
                <a:gd name="T11" fmla="*/ 142 h 881"/>
                <a:gd name="T12" fmla="*/ 332 w 360"/>
                <a:gd name="T13" fmla="*/ 81 h 881"/>
                <a:gd name="T14" fmla="*/ 308 w 360"/>
                <a:gd name="T15" fmla="*/ 71 h 881"/>
                <a:gd name="T16" fmla="*/ 285 w 360"/>
                <a:gd name="T17" fmla="*/ 133 h 881"/>
                <a:gd name="T18" fmla="*/ 308 w 360"/>
                <a:gd name="T19" fmla="*/ 142 h 881"/>
                <a:gd name="T20" fmla="*/ 261 w 360"/>
                <a:gd name="T21" fmla="*/ 266 h 881"/>
                <a:gd name="T22" fmla="*/ 285 w 360"/>
                <a:gd name="T23" fmla="*/ 203 h 881"/>
                <a:gd name="T24" fmla="*/ 261 w 360"/>
                <a:gd name="T25" fmla="*/ 195 h 881"/>
                <a:gd name="T26" fmla="*/ 237 w 360"/>
                <a:gd name="T27" fmla="*/ 256 h 881"/>
                <a:gd name="T28" fmla="*/ 261 w 360"/>
                <a:gd name="T29" fmla="*/ 266 h 881"/>
                <a:gd name="T30" fmla="*/ 214 w 360"/>
                <a:gd name="T31" fmla="*/ 389 h 881"/>
                <a:gd name="T32" fmla="*/ 237 w 360"/>
                <a:gd name="T33" fmla="*/ 327 h 881"/>
                <a:gd name="T34" fmla="*/ 214 w 360"/>
                <a:gd name="T35" fmla="*/ 318 h 881"/>
                <a:gd name="T36" fmla="*/ 190 w 360"/>
                <a:gd name="T37" fmla="*/ 379 h 881"/>
                <a:gd name="T38" fmla="*/ 214 w 360"/>
                <a:gd name="T39" fmla="*/ 389 h 881"/>
                <a:gd name="T40" fmla="*/ 166 w 360"/>
                <a:gd name="T41" fmla="*/ 511 h 881"/>
                <a:gd name="T42" fmla="*/ 190 w 360"/>
                <a:gd name="T43" fmla="*/ 450 h 881"/>
                <a:gd name="T44" fmla="*/ 166 w 360"/>
                <a:gd name="T45" fmla="*/ 441 h 881"/>
                <a:gd name="T46" fmla="*/ 143 w 360"/>
                <a:gd name="T47" fmla="*/ 502 h 881"/>
                <a:gd name="T48" fmla="*/ 166 w 360"/>
                <a:gd name="T49" fmla="*/ 511 h 881"/>
                <a:gd name="T50" fmla="*/ 119 w 360"/>
                <a:gd name="T51" fmla="*/ 634 h 881"/>
                <a:gd name="T52" fmla="*/ 143 w 360"/>
                <a:gd name="T53" fmla="*/ 573 h 881"/>
                <a:gd name="T54" fmla="*/ 119 w 360"/>
                <a:gd name="T55" fmla="*/ 565 h 881"/>
                <a:gd name="T56" fmla="*/ 95 w 360"/>
                <a:gd name="T57" fmla="*/ 626 h 881"/>
                <a:gd name="T58" fmla="*/ 119 w 360"/>
                <a:gd name="T59" fmla="*/ 634 h 881"/>
                <a:gd name="T60" fmla="*/ 71 w 360"/>
                <a:gd name="T61" fmla="*/ 758 h 881"/>
                <a:gd name="T62" fmla="*/ 95 w 360"/>
                <a:gd name="T63" fmla="*/ 697 h 881"/>
                <a:gd name="T64" fmla="*/ 71 w 360"/>
                <a:gd name="T65" fmla="*/ 687 h 881"/>
                <a:gd name="T66" fmla="*/ 48 w 360"/>
                <a:gd name="T67" fmla="*/ 749 h 881"/>
                <a:gd name="T68" fmla="*/ 71 w 360"/>
                <a:gd name="T69" fmla="*/ 758 h 881"/>
                <a:gd name="T70" fmla="*/ 24 w 360"/>
                <a:gd name="T71" fmla="*/ 881 h 881"/>
                <a:gd name="T72" fmla="*/ 48 w 360"/>
                <a:gd name="T73" fmla="*/ 819 h 881"/>
                <a:gd name="T74" fmla="*/ 24 w 360"/>
                <a:gd name="T75" fmla="*/ 810 h 881"/>
                <a:gd name="T76" fmla="*/ 0 w 360"/>
                <a:gd name="T77" fmla="*/ 872 h 881"/>
                <a:gd name="T78" fmla="*/ 24 w 360"/>
                <a:gd name="T79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0" h="881">
                  <a:moveTo>
                    <a:pt x="356" y="19"/>
                  </a:moveTo>
                  <a:lnTo>
                    <a:pt x="360" y="10"/>
                  </a:lnTo>
                  <a:lnTo>
                    <a:pt x="336" y="0"/>
                  </a:lnTo>
                  <a:lnTo>
                    <a:pt x="332" y="10"/>
                  </a:lnTo>
                  <a:lnTo>
                    <a:pt x="356" y="19"/>
                  </a:lnTo>
                  <a:close/>
                  <a:moveTo>
                    <a:pt x="308" y="142"/>
                  </a:moveTo>
                  <a:lnTo>
                    <a:pt x="332" y="81"/>
                  </a:lnTo>
                  <a:lnTo>
                    <a:pt x="308" y="71"/>
                  </a:lnTo>
                  <a:lnTo>
                    <a:pt x="285" y="133"/>
                  </a:lnTo>
                  <a:lnTo>
                    <a:pt x="308" y="142"/>
                  </a:lnTo>
                  <a:close/>
                  <a:moveTo>
                    <a:pt x="261" y="266"/>
                  </a:moveTo>
                  <a:lnTo>
                    <a:pt x="285" y="203"/>
                  </a:lnTo>
                  <a:lnTo>
                    <a:pt x="261" y="195"/>
                  </a:lnTo>
                  <a:lnTo>
                    <a:pt x="237" y="256"/>
                  </a:lnTo>
                  <a:lnTo>
                    <a:pt x="261" y="266"/>
                  </a:lnTo>
                  <a:close/>
                  <a:moveTo>
                    <a:pt x="214" y="389"/>
                  </a:moveTo>
                  <a:lnTo>
                    <a:pt x="237" y="327"/>
                  </a:lnTo>
                  <a:lnTo>
                    <a:pt x="214" y="318"/>
                  </a:lnTo>
                  <a:lnTo>
                    <a:pt x="190" y="379"/>
                  </a:lnTo>
                  <a:lnTo>
                    <a:pt x="214" y="389"/>
                  </a:lnTo>
                  <a:close/>
                  <a:moveTo>
                    <a:pt x="166" y="511"/>
                  </a:moveTo>
                  <a:lnTo>
                    <a:pt x="190" y="450"/>
                  </a:lnTo>
                  <a:lnTo>
                    <a:pt x="166" y="441"/>
                  </a:lnTo>
                  <a:lnTo>
                    <a:pt x="143" y="502"/>
                  </a:lnTo>
                  <a:lnTo>
                    <a:pt x="166" y="511"/>
                  </a:lnTo>
                  <a:close/>
                  <a:moveTo>
                    <a:pt x="119" y="634"/>
                  </a:moveTo>
                  <a:lnTo>
                    <a:pt x="143" y="573"/>
                  </a:lnTo>
                  <a:lnTo>
                    <a:pt x="119" y="565"/>
                  </a:lnTo>
                  <a:lnTo>
                    <a:pt x="95" y="626"/>
                  </a:lnTo>
                  <a:lnTo>
                    <a:pt x="119" y="634"/>
                  </a:lnTo>
                  <a:close/>
                  <a:moveTo>
                    <a:pt x="71" y="758"/>
                  </a:moveTo>
                  <a:lnTo>
                    <a:pt x="95" y="697"/>
                  </a:lnTo>
                  <a:lnTo>
                    <a:pt x="71" y="687"/>
                  </a:lnTo>
                  <a:lnTo>
                    <a:pt x="48" y="749"/>
                  </a:lnTo>
                  <a:lnTo>
                    <a:pt x="71" y="758"/>
                  </a:lnTo>
                  <a:close/>
                  <a:moveTo>
                    <a:pt x="24" y="881"/>
                  </a:moveTo>
                  <a:lnTo>
                    <a:pt x="48" y="819"/>
                  </a:lnTo>
                  <a:lnTo>
                    <a:pt x="24" y="810"/>
                  </a:lnTo>
                  <a:lnTo>
                    <a:pt x="0" y="872"/>
                  </a:lnTo>
                  <a:lnTo>
                    <a:pt x="24" y="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任意多边形: 形状 56" descr="39eff221-3f1b-4741-be55-acd34f671f13"/>
            <p:cNvSpPr/>
            <p:nvPr/>
          </p:nvSpPr>
          <p:spPr bwMode="auto">
            <a:xfrm>
              <a:off x="9348788" y="2933700"/>
              <a:ext cx="76200" cy="104775"/>
            </a:xfrm>
            <a:custGeom>
              <a:avLst/>
              <a:gdLst>
                <a:gd name="T0" fmla="*/ 19 w 38"/>
                <a:gd name="T1" fmla="*/ 53 h 53"/>
                <a:gd name="T2" fmla="*/ 31 w 38"/>
                <a:gd name="T3" fmla="*/ 21 h 53"/>
                <a:gd name="T4" fmla="*/ 22 w 38"/>
                <a:gd name="T5" fmla="*/ 17 h 53"/>
                <a:gd name="T6" fmla="*/ 18 w 38"/>
                <a:gd name="T7" fmla="*/ 27 h 53"/>
                <a:gd name="T8" fmla="*/ 27 w 38"/>
                <a:gd name="T9" fmla="*/ 31 h 53"/>
                <a:gd name="T10" fmla="*/ 38 w 38"/>
                <a:gd name="T11" fmla="*/ 10 h 53"/>
                <a:gd name="T12" fmla="*/ 20 w 38"/>
                <a:gd name="T13" fmla="*/ 0 h 53"/>
                <a:gd name="T14" fmla="*/ 9 w 38"/>
                <a:gd name="T15" fmla="*/ 23 h 53"/>
                <a:gd name="T16" fmla="*/ 5 w 38"/>
                <a:gd name="T17" fmla="*/ 32 h 53"/>
                <a:gd name="T18" fmla="*/ 5 w 38"/>
                <a:gd name="T19" fmla="*/ 32 h 53"/>
                <a:gd name="T20" fmla="*/ 0 w 38"/>
                <a:gd name="T21" fmla="*/ 46 h 53"/>
                <a:gd name="T22" fmla="*/ 19 w 38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2">
                  <a:moveTo>
                    <a:pt x="19" y="53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0" y="23"/>
                    <a:pt x="34" y="16"/>
                    <a:pt x="38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7"/>
                    <a:pt x="12" y="15"/>
                    <a:pt x="9" y="2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9" y="53"/>
                    <a:pt x="19" y="53"/>
                    <a:pt x="19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任意多边形: 形状 57" descr="831c8882-d370-4312-94fa-7ed009e1dedd"/>
            <p:cNvSpPr>
              <a:spLocks noEditPoints="1"/>
            </p:cNvSpPr>
            <p:nvPr/>
          </p:nvSpPr>
          <p:spPr bwMode="auto">
            <a:xfrm>
              <a:off x="9447213" y="2720975"/>
              <a:ext cx="709613" cy="2124075"/>
            </a:xfrm>
            <a:custGeom>
              <a:avLst/>
              <a:gdLst>
                <a:gd name="T0" fmla="*/ 164 w 358"/>
                <a:gd name="T1" fmla="*/ 1070 h 1074"/>
                <a:gd name="T2" fmla="*/ 193 w 358"/>
                <a:gd name="T3" fmla="*/ 1025 h 1074"/>
                <a:gd name="T4" fmla="*/ 195 w 358"/>
                <a:gd name="T5" fmla="*/ 914 h 1074"/>
                <a:gd name="T6" fmla="*/ 204 w 358"/>
                <a:gd name="T7" fmla="*/ 971 h 1074"/>
                <a:gd name="T8" fmla="*/ 195 w 358"/>
                <a:gd name="T9" fmla="*/ 914 h 1074"/>
                <a:gd name="T10" fmla="*/ 206 w 358"/>
                <a:gd name="T11" fmla="*/ 861 h 1074"/>
                <a:gd name="T12" fmla="*/ 237 w 358"/>
                <a:gd name="T13" fmla="*/ 812 h 1074"/>
                <a:gd name="T14" fmla="*/ 239 w 358"/>
                <a:gd name="T15" fmla="*/ 701 h 1074"/>
                <a:gd name="T16" fmla="*/ 248 w 358"/>
                <a:gd name="T17" fmla="*/ 758 h 1074"/>
                <a:gd name="T18" fmla="*/ 239 w 358"/>
                <a:gd name="T19" fmla="*/ 701 h 1074"/>
                <a:gd name="T20" fmla="*/ 250 w 358"/>
                <a:gd name="T21" fmla="*/ 648 h 1074"/>
                <a:gd name="T22" fmla="*/ 280 w 358"/>
                <a:gd name="T23" fmla="*/ 599 h 1074"/>
                <a:gd name="T24" fmla="*/ 282 w 358"/>
                <a:gd name="T25" fmla="*/ 488 h 1074"/>
                <a:gd name="T26" fmla="*/ 291 w 358"/>
                <a:gd name="T27" fmla="*/ 545 h 1074"/>
                <a:gd name="T28" fmla="*/ 282 w 358"/>
                <a:gd name="T29" fmla="*/ 488 h 1074"/>
                <a:gd name="T30" fmla="*/ 293 w 358"/>
                <a:gd name="T31" fmla="*/ 435 h 1074"/>
                <a:gd name="T32" fmla="*/ 324 w 358"/>
                <a:gd name="T33" fmla="*/ 386 h 1074"/>
                <a:gd name="T34" fmla="*/ 326 w 358"/>
                <a:gd name="T35" fmla="*/ 275 h 1074"/>
                <a:gd name="T36" fmla="*/ 335 w 358"/>
                <a:gd name="T37" fmla="*/ 332 h 1074"/>
                <a:gd name="T38" fmla="*/ 326 w 358"/>
                <a:gd name="T39" fmla="*/ 275 h 1074"/>
                <a:gd name="T40" fmla="*/ 338 w 358"/>
                <a:gd name="T41" fmla="*/ 209 h 1074"/>
                <a:gd name="T42" fmla="*/ 338 w 358"/>
                <a:gd name="T43" fmla="*/ 215 h 1074"/>
                <a:gd name="T44" fmla="*/ 356 w 358"/>
                <a:gd name="T45" fmla="*/ 226 h 1074"/>
                <a:gd name="T46" fmla="*/ 358 w 358"/>
                <a:gd name="T47" fmla="*/ 209 h 1074"/>
                <a:gd name="T48" fmla="*/ 358 w 358"/>
                <a:gd name="T49" fmla="*/ 209 h 1074"/>
                <a:gd name="T50" fmla="*/ 335 w 358"/>
                <a:gd name="T51" fmla="*/ 172 h 1074"/>
                <a:gd name="T52" fmla="*/ 319 w 358"/>
                <a:gd name="T53" fmla="*/ 123 h 1074"/>
                <a:gd name="T54" fmla="*/ 305 w 358"/>
                <a:gd name="T55" fmla="*/ 67 h 1074"/>
                <a:gd name="T56" fmla="*/ 203 w 358"/>
                <a:gd name="T57" fmla="*/ 27 h 1074"/>
                <a:gd name="T58" fmla="*/ 261 w 358"/>
                <a:gd name="T59" fmla="*/ 31 h 1074"/>
                <a:gd name="T60" fmla="*/ 203 w 358"/>
                <a:gd name="T61" fmla="*/ 27 h 1074"/>
                <a:gd name="T62" fmla="*/ 149 w 358"/>
                <a:gd name="T63" fmla="*/ 20 h 1074"/>
                <a:gd name="T64" fmla="*/ 153 w 358"/>
                <a:gd name="T65" fmla="*/ 0 h 1074"/>
                <a:gd name="T66" fmla="*/ 96 w 358"/>
                <a:gd name="T67" fmla="*/ 7 h 1074"/>
                <a:gd name="T68" fmla="*/ 15 w 358"/>
                <a:gd name="T69" fmla="*/ 80 h 1074"/>
                <a:gd name="T70" fmla="*/ 44 w 358"/>
                <a:gd name="T71" fmla="*/ 30 h 1074"/>
                <a:gd name="T72" fmla="*/ 15 w 358"/>
                <a:gd name="T73" fmla="*/ 8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" h="1074">
                  <a:moveTo>
                    <a:pt x="174" y="1021"/>
                  </a:moveTo>
                  <a:cubicBezTo>
                    <a:pt x="164" y="1070"/>
                    <a:pt x="164" y="1070"/>
                    <a:pt x="164" y="1070"/>
                  </a:cubicBezTo>
                  <a:cubicBezTo>
                    <a:pt x="183" y="1074"/>
                    <a:pt x="183" y="1074"/>
                    <a:pt x="183" y="1074"/>
                  </a:cubicBezTo>
                  <a:cubicBezTo>
                    <a:pt x="193" y="1025"/>
                    <a:pt x="193" y="1025"/>
                    <a:pt x="193" y="1025"/>
                  </a:cubicBezTo>
                  <a:lnTo>
                    <a:pt x="174" y="1021"/>
                  </a:lnTo>
                  <a:close/>
                  <a:moveTo>
                    <a:pt x="195" y="914"/>
                  </a:moveTo>
                  <a:cubicBezTo>
                    <a:pt x="184" y="967"/>
                    <a:pt x="184" y="967"/>
                    <a:pt x="184" y="967"/>
                  </a:cubicBezTo>
                  <a:cubicBezTo>
                    <a:pt x="204" y="971"/>
                    <a:pt x="204" y="971"/>
                    <a:pt x="204" y="971"/>
                  </a:cubicBezTo>
                  <a:cubicBezTo>
                    <a:pt x="215" y="918"/>
                    <a:pt x="215" y="918"/>
                    <a:pt x="215" y="918"/>
                  </a:cubicBezTo>
                  <a:lnTo>
                    <a:pt x="195" y="914"/>
                  </a:lnTo>
                  <a:close/>
                  <a:moveTo>
                    <a:pt x="217" y="808"/>
                  </a:moveTo>
                  <a:cubicBezTo>
                    <a:pt x="206" y="861"/>
                    <a:pt x="206" y="861"/>
                    <a:pt x="206" y="861"/>
                  </a:cubicBezTo>
                  <a:cubicBezTo>
                    <a:pt x="226" y="865"/>
                    <a:pt x="226" y="865"/>
                    <a:pt x="226" y="865"/>
                  </a:cubicBezTo>
                  <a:cubicBezTo>
                    <a:pt x="237" y="812"/>
                    <a:pt x="237" y="812"/>
                    <a:pt x="237" y="812"/>
                  </a:cubicBezTo>
                  <a:lnTo>
                    <a:pt x="217" y="808"/>
                  </a:lnTo>
                  <a:close/>
                  <a:moveTo>
                    <a:pt x="239" y="701"/>
                  </a:moveTo>
                  <a:cubicBezTo>
                    <a:pt x="228" y="754"/>
                    <a:pt x="228" y="754"/>
                    <a:pt x="228" y="754"/>
                  </a:cubicBezTo>
                  <a:cubicBezTo>
                    <a:pt x="248" y="758"/>
                    <a:pt x="248" y="758"/>
                    <a:pt x="248" y="758"/>
                  </a:cubicBezTo>
                  <a:cubicBezTo>
                    <a:pt x="259" y="705"/>
                    <a:pt x="259" y="705"/>
                    <a:pt x="259" y="705"/>
                  </a:cubicBezTo>
                  <a:lnTo>
                    <a:pt x="239" y="701"/>
                  </a:lnTo>
                  <a:close/>
                  <a:moveTo>
                    <a:pt x="260" y="595"/>
                  </a:moveTo>
                  <a:cubicBezTo>
                    <a:pt x="250" y="648"/>
                    <a:pt x="250" y="648"/>
                    <a:pt x="250" y="648"/>
                  </a:cubicBezTo>
                  <a:cubicBezTo>
                    <a:pt x="269" y="652"/>
                    <a:pt x="269" y="652"/>
                    <a:pt x="269" y="652"/>
                  </a:cubicBezTo>
                  <a:cubicBezTo>
                    <a:pt x="280" y="599"/>
                    <a:pt x="280" y="599"/>
                    <a:pt x="280" y="599"/>
                  </a:cubicBezTo>
                  <a:lnTo>
                    <a:pt x="260" y="595"/>
                  </a:lnTo>
                  <a:close/>
                  <a:moveTo>
                    <a:pt x="282" y="488"/>
                  </a:moveTo>
                  <a:cubicBezTo>
                    <a:pt x="271" y="541"/>
                    <a:pt x="271" y="541"/>
                    <a:pt x="271" y="541"/>
                  </a:cubicBezTo>
                  <a:cubicBezTo>
                    <a:pt x="291" y="545"/>
                    <a:pt x="291" y="545"/>
                    <a:pt x="291" y="545"/>
                  </a:cubicBezTo>
                  <a:cubicBezTo>
                    <a:pt x="302" y="492"/>
                    <a:pt x="302" y="492"/>
                    <a:pt x="302" y="492"/>
                  </a:cubicBezTo>
                  <a:lnTo>
                    <a:pt x="282" y="488"/>
                  </a:lnTo>
                  <a:close/>
                  <a:moveTo>
                    <a:pt x="304" y="382"/>
                  </a:moveTo>
                  <a:cubicBezTo>
                    <a:pt x="293" y="435"/>
                    <a:pt x="293" y="435"/>
                    <a:pt x="293" y="435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24" y="386"/>
                    <a:pt x="324" y="386"/>
                    <a:pt x="324" y="386"/>
                  </a:cubicBezTo>
                  <a:lnTo>
                    <a:pt x="304" y="382"/>
                  </a:lnTo>
                  <a:close/>
                  <a:moveTo>
                    <a:pt x="326" y="275"/>
                  </a:moveTo>
                  <a:cubicBezTo>
                    <a:pt x="315" y="328"/>
                    <a:pt x="315" y="328"/>
                    <a:pt x="315" y="328"/>
                  </a:cubicBezTo>
                  <a:cubicBezTo>
                    <a:pt x="335" y="332"/>
                    <a:pt x="335" y="332"/>
                    <a:pt x="335" y="332"/>
                  </a:cubicBezTo>
                  <a:cubicBezTo>
                    <a:pt x="345" y="279"/>
                    <a:pt x="345" y="279"/>
                    <a:pt x="345" y="279"/>
                  </a:cubicBezTo>
                  <a:lnTo>
                    <a:pt x="326" y="275"/>
                  </a:lnTo>
                  <a:close/>
                  <a:moveTo>
                    <a:pt x="335" y="172"/>
                  </a:moveTo>
                  <a:cubicBezTo>
                    <a:pt x="337" y="184"/>
                    <a:pt x="338" y="196"/>
                    <a:pt x="338" y="209"/>
                  </a:cubicBezTo>
                  <a:cubicBezTo>
                    <a:pt x="338" y="209"/>
                    <a:pt x="338" y="209"/>
                    <a:pt x="338" y="209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56" y="226"/>
                    <a:pt x="356" y="226"/>
                    <a:pt x="356" y="226"/>
                  </a:cubicBezTo>
                  <a:cubicBezTo>
                    <a:pt x="358" y="217"/>
                    <a:pt x="358" y="217"/>
                    <a:pt x="358" y="217"/>
                  </a:cubicBezTo>
                  <a:cubicBezTo>
                    <a:pt x="358" y="209"/>
                    <a:pt x="358" y="209"/>
                    <a:pt x="358" y="209"/>
                  </a:cubicBezTo>
                  <a:cubicBezTo>
                    <a:pt x="348" y="209"/>
                    <a:pt x="348" y="209"/>
                    <a:pt x="348" y="209"/>
                  </a:cubicBezTo>
                  <a:cubicBezTo>
                    <a:pt x="358" y="209"/>
                    <a:pt x="358" y="209"/>
                    <a:pt x="358" y="209"/>
                  </a:cubicBezTo>
                  <a:cubicBezTo>
                    <a:pt x="358" y="195"/>
                    <a:pt x="357" y="181"/>
                    <a:pt x="354" y="168"/>
                  </a:cubicBezTo>
                  <a:lnTo>
                    <a:pt x="335" y="172"/>
                  </a:lnTo>
                  <a:close/>
                  <a:moveTo>
                    <a:pt x="290" y="80"/>
                  </a:moveTo>
                  <a:cubicBezTo>
                    <a:pt x="301" y="93"/>
                    <a:pt x="311" y="107"/>
                    <a:pt x="319" y="123"/>
                  </a:cubicBezTo>
                  <a:cubicBezTo>
                    <a:pt x="337" y="114"/>
                    <a:pt x="337" y="114"/>
                    <a:pt x="337" y="114"/>
                  </a:cubicBezTo>
                  <a:cubicBezTo>
                    <a:pt x="329" y="97"/>
                    <a:pt x="318" y="81"/>
                    <a:pt x="305" y="67"/>
                  </a:cubicBezTo>
                  <a:cubicBezTo>
                    <a:pt x="290" y="80"/>
                    <a:pt x="290" y="80"/>
                    <a:pt x="290" y="80"/>
                  </a:cubicBezTo>
                  <a:close/>
                  <a:moveTo>
                    <a:pt x="203" y="27"/>
                  </a:moveTo>
                  <a:cubicBezTo>
                    <a:pt x="220" y="32"/>
                    <a:pt x="236" y="39"/>
                    <a:pt x="251" y="48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45" y="21"/>
                    <a:pt x="228" y="13"/>
                    <a:pt x="209" y="8"/>
                  </a:cubicBezTo>
                  <a:cubicBezTo>
                    <a:pt x="203" y="27"/>
                    <a:pt x="203" y="27"/>
                    <a:pt x="203" y="27"/>
                  </a:cubicBezTo>
                  <a:close/>
                  <a:moveTo>
                    <a:pt x="102" y="27"/>
                  </a:moveTo>
                  <a:cubicBezTo>
                    <a:pt x="117" y="22"/>
                    <a:pt x="133" y="20"/>
                    <a:pt x="149" y="20"/>
                  </a:cubicBezTo>
                  <a:cubicBezTo>
                    <a:pt x="150" y="20"/>
                    <a:pt x="151" y="20"/>
                    <a:pt x="152" y="2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2" y="0"/>
                    <a:pt x="150" y="0"/>
                    <a:pt x="149" y="0"/>
                  </a:cubicBezTo>
                  <a:cubicBezTo>
                    <a:pt x="131" y="0"/>
                    <a:pt x="113" y="2"/>
                    <a:pt x="96" y="7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15" y="80"/>
                  </a:moveTo>
                  <a:cubicBezTo>
                    <a:pt x="27" y="67"/>
                    <a:pt x="40" y="56"/>
                    <a:pt x="55" y="47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28" y="40"/>
                    <a:pt x="13" y="52"/>
                    <a:pt x="0" y="66"/>
                  </a:cubicBezTo>
                  <a:cubicBezTo>
                    <a:pt x="15" y="80"/>
                    <a:pt x="15" y="80"/>
                    <a:pt x="15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任意多边形: 形状 58" descr="33f3c1e7-8f6f-4298-8cf5-63aaf6af6638"/>
            <p:cNvSpPr/>
            <p:nvPr/>
          </p:nvSpPr>
          <p:spPr bwMode="auto">
            <a:xfrm>
              <a:off x="9753601" y="4886325"/>
              <a:ext cx="47625" cy="55563"/>
            </a:xfrm>
            <a:custGeom>
              <a:avLst/>
              <a:gdLst>
                <a:gd name="T0" fmla="*/ 6 w 30"/>
                <a:gd name="T1" fmla="*/ 0 h 35"/>
                <a:gd name="T2" fmla="*/ 0 w 30"/>
                <a:gd name="T3" fmla="*/ 30 h 35"/>
                <a:gd name="T4" fmla="*/ 23 w 30"/>
                <a:gd name="T5" fmla="*/ 35 h 35"/>
                <a:gd name="T6" fmla="*/ 30 w 30"/>
                <a:gd name="T7" fmla="*/ 5 h 35"/>
                <a:gd name="T8" fmla="*/ 6 w 3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6" y="0"/>
                  </a:moveTo>
                  <a:lnTo>
                    <a:pt x="0" y="30"/>
                  </a:lnTo>
                  <a:lnTo>
                    <a:pt x="23" y="35"/>
                  </a:lnTo>
                  <a:lnTo>
                    <a:pt x="3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任意多边形: 形状 59" descr="de6d5bc2-fce0-4f5b-9f3c-4d97c603b0c9"/>
            <p:cNvSpPr>
              <a:spLocks noEditPoints="1"/>
            </p:cNvSpPr>
            <p:nvPr/>
          </p:nvSpPr>
          <p:spPr bwMode="auto">
            <a:xfrm>
              <a:off x="10171113" y="4878388"/>
              <a:ext cx="327025" cy="19050"/>
            </a:xfrm>
            <a:custGeom>
              <a:avLst/>
              <a:gdLst>
                <a:gd name="T0" fmla="*/ 58 w 206"/>
                <a:gd name="T1" fmla="*/ 0 h 12"/>
                <a:gd name="T2" fmla="*/ 0 w 206"/>
                <a:gd name="T3" fmla="*/ 0 h 12"/>
                <a:gd name="T4" fmla="*/ 0 w 206"/>
                <a:gd name="T5" fmla="*/ 12 h 12"/>
                <a:gd name="T6" fmla="*/ 58 w 206"/>
                <a:gd name="T7" fmla="*/ 12 h 12"/>
                <a:gd name="T8" fmla="*/ 58 w 206"/>
                <a:gd name="T9" fmla="*/ 0 h 12"/>
                <a:gd name="T10" fmla="*/ 206 w 206"/>
                <a:gd name="T11" fmla="*/ 0 h 12"/>
                <a:gd name="T12" fmla="*/ 147 w 206"/>
                <a:gd name="T13" fmla="*/ 0 h 12"/>
                <a:gd name="T14" fmla="*/ 147 w 206"/>
                <a:gd name="T15" fmla="*/ 12 h 12"/>
                <a:gd name="T16" fmla="*/ 206 w 206"/>
                <a:gd name="T17" fmla="*/ 12 h 12"/>
                <a:gd name="T18" fmla="*/ 206 w 20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  <a:lnTo>
                    <a:pt x="58" y="0"/>
                  </a:lnTo>
                  <a:close/>
                  <a:moveTo>
                    <a:pt x="206" y="0"/>
                  </a:moveTo>
                  <a:lnTo>
                    <a:pt x="147" y="0"/>
                  </a:lnTo>
                  <a:lnTo>
                    <a:pt x="147" y="12"/>
                  </a:lnTo>
                  <a:lnTo>
                    <a:pt x="206" y="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BDD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任意多边形: 形状 60" descr="9db3948d-3880-49da-a57f-cca39e47ee70"/>
            <p:cNvSpPr>
              <a:spLocks noEditPoints="1"/>
            </p:cNvSpPr>
            <p:nvPr/>
          </p:nvSpPr>
          <p:spPr bwMode="auto">
            <a:xfrm>
              <a:off x="10171113" y="4878388"/>
              <a:ext cx="327025" cy="19050"/>
            </a:xfrm>
            <a:custGeom>
              <a:avLst/>
              <a:gdLst>
                <a:gd name="T0" fmla="*/ 58 w 206"/>
                <a:gd name="T1" fmla="*/ 0 h 12"/>
                <a:gd name="T2" fmla="*/ 0 w 206"/>
                <a:gd name="T3" fmla="*/ 0 h 12"/>
                <a:gd name="T4" fmla="*/ 0 w 206"/>
                <a:gd name="T5" fmla="*/ 12 h 12"/>
                <a:gd name="T6" fmla="*/ 58 w 206"/>
                <a:gd name="T7" fmla="*/ 12 h 12"/>
                <a:gd name="T8" fmla="*/ 58 w 206"/>
                <a:gd name="T9" fmla="*/ 0 h 12"/>
                <a:gd name="T10" fmla="*/ 206 w 206"/>
                <a:gd name="T11" fmla="*/ 0 h 12"/>
                <a:gd name="T12" fmla="*/ 147 w 206"/>
                <a:gd name="T13" fmla="*/ 0 h 12"/>
                <a:gd name="T14" fmla="*/ 147 w 206"/>
                <a:gd name="T15" fmla="*/ 12 h 12"/>
                <a:gd name="T16" fmla="*/ 206 w 206"/>
                <a:gd name="T17" fmla="*/ 12 h 12"/>
                <a:gd name="T18" fmla="*/ 206 w 20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  <a:lnTo>
                    <a:pt x="58" y="0"/>
                  </a:lnTo>
                  <a:moveTo>
                    <a:pt x="206" y="0"/>
                  </a:moveTo>
                  <a:lnTo>
                    <a:pt x="147" y="0"/>
                  </a:lnTo>
                  <a:lnTo>
                    <a:pt x="147" y="12"/>
                  </a:lnTo>
                  <a:lnTo>
                    <a:pt x="206" y="12"/>
                  </a:lnTo>
                  <a:lnTo>
                    <a:pt x="206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矩形 61" descr="73639578-1db6-48cb-bd5e-779a3a8f0b58"/>
            <p:cNvSpPr>
              <a:spLocks noChangeArrowheads="1"/>
            </p:cNvSpPr>
            <p:nvPr/>
          </p:nvSpPr>
          <p:spPr bwMode="auto">
            <a:xfrm>
              <a:off x="9839326" y="5753100"/>
              <a:ext cx="92075" cy="9207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矩形 62" descr="deee068d-9e56-4154-822f-0503d707913a"/>
            <p:cNvSpPr>
              <a:spLocks noChangeArrowheads="1"/>
            </p:cNvSpPr>
            <p:nvPr/>
          </p:nvSpPr>
          <p:spPr bwMode="auto">
            <a:xfrm>
              <a:off x="9839326" y="5753100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任意多边形: 形状 63" descr="c3629f50-c64b-4d5a-a9c9-55441f502e63"/>
            <p:cNvSpPr/>
            <p:nvPr/>
          </p:nvSpPr>
          <p:spPr bwMode="auto">
            <a:xfrm>
              <a:off x="9839326" y="4878388"/>
              <a:ext cx="174625" cy="874713"/>
            </a:xfrm>
            <a:custGeom>
              <a:avLst/>
              <a:gdLst>
                <a:gd name="T0" fmla="*/ 88 w 88"/>
                <a:gd name="T1" fmla="*/ 0 h 442"/>
                <a:gd name="T2" fmla="*/ 46 w 88"/>
                <a:gd name="T3" fmla="*/ 0 h 442"/>
                <a:gd name="T4" fmla="*/ 0 w 88"/>
                <a:gd name="T5" fmla="*/ 49 h 442"/>
                <a:gd name="T6" fmla="*/ 0 w 88"/>
                <a:gd name="T7" fmla="*/ 442 h 442"/>
                <a:gd name="T8" fmla="*/ 46 w 88"/>
                <a:gd name="T9" fmla="*/ 442 h 442"/>
                <a:gd name="T10" fmla="*/ 46 w 88"/>
                <a:gd name="T11" fmla="*/ 49 h 442"/>
                <a:gd name="T12" fmla="*/ 88 w 88"/>
                <a:gd name="T13" fmla="*/ 0 h 442"/>
                <a:gd name="T14" fmla="*/ 88 w 88"/>
                <a:gd name="T1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42">
                  <a:moveTo>
                    <a:pt x="8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2"/>
                    <a:pt x="0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23"/>
                    <a:pt x="65" y="2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任意多边形: 形状 64" descr="4923a2c0-1c22-4dbf-951e-0befc0792dac"/>
            <p:cNvSpPr/>
            <p:nvPr/>
          </p:nvSpPr>
          <p:spPr bwMode="auto">
            <a:xfrm>
              <a:off x="9839326" y="5886450"/>
              <a:ext cx="111125" cy="212725"/>
            </a:xfrm>
            <a:custGeom>
              <a:avLst/>
              <a:gdLst>
                <a:gd name="T0" fmla="*/ 46 w 56"/>
                <a:gd name="T1" fmla="*/ 0 h 108"/>
                <a:gd name="T2" fmla="*/ 0 w 56"/>
                <a:gd name="T3" fmla="*/ 0 h 108"/>
                <a:gd name="T4" fmla="*/ 0 w 56"/>
                <a:gd name="T5" fmla="*/ 78 h 108"/>
                <a:gd name="T6" fmla="*/ 9 w 56"/>
                <a:gd name="T7" fmla="*/ 108 h 108"/>
                <a:gd name="T8" fmla="*/ 56 w 56"/>
                <a:gd name="T9" fmla="*/ 108 h 108"/>
                <a:gd name="T10" fmla="*/ 46 w 56"/>
                <a:gd name="T11" fmla="*/ 78 h 108"/>
                <a:gd name="T12" fmla="*/ 46 w 56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8">
                  <a:moveTo>
                    <a:pt x="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3" y="99"/>
                    <a:pt x="9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0" y="99"/>
                    <a:pt x="46" y="89"/>
                    <a:pt x="46" y="78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矩形 65" descr="cf58274b-419e-4a8c-ae8e-0133ab45f11f"/>
            <p:cNvSpPr>
              <a:spLocks noChangeArrowheads="1"/>
            </p:cNvSpPr>
            <p:nvPr/>
          </p:nvSpPr>
          <p:spPr bwMode="auto">
            <a:xfrm>
              <a:off x="9839326" y="5845175"/>
              <a:ext cx="92075" cy="41275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矩形 66" descr="efa2c9ed-c58f-4f14-87e8-596d6f185494"/>
            <p:cNvSpPr>
              <a:spLocks noChangeArrowheads="1"/>
            </p:cNvSpPr>
            <p:nvPr/>
          </p:nvSpPr>
          <p:spPr bwMode="auto">
            <a:xfrm>
              <a:off x="9839326" y="5845175"/>
              <a:ext cx="92075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任意多边形: 形状 67" descr="e4630d06-a53c-4a53-acef-2709bc490aa7"/>
            <p:cNvSpPr/>
            <p:nvPr/>
          </p:nvSpPr>
          <p:spPr bwMode="auto">
            <a:xfrm>
              <a:off x="10707688" y="4878388"/>
              <a:ext cx="849313" cy="1220788"/>
            </a:xfrm>
            <a:custGeom>
              <a:avLst/>
              <a:gdLst>
                <a:gd name="T0" fmla="*/ 383 w 429"/>
                <a:gd name="T1" fmla="*/ 0 h 617"/>
                <a:gd name="T2" fmla="*/ 0 w 429"/>
                <a:gd name="T3" fmla="*/ 0 h 617"/>
                <a:gd name="T4" fmla="*/ 0 w 429"/>
                <a:gd name="T5" fmla="*/ 488 h 617"/>
                <a:gd name="T6" fmla="*/ 63 w 429"/>
                <a:gd name="T7" fmla="*/ 488 h 617"/>
                <a:gd name="T8" fmla="*/ 53 w 429"/>
                <a:gd name="T9" fmla="*/ 557 h 617"/>
                <a:gd name="T10" fmla="*/ 23 w 429"/>
                <a:gd name="T11" fmla="*/ 614 h 617"/>
                <a:gd name="T12" fmla="*/ 20 w 429"/>
                <a:gd name="T13" fmla="*/ 617 h 617"/>
                <a:gd name="T14" fmla="*/ 419 w 429"/>
                <a:gd name="T15" fmla="*/ 617 h 617"/>
                <a:gd name="T16" fmla="*/ 429 w 429"/>
                <a:gd name="T17" fmla="*/ 587 h 617"/>
                <a:gd name="T18" fmla="*/ 429 w 429"/>
                <a:gd name="T19" fmla="*/ 49 h 617"/>
                <a:gd name="T20" fmla="*/ 383 w 429"/>
                <a:gd name="T21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" h="617">
                  <a:moveTo>
                    <a:pt x="3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63" y="488"/>
                    <a:pt x="63" y="488"/>
                    <a:pt x="63" y="488"/>
                  </a:cubicBezTo>
                  <a:cubicBezTo>
                    <a:pt x="53" y="557"/>
                    <a:pt x="53" y="557"/>
                    <a:pt x="53" y="557"/>
                  </a:cubicBezTo>
                  <a:cubicBezTo>
                    <a:pt x="49" y="580"/>
                    <a:pt x="38" y="600"/>
                    <a:pt x="23" y="614"/>
                  </a:cubicBezTo>
                  <a:cubicBezTo>
                    <a:pt x="22" y="615"/>
                    <a:pt x="21" y="616"/>
                    <a:pt x="20" y="617"/>
                  </a:cubicBezTo>
                  <a:cubicBezTo>
                    <a:pt x="419" y="617"/>
                    <a:pt x="419" y="617"/>
                    <a:pt x="419" y="617"/>
                  </a:cubicBezTo>
                  <a:cubicBezTo>
                    <a:pt x="425" y="608"/>
                    <a:pt x="429" y="598"/>
                    <a:pt x="429" y="587"/>
                  </a:cubicBezTo>
                  <a:cubicBezTo>
                    <a:pt x="429" y="49"/>
                    <a:pt x="429" y="49"/>
                    <a:pt x="429" y="49"/>
                  </a:cubicBezTo>
                  <a:cubicBezTo>
                    <a:pt x="429" y="22"/>
                    <a:pt x="408" y="0"/>
                    <a:pt x="383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任意多边形: 形状 68" descr="e72b7feb-cfca-44b9-a9f3-e7293680aaf7"/>
            <p:cNvSpPr/>
            <p:nvPr/>
          </p:nvSpPr>
          <p:spPr bwMode="auto">
            <a:xfrm>
              <a:off x="10668001" y="4878388"/>
              <a:ext cx="39688" cy="966788"/>
            </a:xfrm>
            <a:custGeom>
              <a:avLst/>
              <a:gdLst>
                <a:gd name="T0" fmla="*/ 25 w 25"/>
                <a:gd name="T1" fmla="*/ 0 h 609"/>
                <a:gd name="T2" fmla="*/ 0 w 25"/>
                <a:gd name="T3" fmla="*/ 0 h 609"/>
                <a:gd name="T4" fmla="*/ 24 w 25"/>
                <a:gd name="T5" fmla="*/ 0 h 609"/>
                <a:gd name="T6" fmla="*/ 24 w 25"/>
                <a:gd name="T7" fmla="*/ 609 h 609"/>
                <a:gd name="T8" fmla="*/ 25 w 25"/>
                <a:gd name="T9" fmla="*/ 609 h 609"/>
                <a:gd name="T10" fmla="*/ 25 w 2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09">
                  <a:moveTo>
                    <a:pt x="25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09"/>
                  </a:lnTo>
                  <a:lnTo>
                    <a:pt x="25" y="6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任意多边形: 形状 69" descr="e7818891-4256-445a-a1ef-52bf0515d1e8"/>
            <p:cNvSpPr/>
            <p:nvPr/>
          </p:nvSpPr>
          <p:spPr bwMode="auto">
            <a:xfrm>
              <a:off x="10668001" y="4878388"/>
              <a:ext cx="39688" cy="966788"/>
            </a:xfrm>
            <a:custGeom>
              <a:avLst/>
              <a:gdLst>
                <a:gd name="T0" fmla="*/ 25 w 25"/>
                <a:gd name="T1" fmla="*/ 0 h 609"/>
                <a:gd name="T2" fmla="*/ 0 w 25"/>
                <a:gd name="T3" fmla="*/ 0 h 609"/>
                <a:gd name="T4" fmla="*/ 24 w 25"/>
                <a:gd name="T5" fmla="*/ 0 h 609"/>
                <a:gd name="T6" fmla="*/ 24 w 25"/>
                <a:gd name="T7" fmla="*/ 609 h 609"/>
                <a:gd name="T8" fmla="*/ 25 w 25"/>
                <a:gd name="T9" fmla="*/ 609 h 609"/>
                <a:gd name="T10" fmla="*/ 25 w 25"/>
                <a:gd name="T1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09">
                  <a:moveTo>
                    <a:pt x="25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09"/>
                  </a:lnTo>
                  <a:lnTo>
                    <a:pt x="25" y="60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任意多边形: 形状 70" descr="d4274de6-49fd-4307-a658-169355aa1929"/>
            <p:cNvSpPr/>
            <p:nvPr/>
          </p:nvSpPr>
          <p:spPr bwMode="auto">
            <a:xfrm>
              <a:off x="10706101" y="5845175"/>
              <a:ext cx="125413" cy="254000"/>
            </a:xfrm>
            <a:custGeom>
              <a:avLst/>
              <a:gdLst>
                <a:gd name="T0" fmla="*/ 64 w 64"/>
                <a:gd name="T1" fmla="*/ 0 h 129"/>
                <a:gd name="T2" fmla="*/ 1 w 64"/>
                <a:gd name="T3" fmla="*/ 0 h 129"/>
                <a:gd name="T4" fmla="*/ 0 w 64"/>
                <a:gd name="T5" fmla="*/ 0 h 129"/>
                <a:gd name="T6" fmla="*/ 0 w 64"/>
                <a:gd name="T7" fmla="*/ 1 h 129"/>
                <a:gd name="T8" fmla="*/ 63 w 64"/>
                <a:gd name="T9" fmla="*/ 1 h 129"/>
                <a:gd name="T10" fmla="*/ 52 w 64"/>
                <a:gd name="T11" fmla="*/ 69 h 129"/>
                <a:gd name="T12" fmla="*/ 19 w 64"/>
                <a:gd name="T13" fmla="*/ 129 h 129"/>
                <a:gd name="T14" fmla="*/ 21 w 64"/>
                <a:gd name="T15" fmla="*/ 129 h 129"/>
                <a:gd name="T16" fmla="*/ 24 w 64"/>
                <a:gd name="T17" fmla="*/ 126 h 129"/>
                <a:gd name="T18" fmla="*/ 54 w 64"/>
                <a:gd name="T19" fmla="*/ 69 h 129"/>
                <a:gd name="T20" fmla="*/ 64 w 64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9">
                  <a:moveTo>
                    <a:pt x="6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9" y="94"/>
                    <a:pt x="36" y="115"/>
                    <a:pt x="19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2" y="128"/>
                    <a:pt x="23" y="127"/>
                    <a:pt x="24" y="126"/>
                  </a:cubicBezTo>
                  <a:cubicBezTo>
                    <a:pt x="39" y="112"/>
                    <a:pt x="50" y="92"/>
                    <a:pt x="54" y="6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任意多边形: 形状 71" descr="58bc9c28-c331-49ff-8512-49eb1bcfbf68"/>
            <p:cNvSpPr>
              <a:spLocks noEditPoints="1"/>
            </p:cNvSpPr>
            <p:nvPr/>
          </p:nvSpPr>
          <p:spPr bwMode="auto">
            <a:xfrm>
              <a:off x="10013951" y="4878388"/>
              <a:ext cx="390525" cy="19050"/>
            </a:xfrm>
            <a:custGeom>
              <a:avLst/>
              <a:gdLst>
                <a:gd name="T0" fmla="*/ 47 w 197"/>
                <a:gd name="T1" fmla="*/ 0 h 9"/>
                <a:gd name="T2" fmla="*/ 4 w 197"/>
                <a:gd name="T3" fmla="*/ 0 h 9"/>
                <a:gd name="T4" fmla="*/ 0 w 197"/>
                <a:gd name="T5" fmla="*/ 0 h 9"/>
                <a:gd name="T6" fmla="*/ 0 w 197"/>
                <a:gd name="T7" fmla="*/ 9 h 9"/>
                <a:gd name="T8" fmla="*/ 79 w 197"/>
                <a:gd name="T9" fmla="*/ 9 h 9"/>
                <a:gd name="T10" fmla="*/ 47 w 197"/>
                <a:gd name="T11" fmla="*/ 9 h 9"/>
                <a:gd name="T12" fmla="*/ 47 w 197"/>
                <a:gd name="T13" fmla="*/ 0 h 9"/>
                <a:gd name="T14" fmla="*/ 191 w 197"/>
                <a:gd name="T15" fmla="*/ 0 h 9"/>
                <a:gd name="T16" fmla="*/ 126 w 197"/>
                <a:gd name="T17" fmla="*/ 0 h 9"/>
                <a:gd name="T18" fmla="*/ 144 w 197"/>
                <a:gd name="T19" fmla="*/ 0 h 9"/>
                <a:gd name="T20" fmla="*/ 144 w 197"/>
                <a:gd name="T21" fmla="*/ 9 h 9"/>
                <a:gd name="T22" fmla="*/ 197 w 197"/>
                <a:gd name="T23" fmla="*/ 9 h 9"/>
                <a:gd name="T24" fmla="*/ 191 w 197"/>
                <a:gd name="T25" fmla="*/ 9 h 9"/>
                <a:gd name="T26" fmla="*/ 191 w 197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9">
                  <a:moveTo>
                    <a:pt x="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0"/>
                    <a:pt x="47" y="0"/>
                    <a:pt x="47" y="0"/>
                  </a:cubicBezTo>
                  <a:moveTo>
                    <a:pt x="191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91" y="0"/>
                    <a:pt x="191" y="0"/>
                    <a:pt x="19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任意多边形: 形状 72" descr="780f3723-dce3-4080-aee3-bdbf685c73ce"/>
            <p:cNvSpPr/>
            <p:nvPr/>
          </p:nvSpPr>
          <p:spPr bwMode="auto">
            <a:xfrm>
              <a:off x="9931401" y="4878388"/>
              <a:ext cx="736600" cy="966788"/>
            </a:xfrm>
            <a:custGeom>
              <a:avLst/>
              <a:gdLst>
                <a:gd name="T0" fmla="*/ 464 w 464"/>
                <a:gd name="T1" fmla="*/ 0 h 609"/>
                <a:gd name="T2" fmla="*/ 379 w 464"/>
                <a:gd name="T3" fmla="*/ 0 h 609"/>
                <a:gd name="T4" fmla="*/ 379 w 464"/>
                <a:gd name="T5" fmla="*/ 551 h 609"/>
                <a:gd name="T6" fmla="*/ 0 w 464"/>
                <a:gd name="T7" fmla="*/ 551 h 609"/>
                <a:gd name="T8" fmla="*/ 0 w 464"/>
                <a:gd name="T9" fmla="*/ 609 h 609"/>
                <a:gd name="T10" fmla="*/ 464 w 464"/>
                <a:gd name="T11" fmla="*/ 609 h 609"/>
                <a:gd name="T12" fmla="*/ 464 w 464"/>
                <a:gd name="T1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609">
                  <a:moveTo>
                    <a:pt x="464" y="0"/>
                  </a:moveTo>
                  <a:lnTo>
                    <a:pt x="379" y="0"/>
                  </a:lnTo>
                  <a:lnTo>
                    <a:pt x="379" y="551"/>
                  </a:lnTo>
                  <a:lnTo>
                    <a:pt x="0" y="551"/>
                  </a:lnTo>
                  <a:lnTo>
                    <a:pt x="0" y="609"/>
                  </a:lnTo>
                  <a:lnTo>
                    <a:pt x="464" y="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18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任意多边形: 形状 73" descr="ec577444-9023-43f9-8c59-466209177849"/>
            <p:cNvSpPr/>
            <p:nvPr/>
          </p:nvSpPr>
          <p:spPr bwMode="auto">
            <a:xfrm>
              <a:off x="9931401" y="4878388"/>
              <a:ext cx="736600" cy="966788"/>
            </a:xfrm>
            <a:custGeom>
              <a:avLst/>
              <a:gdLst>
                <a:gd name="T0" fmla="*/ 464 w 464"/>
                <a:gd name="T1" fmla="*/ 0 h 609"/>
                <a:gd name="T2" fmla="*/ 379 w 464"/>
                <a:gd name="T3" fmla="*/ 0 h 609"/>
                <a:gd name="T4" fmla="*/ 379 w 464"/>
                <a:gd name="T5" fmla="*/ 551 h 609"/>
                <a:gd name="T6" fmla="*/ 0 w 464"/>
                <a:gd name="T7" fmla="*/ 551 h 609"/>
                <a:gd name="T8" fmla="*/ 0 w 464"/>
                <a:gd name="T9" fmla="*/ 609 h 609"/>
                <a:gd name="T10" fmla="*/ 464 w 464"/>
                <a:gd name="T11" fmla="*/ 609 h 609"/>
                <a:gd name="T12" fmla="*/ 464 w 464"/>
                <a:gd name="T1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609">
                  <a:moveTo>
                    <a:pt x="464" y="0"/>
                  </a:moveTo>
                  <a:lnTo>
                    <a:pt x="379" y="0"/>
                  </a:lnTo>
                  <a:lnTo>
                    <a:pt x="379" y="551"/>
                  </a:lnTo>
                  <a:lnTo>
                    <a:pt x="0" y="551"/>
                  </a:lnTo>
                  <a:lnTo>
                    <a:pt x="0" y="609"/>
                  </a:lnTo>
                  <a:lnTo>
                    <a:pt x="464" y="609"/>
                  </a:lnTo>
                  <a:lnTo>
                    <a:pt x="4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矩形 74" descr="3c783133-3105-4143-800b-5ca601b53c87"/>
            <p:cNvSpPr>
              <a:spLocks noChangeArrowheads="1"/>
            </p:cNvSpPr>
            <p:nvPr/>
          </p:nvSpPr>
          <p:spPr bwMode="auto">
            <a:xfrm>
              <a:off x="10668001" y="4878388"/>
              <a:ext cx="38100" cy="966788"/>
            </a:xfrm>
            <a:prstGeom prst="rect">
              <a:avLst/>
            </a:prstGeom>
            <a:solidFill>
              <a:srgbClr val="067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矩形 75" descr="6accdca1-a74b-4d98-9281-d27972a8f10b"/>
            <p:cNvSpPr>
              <a:spLocks noChangeArrowheads="1"/>
            </p:cNvSpPr>
            <p:nvPr/>
          </p:nvSpPr>
          <p:spPr bwMode="auto">
            <a:xfrm>
              <a:off x="10668001" y="4878388"/>
              <a:ext cx="38100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任意多边形: 形状 76" descr="187188e4-f738-4e51-9ca7-16a606b8c4b5"/>
            <p:cNvSpPr/>
            <p:nvPr/>
          </p:nvSpPr>
          <p:spPr bwMode="auto">
            <a:xfrm>
              <a:off x="9931401" y="4878388"/>
              <a:ext cx="601663" cy="874713"/>
            </a:xfrm>
            <a:custGeom>
              <a:avLst/>
              <a:gdLst>
                <a:gd name="T0" fmla="*/ 304 w 304"/>
                <a:gd name="T1" fmla="*/ 0 h 442"/>
                <a:gd name="T2" fmla="*/ 286 w 304"/>
                <a:gd name="T3" fmla="*/ 0 h 442"/>
                <a:gd name="T4" fmla="*/ 286 w 304"/>
                <a:gd name="T5" fmla="*/ 9 h 442"/>
                <a:gd name="T6" fmla="*/ 239 w 304"/>
                <a:gd name="T7" fmla="*/ 9 h 442"/>
                <a:gd name="T8" fmla="*/ 186 w 304"/>
                <a:gd name="T9" fmla="*/ 9 h 442"/>
                <a:gd name="T10" fmla="*/ 186 w 304"/>
                <a:gd name="T11" fmla="*/ 0 h 442"/>
                <a:gd name="T12" fmla="*/ 168 w 304"/>
                <a:gd name="T13" fmla="*/ 0 h 442"/>
                <a:gd name="T14" fmla="*/ 168 w 304"/>
                <a:gd name="T15" fmla="*/ 9 h 442"/>
                <a:gd name="T16" fmla="*/ 121 w 304"/>
                <a:gd name="T17" fmla="*/ 9 h 442"/>
                <a:gd name="T18" fmla="*/ 42 w 304"/>
                <a:gd name="T19" fmla="*/ 9 h 442"/>
                <a:gd name="T20" fmla="*/ 42 w 304"/>
                <a:gd name="T21" fmla="*/ 0 h 442"/>
                <a:gd name="T22" fmla="*/ 0 w 304"/>
                <a:gd name="T23" fmla="*/ 49 h 442"/>
                <a:gd name="T24" fmla="*/ 0 w 304"/>
                <a:gd name="T25" fmla="*/ 442 h 442"/>
                <a:gd name="T26" fmla="*/ 304 w 304"/>
                <a:gd name="T27" fmla="*/ 442 h 442"/>
                <a:gd name="T28" fmla="*/ 304 w 304"/>
                <a:gd name="T29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442">
                  <a:moveTo>
                    <a:pt x="304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9"/>
                    <a:pt x="286" y="9"/>
                    <a:pt x="286" y="9"/>
                  </a:cubicBezTo>
                  <a:cubicBezTo>
                    <a:pt x="239" y="9"/>
                    <a:pt x="239" y="9"/>
                    <a:pt x="239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2"/>
                    <a:pt x="0" y="23"/>
                    <a:pt x="0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304" y="442"/>
                    <a:pt x="304" y="442"/>
                    <a:pt x="304" y="442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7F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任意多边形: 形状 77" descr="641488a7-2f66-42d0-be74-36a680425a39"/>
            <p:cNvSpPr/>
            <p:nvPr/>
          </p:nvSpPr>
          <p:spPr bwMode="auto">
            <a:xfrm>
              <a:off x="9931401" y="5886450"/>
              <a:ext cx="855663" cy="212725"/>
            </a:xfrm>
            <a:custGeom>
              <a:avLst/>
              <a:gdLst>
                <a:gd name="T0" fmla="*/ 432 w 432"/>
                <a:gd name="T1" fmla="*/ 0 h 108"/>
                <a:gd name="T2" fmla="*/ 0 w 432"/>
                <a:gd name="T3" fmla="*/ 0 h 108"/>
                <a:gd name="T4" fmla="*/ 0 w 432"/>
                <a:gd name="T5" fmla="*/ 78 h 108"/>
                <a:gd name="T6" fmla="*/ 10 w 432"/>
                <a:gd name="T7" fmla="*/ 108 h 108"/>
                <a:gd name="T8" fmla="*/ 357 w 432"/>
                <a:gd name="T9" fmla="*/ 108 h 108"/>
                <a:gd name="T10" fmla="*/ 401 w 432"/>
                <a:gd name="T11" fmla="*/ 90 h 108"/>
                <a:gd name="T12" fmla="*/ 425 w 432"/>
                <a:gd name="T13" fmla="*/ 45 h 108"/>
                <a:gd name="T14" fmla="*/ 432 w 432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" h="108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4" y="99"/>
                    <a:pt x="10" y="108"/>
                  </a:cubicBezTo>
                  <a:cubicBezTo>
                    <a:pt x="357" y="108"/>
                    <a:pt x="357" y="108"/>
                    <a:pt x="357" y="108"/>
                  </a:cubicBezTo>
                  <a:cubicBezTo>
                    <a:pt x="373" y="108"/>
                    <a:pt x="389" y="101"/>
                    <a:pt x="401" y="90"/>
                  </a:cubicBezTo>
                  <a:cubicBezTo>
                    <a:pt x="413" y="79"/>
                    <a:pt x="422" y="64"/>
                    <a:pt x="425" y="45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7F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任意多边形: 形状 78" descr="91ce43bc-685c-44d6-8bbd-4184e24f5b4d"/>
            <p:cNvSpPr/>
            <p:nvPr/>
          </p:nvSpPr>
          <p:spPr bwMode="auto">
            <a:xfrm>
              <a:off x="9931401" y="5845175"/>
              <a:ext cx="898525" cy="254000"/>
            </a:xfrm>
            <a:custGeom>
              <a:avLst/>
              <a:gdLst>
                <a:gd name="T0" fmla="*/ 391 w 454"/>
                <a:gd name="T1" fmla="*/ 0 h 129"/>
                <a:gd name="T2" fmla="*/ 372 w 454"/>
                <a:gd name="T3" fmla="*/ 0 h 129"/>
                <a:gd name="T4" fmla="*/ 0 w 454"/>
                <a:gd name="T5" fmla="*/ 0 h 129"/>
                <a:gd name="T6" fmla="*/ 0 w 454"/>
                <a:gd name="T7" fmla="*/ 21 h 129"/>
                <a:gd name="T8" fmla="*/ 432 w 454"/>
                <a:gd name="T9" fmla="*/ 21 h 129"/>
                <a:gd name="T10" fmla="*/ 425 w 454"/>
                <a:gd name="T11" fmla="*/ 66 h 129"/>
                <a:gd name="T12" fmla="*/ 401 w 454"/>
                <a:gd name="T13" fmla="*/ 111 h 129"/>
                <a:gd name="T14" fmla="*/ 357 w 454"/>
                <a:gd name="T15" fmla="*/ 129 h 129"/>
                <a:gd name="T16" fmla="*/ 410 w 454"/>
                <a:gd name="T17" fmla="*/ 129 h 129"/>
                <a:gd name="T18" fmla="*/ 443 w 454"/>
                <a:gd name="T19" fmla="*/ 69 h 129"/>
                <a:gd name="T20" fmla="*/ 454 w 454"/>
                <a:gd name="T21" fmla="*/ 1 h 129"/>
                <a:gd name="T22" fmla="*/ 391 w 454"/>
                <a:gd name="T23" fmla="*/ 1 h 129"/>
                <a:gd name="T24" fmla="*/ 391 w 454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29">
                  <a:moveTo>
                    <a:pt x="391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32" y="21"/>
                    <a:pt x="432" y="21"/>
                    <a:pt x="432" y="21"/>
                  </a:cubicBezTo>
                  <a:cubicBezTo>
                    <a:pt x="425" y="66"/>
                    <a:pt x="425" y="66"/>
                    <a:pt x="425" y="66"/>
                  </a:cubicBezTo>
                  <a:cubicBezTo>
                    <a:pt x="422" y="85"/>
                    <a:pt x="413" y="100"/>
                    <a:pt x="401" y="111"/>
                  </a:cubicBezTo>
                  <a:cubicBezTo>
                    <a:pt x="389" y="122"/>
                    <a:pt x="373" y="129"/>
                    <a:pt x="357" y="129"/>
                  </a:cubicBezTo>
                  <a:cubicBezTo>
                    <a:pt x="410" y="129"/>
                    <a:pt x="410" y="129"/>
                    <a:pt x="410" y="129"/>
                  </a:cubicBezTo>
                  <a:cubicBezTo>
                    <a:pt x="427" y="115"/>
                    <a:pt x="440" y="94"/>
                    <a:pt x="443" y="69"/>
                  </a:cubicBezTo>
                  <a:cubicBezTo>
                    <a:pt x="454" y="1"/>
                    <a:pt x="454" y="1"/>
                    <a:pt x="454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91" y="0"/>
                    <a:pt x="391" y="0"/>
                    <a:pt x="391" y="0"/>
                  </a:cubicBezTo>
                </a:path>
              </a:pathLst>
            </a:custGeom>
            <a:solidFill>
              <a:srgbClr val="067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任意多边形: 形状 79" descr="1e973ae1-5db4-41b0-986a-5bdb88af1910"/>
            <p:cNvSpPr/>
            <p:nvPr/>
          </p:nvSpPr>
          <p:spPr bwMode="auto">
            <a:xfrm>
              <a:off x="9902826" y="4897438"/>
              <a:ext cx="1590675" cy="1222375"/>
            </a:xfrm>
            <a:custGeom>
              <a:avLst/>
              <a:gdLst>
                <a:gd name="T0" fmla="*/ 795 w 803"/>
                <a:gd name="T1" fmla="*/ 618 h 618"/>
                <a:gd name="T2" fmla="*/ 7 w 803"/>
                <a:gd name="T3" fmla="*/ 618 h 618"/>
                <a:gd name="T4" fmla="*/ 0 w 803"/>
                <a:gd name="T5" fmla="*/ 610 h 618"/>
                <a:gd name="T6" fmla="*/ 0 w 803"/>
                <a:gd name="T7" fmla="*/ 8 h 618"/>
                <a:gd name="T8" fmla="*/ 7 w 803"/>
                <a:gd name="T9" fmla="*/ 0 h 618"/>
                <a:gd name="T10" fmla="*/ 795 w 803"/>
                <a:gd name="T11" fmla="*/ 0 h 618"/>
                <a:gd name="T12" fmla="*/ 803 w 803"/>
                <a:gd name="T13" fmla="*/ 8 h 618"/>
                <a:gd name="T14" fmla="*/ 803 w 803"/>
                <a:gd name="T15" fmla="*/ 610 h 618"/>
                <a:gd name="T16" fmla="*/ 795 w 803"/>
                <a:gd name="T1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3" h="618">
                  <a:moveTo>
                    <a:pt x="795" y="618"/>
                  </a:moveTo>
                  <a:cubicBezTo>
                    <a:pt x="7" y="618"/>
                    <a:pt x="7" y="618"/>
                    <a:pt x="7" y="618"/>
                  </a:cubicBezTo>
                  <a:cubicBezTo>
                    <a:pt x="3" y="618"/>
                    <a:pt x="0" y="614"/>
                    <a:pt x="0" y="6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799" y="0"/>
                    <a:pt x="803" y="3"/>
                    <a:pt x="803" y="8"/>
                  </a:cubicBezTo>
                  <a:cubicBezTo>
                    <a:pt x="803" y="610"/>
                    <a:pt x="803" y="610"/>
                    <a:pt x="803" y="610"/>
                  </a:cubicBezTo>
                  <a:cubicBezTo>
                    <a:pt x="803" y="614"/>
                    <a:pt x="799" y="618"/>
                    <a:pt x="795" y="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任意多边形: 形状 80" descr="8bf417ac-7080-44f9-a832-a0c9d62cb938"/>
            <p:cNvSpPr/>
            <p:nvPr/>
          </p:nvSpPr>
          <p:spPr bwMode="auto">
            <a:xfrm>
              <a:off x="9883776" y="4876800"/>
              <a:ext cx="1628775" cy="1262063"/>
            </a:xfrm>
            <a:custGeom>
              <a:avLst/>
              <a:gdLst>
                <a:gd name="T0" fmla="*/ 286 w 823"/>
                <a:gd name="T1" fmla="*/ 20 h 638"/>
                <a:gd name="T2" fmla="*/ 775 w 823"/>
                <a:gd name="T3" fmla="*/ 20 h 638"/>
                <a:gd name="T4" fmla="*/ 794 w 823"/>
                <a:gd name="T5" fmla="*/ 28 h 638"/>
                <a:gd name="T6" fmla="*/ 803 w 823"/>
                <a:gd name="T7" fmla="*/ 50 h 638"/>
                <a:gd name="T8" fmla="*/ 803 w 823"/>
                <a:gd name="T9" fmla="*/ 588 h 638"/>
                <a:gd name="T10" fmla="*/ 794 w 823"/>
                <a:gd name="T11" fmla="*/ 609 h 638"/>
                <a:gd name="T12" fmla="*/ 775 w 823"/>
                <a:gd name="T13" fmla="*/ 618 h 638"/>
                <a:gd name="T14" fmla="*/ 47 w 823"/>
                <a:gd name="T15" fmla="*/ 618 h 638"/>
                <a:gd name="T16" fmla="*/ 28 w 823"/>
                <a:gd name="T17" fmla="*/ 609 h 638"/>
                <a:gd name="T18" fmla="*/ 20 w 823"/>
                <a:gd name="T19" fmla="*/ 588 h 638"/>
                <a:gd name="T20" fmla="*/ 20 w 823"/>
                <a:gd name="T21" fmla="*/ 50 h 638"/>
                <a:gd name="T22" fmla="*/ 28 w 823"/>
                <a:gd name="T23" fmla="*/ 28 h 638"/>
                <a:gd name="T24" fmla="*/ 47 w 823"/>
                <a:gd name="T25" fmla="*/ 20 h 638"/>
                <a:gd name="T26" fmla="*/ 89 w 823"/>
                <a:gd name="T27" fmla="*/ 20 h 638"/>
                <a:gd name="T28" fmla="*/ 89 w 823"/>
                <a:gd name="T29" fmla="*/ 0 h 638"/>
                <a:gd name="T30" fmla="*/ 47 w 823"/>
                <a:gd name="T31" fmla="*/ 0 h 638"/>
                <a:gd name="T32" fmla="*/ 13 w 823"/>
                <a:gd name="T33" fmla="*/ 15 h 638"/>
                <a:gd name="T34" fmla="*/ 0 w 823"/>
                <a:gd name="T35" fmla="*/ 50 h 638"/>
                <a:gd name="T36" fmla="*/ 0 w 823"/>
                <a:gd name="T37" fmla="*/ 588 h 638"/>
                <a:gd name="T38" fmla="*/ 13 w 823"/>
                <a:gd name="T39" fmla="*/ 623 h 638"/>
                <a:gd name="T40" fmla="*/ 47 w 823"/>
                <a:gd name="T41" fmla="*/ 638 h 638"/>
                <a:gd name="T42" fmla="*/ 775 w 823"/>
                <a:gd name="T43" fmla="*/ 638 h 638"/>
                <a:gd name="T44" fmla="*/ 809 w 823"/>
                <a:gd name="T45" fmla="*/ 623 h 638"/>
                <a:gd name="T46" fmla="*/ 823 w 823"/>
                <a:gd name="T47" fmla="*/ 588 h 638"/>
                <a:gd name="T48" fmla="*/ 823 w 823"/>
                <a:gd name="T49" fmla="*/ 50 h 638"/>
                <a:gd name="T50" fmla="*/ 809 w 823"/>
                <a:gd name="T51" fmla="*/ 15 h 638"/>
                <a:gd name="T52" fmla="*/ 775 w 823"/>
                <a:gd name="T53" fmla="*/ 0 h 638"/>
                <a:gd name="T54" fmla="*/ 286 w 823"/>
                <a:gd name="T55" fmla="*/ 0 h 638"/>
                <a:gd name="T56" fmla="*/ 286 w 823"/>
                <a:gd name="T57" fmla="*/ 2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3" h="638">
                  <a:moveTo>
                    <a:pt x="286" y="20"/>
                  </a:moveTo>
                  <a:cubicBezTo>
                    <a:pt x="775" y="20"/>
                    <a:pt x="775" y="20"/>
                    <a:pt x="775" y="20"/>
                  </a:cubicBezTo>
                  <a:cubicBezTo>
                    <a:pt x="783" y="20"/>
                    <a:pt x="789" y="23"/>
                    <a:pt x="794" y="28"/>
                  </a:cubicBezTo>
                  <a:cubicBezTo>
                    <a:pt x="799" y="34"/>
                    <a:pt x="803" y="41"/>
                    <a:pt x="803" y="50"/>
                  </a:cubicBezTo>
                  <a:cubicBezTo>
                    <a:pt x="803" y="588"/>
                    <a:pt x="803" y="588"/>
                    <a:pt x="803" y="588"/>
                  </a:cubicBezTo>
                  <a:cubicBezTo>
                    <a:pt x="803" y="596"/>
                    <a:pt x="799" y="604"/>
                    <a:pt x="794" y="609"/>
                  </a:cubicBezTo>
                  <a:cubicBezTo>
                    <a:pt x="789" y="615"/>
                    <a:pt x="783" y="618"/>
                    <a:pt x="775" y="618"/>
                  </a:cubicBezTo>
                  <a:cubicBezTo>
                    <a:pt x="47" y="618"/>
                    <a:pt x="47" y="618"/>
                    <a:pt x="47" y="618"/>
                  </a:cubicBezTo>
                  <a:cubicBezTo>
                    <a:pt x="40" y="618"/>
                    <a:pt x="33" y="615"/>
                    <a:pt x="28" y="609"/>
                  </a:cubicBezTo>
                  <a:cubicBezTo>
                    <a:pt x="23" y="604"/>
                    <a:pt x="20" y="596"/>
                    <a:pt x="20" y="588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1"/>
                    <a:pt x="23" y="34"/>
                    <a:pt x="28" y="28"/>
                  </a:cubicBezTo>
                  <a:cubicBezTo>
                    <a:pt x="33" y="23"/>
                    <a:pt x="40" y="20"/>
                    <a:pt x="47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0"/>
                    <a:pt x="22" y="6"/>
                    <a:pt x="13" y="15"/>
                  </a:cubicBezTo>
                  <a:cubicBezTo>
                    <a:pt x="5" y="24"/>
                    <a:pt x="0" y="36"/>
                    <a:pt x="0" y="50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0" y="601"/>
                    <a:pt x="5" y="614"/>
                    <a:pt x="13" y="623"/>
                  </a:cubicBezTo>
                  <a:cubicBezTo>
                    <a:pt x="22" y="632"/>
                    <a:pt x="34" y="638"/>
                    <a:pt x="47" y="638"/>
                  </a:cubicBezTo>
                  <a:cubicBezTo>
                    <a:pt x="775" y="638"/>
                    <a:pt x="775" y="638"/>
                    <a:pt x="775" y="638"/>
                  </a:cubicBezTo>
                  <a:cubicBezTo>
                    <a:pt x="789" y="638"/>
                    <a:pt x="801" y="632"/>
                    <a:pt x="809" y="623"/>
                  </a:cubicBezTo>
                  <a:cubicBezTo>
                    <a:pt x="818" y="614"/>
                    <a:pt x="823" y="601"/>
                    <a:pt x="823" y="588"/>
                  </a:cubicBezTo>
                  <a:cubicBezTo>
                    <a:pt x="823" y="50"/>
                    <a:pt x="823" y="50"/>
                    <a:pt x="823" y="50"/>
                  </a:cubicBezTo>
                  <a:cubicBezTo>
                    <a:pt x="823" y="36"/>
                    <a:pt x="818" y="24"/>
                    <a:pt x="809" y="15"/>
                  </a:cubicBezTo>
                  <a:cubicBezTo>
                    <a:pt x="801" y="6"/>
                    <a:pt x="789" y="0"/>
                    <a:pt x="775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20"/>
                    <a:pt x="286" y="20"/>
                    <a:pt x="28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矩形 81" descr="45dd96a9-0f34-4310-8b4d-07239e24fe34"/>
            <p:cNvSpPr>
              <a:spLocks noChangeArrowheads="1"/>
            </p:cNvSpPr>
            <p:nvPr/>
          </p:nvSpPr>
          <p:spPr bwMode="auto">
            <a:xfrm>
              <a:off x="10218738" y="4876800"/>
              <a:ext cx="128588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任意多边形: 形状 82" descr="4ddbefbb-8bc4-42ca-a1a4-b6d4050dc9d8"/>
            <p:cNvSpPr/>
            <p:nvPr/>
          </p:nvSpPr>
          <p:spPr bwMode="auto">
            <a:xfrm>
              <a:off x="10218738" y="4876800"/>
              <a:ext cx="128588" cy="39688"/>
            </a:xfrm>
            <a:custGeom>
              <a:avLst/>
              <a:gdLst>
                <a:gd name="T0" fmla="*/ 0 w 81"/>
                <a:gd name="T1" fmla="*/ 25 h 25"/>
                <a:gd name="T2" fmla="*/ 81 w 81"/>
                <a:gd name="T3" fmla="*/ 25 h 25"/>
                <a:gd name="T4" fmla="*/ 81 w 81"/>
                <a:gd name="T5" fmla="*/ 0 h 25"/>
                <a:gd name="T6" fmla="*/ 0 w 8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5">
                  <a:moveTo>
                    <a:pt x="0" y="25"/>
                  </a:moveTo>
                  <a:lnTo>
                    <a:pt x="81" y="25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矩形 83" descr="e23a5bc7-f100-4f52-95c8-e4a991da494a"/>
            <p:cNvSpPr>
              <a:spLocks noChangeArrowheads="1"/>
            </p:cNvSpPr>
            <p:nvPr/>
          </p:nvSpPr>
          <p:spPr bwMode="auto">
            <a:xfrm>
              <a:off x="10006013" y="5349875"/>
              <a:ext cx="39688" cy="314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任意多边形: 形状 84" descr="284105c4-f009-4a04-83e8-cd3b341c1c6a"/>
            <p:cNvSpPr/>
            <p:nvPr/>
          </p:nvSpPr>
          <p:spPr bwMode="auto">
            <a:xfrm>
              <a:off x="10006013" y="5349875"/>
              <a:ext cx="39688" cy="314325"/>
            </a:xfrm>
            <a:custGeom>
              <a:avLst/>
              <a:gdLst>
                <a:gd name="T0" fmla="*/ 0 w 25"/>
                <a:gd name="T1" fmla="*/ 0 h 198"/>
                <a:gd name="T2" fmla="*/ 0 w 25"/>
                <a:gd name="T3" fmla="*/ 198 h 198"/>
                <a:gd name="T4" fmla="*/ 25 w 25"/>
                <a:gd name="T5" fmla="*/ 198 h 198"/>
                <a:gd name="T6" fmla="*/ 25 w 25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98">
                  <a:moveTo>
                    <a:pt x="0" y="0"/>
                  </a:moveTo>
                  <a:lnTo>
                    <a:pt x="0" y="198"/>
                  </a:lnTo>
                  <a:lnTo>
                    <a:pt x="25" y="198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矩形 85" descr="5b5b5b28-976d-4a49-861f-e43d54c493ee"/>
            <p:cNvSpPr>
              <a:spLocks noChangeArrowheads="1"/>
            </p:cNvSpPr>
            <p:nvPr/>
          </p:nvSpPr>
          <p:spPr bwMode="auto">
            <a:xfrm>
              <a:off x="10109201" y="5002213"/>
              <a:ext cx="1162050" cy="10128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任意多边形: 形状 86" descr="fc82883b-b607-4574-81f0-3ee771d5d07a"/>
            <p:cNvSpPr/>
            <p:nvPr/>
          </p:nvSpPr>
          <p:spPr bwMode="auto">
            <a:xfrm>
              <a:off x="11285538" y="5443538"/>
              <a:ext cx="122238" cy="128588"/>
            </a:xfrm>
            <a:custGeom>
              <a:avLst/>
              <a:gdLst>
                <a:gd name="T0" fmla="*/ 51 w 62"/>
                <a:gd name="T1" fmla="*/ 33 h 65"/>
                <a:gd name="T2" fmla="*/ 41 w 62"/>
                <a:gd name="T3" fmla="*/ 33 h 65"/>
                <a:gd name="T4" fmla="*/ 38 w 62"/>
                <a:gd name="T5" fmla="*/ 42 h 65"/>
                <a:gd name="T6" fmla="*/ 31 w 62"/>
                <a:gd name="T7" fmla="*/ 45 h 65"/>
                <a:gd name="T8" fmla="*/ 23 w 62"/>
                <a:gd name="T9" fmla="*/ 42 h 65"/>
                <a:gd name="T10" fmla="*/ 20 w 62"/>
                <a:gd name="T11" fmla="*/ 33 h 65"/>
                <a:gd name="T12" fmla="*/ 23 w 62"/>
                <a:gd name="T13" fmla="*/ 24 h 65"/>
                <a:gd name="T14" fmla="*/ 31 w 62"/>
                <a:gd name="T15" fmla="*/ 21 h 65"/>
                <a:gd name="T16" fmla="*/ 38 w 62"/>
                <a:gd name="T17" fmla="*/ 24 h 65"/>
                <a:gd name="T18" fmla="*/ 41 w 62"/>
                <a:gd name="T19" fmla="*/ 33 h 65"/>
                <a:gd name="T20" fmla="*/ 51 w 62"/>
                <a:gd name="T21" fmla="*/ 33 h 65"/>
                <a:gd name="T22" fmla="*/ 62 w 62"/>
                <a:gd name="T23" fmla="*/ 33 h 65"/>
                <a:gd name="T24" fmla="*/ 53 w 62"/>
                <a:gd name="T25" fmla="*/ 10 h 65"/>
                <a:gd name="T26" fmla="*/ 31 w 62"/>
                <a:gd name="T27" fmla="*/ 0 h 65"/>
                <a:gd name="T28" fmla="*/ 8 w 62"/>
                <a:gd name="T29" fmla="*/ 10 h 65"/>
                <a:gd name="T30" fmla="*/ 0 w 62"/>
                <a:gd name="T31" fmla="*/ 33 h 65"/>
                <a:gd name="T32" fmla="*/ 8 w 62"/>
                <a:gd name="T33" fmla="*/ 56 h 65"/>
                <a:gd name="T34" fmla="*/ 31 w 62"/>
                <a:gd name="T35" fmla="*/ 65 h 65"/>
                <a:gd name="T36" fmla="*/ 53 w 62"/>
                <a:gd name="T37" fmla="*/ 56 h 65"/>
                <a:gd name="T38" fmla="*/ 62 w 62"/>
                <a:gd name="T39" fmla="*/ 33 h 65"/>
                <a:gd name="T40" fmla="*/ 51 w 62"/>
                <a:gd name="T4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5">
                  <a:moveTo>
                    <a:pt x="51" y="33"/>
                  </a:moveTo>
                  <a:cubicBezTo>
                    <a:pt x="41" y="33"/>
                    <a:pt x="41" y="33"/>
                    <a:pt x="41" y="33"/>
                  </a:cubicBezTo>
                  <a:cubicBezTo>
                    <a:pt x="41" y="36"/>
                    <a:pt x="40" y="40"/>
                    <a:pt x="38" y="42"/>
                  </a:cubicBezTo>
                  <a:cubicBezTo>
                    <a:pt x="36" y="44"/>
                    <a:pt x="33" y="45"/>
                    <a:pt x="31" y="45"/>
                  </a:cubicBezTo>
                  <a:cubicBezTo>
                    <a:pt x="28" y="45"/>
                    <a:pt x="25" y="44"/>
                    <a:pt x="23" y="42"/>
                  </a:cubicBezTo>
                  <a:cubicBezTo>
                    <a:pt x="21" y="40"/>
                    <a:pt x="20" y="36"/>
                    <a:pt x="20" y="33"/>
                  </a:cubicBezTo>
                  <a:cubicBezTo>
                    <a:pt x="20" y="29"/>
                    <a:pt x="21" y="26"/>
                    <a:pt x="23" y="24"/>
                  </a:cubicBezTo>
                  <a:cubicBezTo>
                    <a:pt x="25" y="22"/>
                    <a:pt x="28" y="21"/>
                    <a:pt x="31" y="21"/>
                  </a:cubicBezTo>
                  <a:cubicBezTo>
                    <a:pt x="33" y="21"/>
                    <a:pt x="36" y="22"/>
                    <a:pt x="38" y="24"/>
                  </a:cubicBezTo>
                  <a:cubicBezTo>
                    <a:pt x="40" y="26"/>
                    <a:pt x="41" y="29"/>
                    <a:pt x="41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24"/>
                    <a:pt x="58" y="16"/>
                    <a:pt x="53" y="10"/>
                  </a:cubicBezTo>
                  <a:cubicBezTo>
                    <a:pt x="47" y="4"/>
                    <a:pt x="39" y="0"/>
                    <a:pt x="31" y="0"/>
                  </a:cubicBezTo>
                  <a:cubicBezTo>
                    <a:pt x="22" y="0"/>
                    <a:pt x="14" y="4"/>
                    <a:pt x="8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2"/>
                    <a:pt x="3" y="50"/>
                    <a:pt x="8" y="56"/>
                  </a:cubicBezTo>
                  <a:cubicBezTo>
                    <a:pt x="14" y="61"/>
                    <a:pt x="22" y="65"/>
                    <a:pt x="31" y="65"/>
                  </a:cubicBezTo>
                  <a:cubicBezTo>
                    <a:pt x="39" y="65"/>
                    <a:pt x="47" y="61"/>
                    <a:pt x="53" y="56"/>
                  </a:cubicBezTo>
                  <a:cubicBezTo>
                    <a:pt x="58" y="50"/>
                    <a:pt x="62" y="42"/>
                    <a:pt x="62" y="33"/>
                  </a:cubicBezTo>
                  <a:lnTo>
                    <a:pt x="5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任意多边形: 形状 87" descr="40a1a9ec-55b3-4672-81bc-3918e0228218"/>
            <p:cNvSpPr/>
            <p:nvPr/>
          </p:nvSpPr>
          <p:spPr bwMode="auto">
            <a:xfrm>
              <a:off x="10529888" y="5194300"/>
              <a:ext cx="339725" cy="420688"/>
            </a:xfrm>
            <a:custGeom>
              <a:avLst/>
              <a:gdLst>
                <a:gd name="T0" fmla="*/ 163 w 172"/>
                <a:gd name="T1" fmla="*/ 119 h 213"/>
                <a:gd name="T2" fmla="*/ 21 w 172"/>
                <a:gd name="T3" fmla="*/ 207 h 213"/>
                <a:gd name="T4" fmla="*/ 0 w 172"/>
                <a:gd name="T5" fmla="*/ 194 h 213"/>
                <a:gd name="T6" fmla="*/ 0 w 172"/>
                <a:gd name="T7" fmla="*/ 18 h 213"/>
                <a:gd name="T8" fmla="*/ 21 w 172"/>
                <a:gd name="T9" fmla="*/ 5 h 213"/>
                <a:gd name="T10" fmla="*/ 163 w 172"/>
                <a:gd name="T11" fmla="*/ 94 h 213"/>
                <a:gd name="T12" fmla="*/ 163 w 172"/>
                <a:gd name="T13" fmla="*/ 1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13">
                  <a:moveTo>
                    <a:pt x="163" y="119"/>
                  </a:moveTo>
                  <a:cubicBezTo>
                    <a:pt x="21" y="207"/>
                    <a:pt x="21" y="207"/>
                    <a:pt x="21" y="207"/>
                  </a:cubicBezTo>
                  <a:cubicBezTo>
                    <a:pt x="12" y="213"/>
                    <a:pt x="0" y="206"/>
                    <a:pt x="0" y="19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7"/>
                    <a:pt x="12" y="0"/>
                    <a:pt x="21" y="5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72" y="99"/>
                    <a:pt x="172" y="113"/>
                    <a:pt x="163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任意多边形: 形状 88" descr="31e0c6d1-254b-41fb-be2f-41ebe1de310e"/>
            <p:cNvSpPr/>
            <p:nvPr/>
          </p:nvSpPr>
          <p:spPr bwMode="auto">
            <a:xfrm>
              <a:off x="10509251" y="5180013"/>
              <a:ext cx="376238" cy="446088"/>
            </a:xfrm>
            <a:custGeom>
              <a:avLst/>
              <a:gdLst>
                <a:gd name="T0" fmla="*/ 173 w 190"/>
                <a:gd name="T1" fmla="*/ 126 h 226"/>
                <a:gd name="T2" fmla="*/ 168 w 190"/>
                <a:gd name="T3" fmla="*/ 117 h 226"/>
                <a:gd name="T4" fmla="*/ 25 w 190"/>
                <a:gd name="T5" fmla="*/ 205 h 226"/>
                <a:gd name="T6" fmla="*/ 24 w 190"/>
                <a:gd name="T7" fmla="*/ 206 h 226"/>
                <a:gd name="T8" fmla="*/ 22 w 190"/>
                <a:gd name="T9" fmla="*/ 205 h 226"/>
                <a:gd name="T10" fmla="*/ 20 w 190"/>
                <a:gd name="T11" fmla="*/ 201 h 226"/>
                <a:gd name="T12" fmla="*/ 20 w 190"/>
                <a:gd name="T13" fmla="*/ 25 h 226"/>
                <a:gd name="T14" fmla="*/ 22 w 190"/>
                <a:gd name="T15" fmla="*/ 22 h 226"/>
                <a:gd name="T16" fmla="*/ 24 w 190"/>
                <a:gd name="T17" fmla="*/ 21 h 226"/>
                <a:gd name="T18" fmla="*/ 25 w 190"/>
                <a:gd name="T19" fmla="*/ 21 h 226"/>
                <a:gd name="T20" fmla="*/ 25 w 190"/>
                <a:gd name="T21" fmla="*/ 21 h 226"/>
                <a:gd name="T22" fmla="*/ 168 w 190"/>
                <a:gd name="T23" fmla="*/ 109 h 226"/>
                <a:gd name="T24" fmla="*/ 169 w 190"/>
                <a:gd name="T25" fmla="*/ 111 h 226"/>
                <a:gd name="T26" fmla="*/ 170 w 190"/>
                <a:gd name="T27" fmla="*/ 113 h 226"/>
                <a:gd name="T28" fmla="*/ 169 w 190"/>
                <a:gd name="T29" fmla="*/ 116 h 226"/>
                <a:gd name="T30" fmla="*/ 168 w 190"/>
                <a:gd name="T31" fmla="*/ 117 h 226"/>
                <a:gd name="T32" fmla="*/ 168 w 190"/>
                <a:gd name="T33" fmla="*/ 117 h 226"/>
                <a:gd name="T34" fmla="*/ 173 w 190"/>
                <a:gd name="T35" fmla="*/ 126 h 226"/>
                <a:gd name="T36" fmla="*/ 179 w 190"/>
                <a:gd name="T37" fmla="*/ 134 h 226"/>
                <a:gd name="T38" fmla="*/ 187 w 190"/>
                <a:gd name="T39" fmla="*/ 125 h 226"/>
                <a:gd name="T40" fmla="*/ 190 w 190"/>
                <a:gd name="T41" fmla="*/ 113 h 226"/>
                <a:gd name="T42" fmla="*/ 187 w 190"/>
                <a:gd name="T43" fmla="*/ 102 h 226"/>
                <a:gd name="T44" fmla="*/ 179 w 190"/>
                <a:gd name="T45" fmla="*/ 92 h 226"/>
                <a:gd name="T46" fmla="*/ 36 w 190"/>
                <a:gd name="T47" fmla="*/ 4 h 226"/>
                <a:gd name="T48" fmla="*/ 36 w 190"/>
                <a:gd name="T49" fmla="*/ 4 h 226"/>
                <a:gd name="T50" fmla="*/ 24 w 190"/>
                <a:gd name="T51" fmla="*/ 0 h 226"/>
                <a:gd name="T52" fmla="*/ 7 w 190"/>
                <a:gd name="T53" fmla="*/ 8 h 226"/>
                <a:gd name="T54" fmla="*/ 0 w 190"/>
                <a:gd name="T55" fmla="*/ 25 h 226"/>
                <a:gd name="T56" fmla="*/ 0 w 190"/>
                <a:gd name="T57" fmla="*/ 201 h 226"/>
                <a:gd name="T58" fmla="*/ 7 w 190"/>
                <a:gd name="T59" fmla="*/ 219 h 226"/>
                <a:gd name="T60" fmla="*/ 24 w 190"/>
                <a:gd name="T61" fmla="*/ 226 h 226"/>
                <a:gd name="T62" fmla="*/ 36 w 190"/>
                <a:gd name="T63" fmla="*/ 223 h 226"/>
                <a:gd name="T64" fmla="*/ 179 w 190"/>
                <a:gd name="T65" fmla="*/ 134 h 226"/>
                <a:gd name="T66" fmla="*/ 179 w 190"/>
                <a:gd name="T67" fmla="*/ 134 h 226"/>
                <a:gd name="T68" fmla="*/ 173 w 190"/>
                <a:gd name="T69" fmla="*/ 1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226">
                  <a:moveTo>
                    <a:pt x="173" y="126"/>
                  </a:moveTo>
                  <a:cubicBezTo>
                    <a:pt x="168" y="117"/>
                    <a:pt x="168" y="117"/>
                    <a:pt x="168" y="117"/>
                  </a:cubicBezTo>
                  <a:cubicBezTo>
                    <a:pt x="25" y="205"/>
                    <a:pt x="25" y="205"/>
                    <a:pt x="25" y="205"/>
                  </a:cubicBezTo>
                  <a:cubicBezTo>
                    <a:pt x="25" y="206"/>
                    <a:pt x="24" y="206"/>
                    <a:pt x="24" y="206"/>
                  </a:cubicBezTo>
                  <a:cubicBezTo>
                    <a:pt x="23" y="206"/>
                    <a:pt x="22" y="205"/>
                    <a:pt x="22" y="205"/>
                  </a:cubicBezTo>
                  <a:cubicBezTo>
                    <a:pt x="21" y="204"/>
                    <a:pt x="20" y="203"/>
                    <a:pt x="20" y="20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2" y="21"/>
                    <a:pt x="23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1"/>
                  </a:cubicBezTo>
                  <a:cubicBezTo>
                    <a:pt x="170" y="111"/>
                    <a:pt x="170" y="112"/>
                    <a:pt x="170" y="113"/>
                  </a:cubicBezTo>
                  <a:cubicBezTo>
                    <a:pt x="170" y="114"/>
                    <a:pt x="170" y="115"/>
                    <a:pt x="169" y="116"/>
                  </a:cubicBezTo>
                  <a:cubicBezTo>
                    <a:pt x="169" y="116"/>
                    <a:pt x="169" y="117"/>
                    <a:pt x="168" y="117"/>
                  </a:cubicBezTo>
                  <a:cubicBezTo>
                    <a:pt x="168" y="117"/>
                    <a:pt x="168" y="117"/>
                    <a:pt x="168" y="117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83" y="132"/>
                    <a:pt x="186" y="129"/>
                    <a:pt x="187" y="125"/>
                  </a:cubicBezTo>
                  <a:cubicBezTo>
                    <a:pt x="189" y="121"/>
                    <a:pt x="190" y="117"/>
                    <a:pt x="190" y="113"/>
                  </a:cubicBezTo>
                  <a:cubicBezTo>
                    <a:pt x="190" y="109"/>
                    <a:pt x="189" y="105"/>
                    <a:pt x="187" y="102"/>
                  </a:cubicBezTo>
                  <a:cubicBezTo>
                    <a:pt x="186" y="98"/>
                    <a:pt x="183" y="94"/>
                    <a:pt x="179" y="9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2"/>
                    <a:pt x="28" y="0"/>
                    <a:pt x="24" y="0"/>
                  </a:cubicBezTo>
                  <a:cubicBezTo>
                    <a:pt x="17" y="0"/>
                    <a:pt x="11" y="3"/>
                    <a:pt x="7" y="8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8"/>
                    <a:pt x="3" y="215"/>
                    <a:pt x="7" y="219"/>
                  </a:cubicBezTo>
                  <a:cubicBezTo>
                    <a:pt x="11" y="223"/>
                    <a:pt x="17" y="226"/>
                    <a:pt x="24" y="226"/>
                  </a:cubicBezTo>
                  <a:cubicBezTo>
                    <a:pt x="28" y="226"/>
                    <a:pt x="32" y="225"/>
                    <a:pt x="36" y="223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9" y="134"/>
                    <a:pt x="179" y="134"/>
                    <a:pt x="179" y="134"/>
                  </a:cubicBezTo>
                  <a:lnTo>
                    <a:pt x="173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矩形 89" descr="01cd0d0f-d179-4f9c-9012-0f1a868b8201"/>
            <p:cNvSpPr>
              <a:spLocks noChangeArrowheads="1"/>
            </p:cNvSpPr>
            <p:nvPr/>
          </p:nvSpPr>
          <p:spPr bwMode="auto">
            <a:xfrm>
              <a:off x="10252076" y="5799138"/>
              <a:ext cx="88900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任意多边形: 形状 90" descr="30971c7d-6392-4a64-9b69-5c0ae16b7a05"/>
            <p:cNvSpPr/>
            <p:nvPr/>
          </p:nvSpPr>
          <p:spPr bwMode="auto">
            <a:xfrm>
              <a:off x="10252076" y="5799138"/>
              <a:ext cx="889000" cy="39688"/>
            </a:xfrm>
            <a:custGeom>
              <a:avLst/>
              <a:gdLst>
                <a:gd name="T0" fmla="*/ 0 w 560"/>
                <a:gd name="T1" fmla="*/ 25 h 25"/>
                <a:gd name="T2" fmla="*/ 560 w 560"/>
                <a:gd name="T3" fmla="*/ 25 h 25"/>
                <a:gd name="T4" fmla="*/ 560 w 560"/>
                <a:gd name="T5" fmla="*/ 0 h 25"/>
                <a:gd name="T6" fmla="*/ 0 w 56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5">
                  <a:moveTo>
                    <a:pt x="0" y="25"/>
                  </a:moveTo>
                  <a:lnTo>
                    <a:pt x="560" y="25"/>
                  </a:lnTo>
                  <a:lnTo>
                    <a:pt x="5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矩形 91" descr="fffb36d5-2b4f-4676-b11d-9e3d70daf837"/>
            <p:cNvSpPr>
              <a:spLocks noChangeArrowheads="1"/>
            </p:cNvSpPr>
            <p:nvPr/>
          </p:nvSpPr>
          <p:spPr bwMode="auto">
            <a:xfrm>
              <a:off x="10429876" y="5743575"/>
              <a:ext cx="39688" cy="150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任意多边形: 形状 92" descr="4db16a5f-a3a4-4dc0-8d86-ab6041f9af8e"/>
            <p:cNvSpPr/>
            <p:nvPr/>
          </p:nvSpPr>
          <p:spPr bwMode="auto">
            <a:xfrm>
              <a:off x="10429876" y="5743575"/>
              <a:ext cx="39688" cy="150813"/>
            </a:xfrm>
            <a:custGeom>
              <a:avLst/>
              <a:gdLst>
                <a:gd name="T0" fmla="*/ 25 w 25"/>
                <a:gd name="T1" fmla="*/ 95 h 95"/>
                <a:gd name="T2" fmla="*/ 25 w 25"/>
                <a:gd name="T3" fmla="*/ 0 h 95"/>
                <a:gd name="T4" fmla="*/ 0 w 25"/>
                <a:gd name="T5" fmla="*/ 0 h 95"/>
                <a:gd name="T6" fmla="*/ 0 w 2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95">
                  <a:moveTo>
                    <a:pt x="25" y="95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矩形 93" descr="6523d383-92bf-4103-b5da-c64d3d7d150e"/>
            <p:cNvSpPr>
              <a:spLocks noChangeArrowheads="1"/>
            </p:cNvSpPr>
            <p:nvPr/>
          </p:nvSpPr>
          <p:spPr bwMode="auto">
            <a:xfrm>
              <a:off x="4230688" y="6099175"/>
              <a:ext cx="7743825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矩形 94" descr="56deab45-bf26-4e19-be2e-a6aa605c721a"/>
            <p:cNvSpPr>
              <a:spLocks noChangeArrowheads="1"/>
            </p:cNvSpPr>
            <p:nvPr/>
          </p:nvSpPr>
          <p:spPr bwMode="auto">
            <a:xfrm>
              <a:off x="4230688" y="6099175"/>
              <a:ext cx="77438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任意多边形: 形状 95" descr="8c924154-62be-4d03-bdff-c22f8fa9db4a"/>
            <p:cNvSpPr/>
            <p:nvPr/>
          </p:nvSpPr>
          <p:spPr bwMode="auto">
            <a:xfrm>
              <a:off x="5257801" y="5211763"/>
              <a:ext cx="849313" cy="908050"/>
            </a:xfrm>
            <a:custGeom>
              <a:avLst/>
              <a:gdLst>
                <a:gd name="T0" fmla="*/ 419 w 429"/>
                <a:gd name="T1" fmla="*/ 459 h 459"/>
                <a:gd name="T2" fmla="*/ 10 w 429"/>
                <a:gd name="T3" fmla="*/ 459 h 459"/>
                <a:gd name="T4" fmla="*/ 0 w 429"/>
                <a:gd name="T5" fmla="*/ 448 h 459"/>
                <a:gd name="T6" fmla="*/ 0 w 429"/>
                <a:gd name="T7" fmla="*/ 10 h 459"/>
                <a:gd name="T8" fmla="*/ 10 w 429"/>
                <a:gd name="T9" fmla="*/ 0 h 459"/>
                <a:gd name="T10" fmla="*/ 419 w 429"/>
                <a:gd name="T11" fmla="*/ 0 h 459"/>
                <a:gd name="T12" fmla="*/ 429 w 429"/>
                <a:gd name="T13" fmla="*/ 10 h 459"/>
                <a:gd name="T14" fmla="*/ 429 w 429"/>
                <a:gd name="T15" fmla="*/ 448 h 459"/>
                <a:gd name="T16" fmla="*/ 419 w 429"/>
                <a:gd name="T1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59">
                  <a:moveTo>
                    <a:pt x="419" y="459"/>
                  </a:moveTo>
                  <a:cubicBezTo>
                    <a:pt x="10" y="459"/>
                    <a:pt x="10" y="459"/>
                    <a:pt x="10" y="459"/>
                  </a:cubicBezTo>
                  <a:cubicBezTo>
                    <a:pt x="5" y="459"/>
                    <a:pt x="0" y="454"/>
                    <a:pt x="0" y="4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25" y="0"/>
                    <a:pt x="429" y="4"/>
                    <a:pt x="429" y="10"/>
                  </a:cubicBezTo>
                  <a:cubicBezTo>
                    <a:pt x="429" y="448"/>
                    <a:pt x="429" y="448"/>
                    <a:pt x="429" y="448"/>
                  </a:cubicBezTo>
                  <a:cubicBezTo>
                    <a:pt x="429" y="454"/>
                    <a:pt x="425" y="459"/>
                    <a:pt x="419" y="4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任意多边形: 形状 96" descr="aa034442-cb31-4cf2-8389-e47387cb3780"/>
            <p:cNvSpPr/>
            <p:nvPr/>
          </p:nvSpPr>
          <p:spPr bwMode="auto">
            <a:xfrm>
              <a:off x="5257801" y="5511800"/>
              <a:ext cx="849313" cy="392113"/>
            </a:xfrm>
            <a:custGeom>
              <a:avLst/>
              <a:gdLst>
                <a:gd name="T0" fmla="*/ 535 w 535"/>
                <a:gd name="T1" fmla="*/ 197 h 247"/>
                <a:gd name="T2" fmla="*/ 386 w 535"/>
                <a:gd name="T3" fmla="*/ 51 h 247"/>
                <a:gd name="T4" fmla="*/ 268 w 535"/>
                <a:gd name="T5" fmla="*/ 148 h 247"/>
                <a:gd name="T6" fmla="*/ 135 w 535"/>
                <a:gd name="T7" fmla="*/ 0 h 247"/>
                <a:gd name="T8" fmla="*/ 0 w 535"/>
                <a:gd name="T9" fmla="*/ 162 h 247"/>
                <a:gd name="T10" fmla="*/ 0 w 535"/>
                <a:gd name="T11" fmla="*/ 247 h 247"/>
                <a:gd name="T12" fmla="*/ 535 w 535"/>
                <a:gd name="T13" fmla="*/ 247 h 247"/>
                <a:gd name="T14" fmla="*/ 535 w 535"/>
                <a:gd name="T15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46">
                  <a:moveTo>
                    <a:pt x="535" y="197"/>
                  </a:moveTo>
                  <a:lnTo>
                    <a:pt x="386" y="51"/>
                  </a:lnTo>
                  <a:lnTo>
                    <a:pt x="268" y="148"/>
                  </a:lnTo>
                  <a:lnTo>
                    <a:pt x="135" y="0"/>
                  </a:lnTo>
                  <a:lnTo>
                    <a:pt x="0" y="162"/>
                  </a:lnTo>
                  <a:lnTo>
                    <a:pt x="0" y="247"/>
                  </a:lnTo>
                  <a:lnTo>
                    <a:pt x="535" y="247"/>
                  </a:lnTo>
                  <a:lnTo>
                    <a:pt x="535" y="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任意多边形: 形状 97" descr="663b2983-feab-4c59-956f-d60cdbac992f"/>
            <p:cNvSpPr/>
            <p:nvPr/>
          </p:nvSpPr>
          <p:spPr bwMode="auto">
            <a:xfrm>
              <a:off x="5257801" y="5511800"/>
              <a:ext cx="849313" cy="392113"/>
            </a:xfrm>
            <a:custGeom>
              <a:avLst/>
              <a:gdLst>
                <a:gd name="T0" fmla="*/ 535 w 535"/>
                <a:gd name="T1" fmla="*/ 197 h 247"/>
                <a:gd name="T2" fmla="*/ 386 w 535"/>
                <a:gd name="T3" fmla="*/ 51 h 247"/>
                <a:gd name="T4" fmla="*/ 268 w 535"/>
                <a:gd name="T5" fmla="*/ 148 h 247"/>
                <a:gd name="T6" fmla="*/ 135 w 535"/>
                <a:gd name="T7" fmla="*/ 0 h 247"/>
                <a:gd name="T8" fmla="*/ 0 w 535"/>
                <a:gd name="T9" fmla="*/ 162 h 247"/>
                <a:gd name="T10" fmla="*/ 0 w 535"/>
                <a:gd name="T11" fmla="*/ 247 h 247"/>
                <a:gd name="T12" fmla="*/ 535 w 535"/>
                <a:gd name="T13" fmla="*/ 247 h 247"/>
                <a:gd name="T14" fmla="*/ 535 w 535"/>
                <a:gd name="T15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46">
                  <a:moveTo>
                    <a:pt x="535" y="197"/>
                  </a:moveTo>
                  <a:lnTo>
                    <a:pt x="386" y="51"/>
                  </a:lnTo>
                  <a:lnTo>
                    <a:pt x="268" y="148"/>
                  </a:lnTo>
                  <a:lnTo>
                    <a:pt x="135" y="0"/>
                  </a:lnTo>
                  <a:lnTo>
                    <a:pt x="0" y="162"/>
                  </a:lnTo>
                  <a:lnTo>
                    <a:pt x="0" y="247"/>
                  </a:lnTo>
                  <a:lnTo>
                    <a:pt x="535" y="247"/>
                  </a:lnTo>
                  <a:lnTo>
                    <a:pt x="535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: 形状 98" descr="b63ac240-491b-4f91-b871-25747eff31a8"/>
            <p:cNvSpPr/>
            <p:nvPr/>
          </p:nvSpPr>
          <p:spPr bwMode="auto">
            <a:xfrm>
              <a:off x="5238751" y="5191125"/>
              <a:ext cx="889000" cy="947738"/>
            </a:xfrm>
            <a:custGeom>
              <a:avLst/>
              <a:gdLst>
                <a:gd name="T0" fmla="*/ 429 w 449"/>
                <a:gd name="T1" fmla="*/ 433 h 479"/>
                <a:gd name="T2" fmla="*/ 422 w 449"/>
                <a:gd name="T3" fmla="*/ 451 h 479"/>
                <a:gd name="T4" fmla="*/ 406 w 449"/>
                <a:gd name="T5" fmla="*/ 458 h 479"/>
                <a:gd name="T6" fmla="*/ 44 w 449"/>
                <a:gd name="T7" fmla="*/ 458 h 479"/>
                <a:gd name="T8" fmla="*/ 27 w 449"/>
                <a:gd name="T9" fmla="*/ 451 h 479"/>
                <a:gd name="T10" fmla="*/ 20 w 449"/>
                <a:gd name="T11" fmla="*/ 433 h 479"/>
                <a:gd name="T12" fmla="*/ 20 w 449"/>
                <a:gd name="T13" fmla="*/ 46 h 479"/>
                <a:gd name="T14" fmla="*/ 27 w 449"/>
                <a:gd name="T15" fmla="*/ 27 h 479"/>
                <a:gd name="T16" fmla="*/ 44 w 449"/>
                <a:gd name="T17" fmla="*/ 20 h 479"/>
                <a:gd name="T18" fmla="*/ 365 w 449"/>
                <a:gd name="T19" fmla="*/ 20 h 479"/>
                <a:gd name="T20" fmla="*/ 365 w 449"/>
                <a:gd name="T21" fmla="*/ 0 h 479"/>
                <a:gd name="T22" fmla="*/ 44 w 449"/>
                <a:gd name="T23" fmla="*/ 0 h 479"/>
                <a:gd name="T24" fmla="*/ 12 w 449"/>
                <a:gd name="T25" fmla="*/ 13 h 479"/>
                <a:gd name="T26" fmla="*/ 0 w 449"/>
                <a:gd name="T27" fmla="*/ 46 h 479"/>
                <a:gd name="T28" fmla="*/ 0 w 449"/>
                <a:gd name="T29" fmla="*/ 433 h 479"/>
                <a:gd name="T30" fmla="*/ 12 w 449"/>
                <a:gd name="T31" fmla="*/ 465 h 479"/>
                <a:gd name="T32" fmla="*/ 44 w 449"/>
                <a:gd name="T33" fmla="*/ 479 h 479"/>
                <a:gd name="T34" fmla="*/ 406 w 449"/>
                <a:gd name="T35" fmla="*/ 479 h 479"/>
                <a:gd name="T36" fmla="*/ 437 w 449"/>
                <a:gd name="T37" fmla="*/ 465 h 479"/>
                <a:gd name="T38" fmla="*/ 449 w 449"/>
                <a:gd name="T39" fmla="*/ 433 h 479"/>
                <a:gd name="T40" fmla="*/ 429 w 449"/>
                <a:gd name="T41" fmla="*/ 43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479">
                  <a:moveTo>
                    <a:pt x="429" y="433"/>
                  </a:moveTo>
                  <a:cubicBezTo>
                    <a:pt x="429" y="440"/>
                    <a:pt x="426" y="447"/>
                    <a:pt x="422" y="451"/>
                  </a:cubicBezTo>
                  <a:cubicBezTo>
                    <a:pt x="418" y="456"/>
                    <a:pt x="412" y="458"/>
                    <a:pt x="406" y="458"/>
                  </a:cubicBezTo>
                  <a:cubicBezTo>
                    <a:pt x="44" y="458"/>
                    <a:pt x="44" y="458"/>
                    <a:pt x="44" y="458"/>
                  </a:cubicBezTo>
                  <a:cubicBezTo>
                    <a:pt x="37" y="458"/>
                    <a:pt x="32" y="456"/>
                    <a:pt x="27" y="451"/>
                  </a:cubicBezTo>
                  <a:cubicBezTo>
                    <a:pt x="23" y="447"/>
                    <a:pt x="20" y="440"/>
                    <a:pt x="20" y="43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38"/>
                    <a:pt x="23" y="32"/>
                    <a:pt x="27" y="27"/>
                  </a:cubicBezTo>
                  <a:cubicBezTo>
                    <a:pt x="32" y="23"/>
                    <a:pt x="37" y="20"/>
                    <a:pt x="44" y="20"/>
                  </a:cubicBezTo>
                  <a:cubicBezTo>
                    <a:pt x="365" y="20"/>
                    <a:pt x="365" y="20"/>
                    <a:pt x="365" y="2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1" y="0"/>
                    <a:pt x="20" y="5"/>
                    <a:pt x="12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45"/>
                    <a:pt x="5" y="457"/>
                    <a:pt x="12" y="465"/>
                  </a:cubicBezTo>
                  <a:cubicBezTo>
                    <a:pt x="20" y="473"/>
                    <a:pt x="31" y="479"/>
                    <a:pt x="44" y="479"/>
                  </a:cubicBezTo>
                  <a:cubicBezTo>
                    <a:pt x="406" y="479"/>
                    <a:pt x="406" y="479"/>
                    <a:pt x="406" y="479"/>
                  </a:cubicBezTo>
                  <a:cubicBezTo>
                    <a:pt x="418" y="479"/>
                    <a:pt x="429" y="473"/>
                    <a:pt x="437" y="465"/>
                  </a:cubicBezTo>
                  <a:cubicBezTo>
                    <a:pt x="445" y="457"/>
                    <a:pt x="449" y="445"/>
                    <a:pt x="449" y="433"/>
                  </a:cubicBezTo>
                  <a:cubicBezTo>
                    <a:pt x="429" y="433"/>
                    <a:pt x="429" y="433"/>
                    <a:pt x="429" y="4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矩形 99" descr="a4d22912-28b8-43b6-aaac-26fede1792a0"/>
            <p:cNvSpPr>
              <a:spLocks noChangeArrowheads="1"/>
            </p:cNvSpPr>
            <p:nvPr/>
          </p:nvSpPr>
          <p:spPr bwMode="auto">
            <a:xfrm>
              <a:off x="5257801" y="5883275"/>
              <a:ext cx="849313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矩形 100" descr="7f545227-2352-407f-b4af-635b3442de4e"/>
            <p:cNvSpPr>
              <a:spLocks noChangeArrowheads="1"/>
            </p:cNvSpPr>
            <p:nvPr/>
          </p:nvSpPr>
          <p:spPr bwMode="auto">
            <a:xfrm>
              <a:off x="5257801" y="5883275"/>
              <a:ext cx="849313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任意多边形: 形状 101" descr="bee7f39e-a826-431e-b72b-03eb2390cb0a"/>
            <p:cNvSpPr/>
            <p:nvPr/>
          </p:nvSpPr>
          <p:spPr bwMode="auto">
            <a:xfrm>
              <a:off x="5241926" y="5480050"/>
              <a:ext cx="641350" cy="303213"/>
            </a:xfrm>
            <a:custGeom>
              <a:avLst/>
              <a:gdLst>
                <a:gd name="T0" fmla="*/ 20 w 404"/>
                <a:gd name="T1" fmla="*/ 191 h 191"/>
                <a:gd name="T2" fmla="*/ 146 w 404"/>
                <a:gd name="T3" fmla="*/ 39 h 191"/>
                <a:gd name="T4" fmla="*/ 276 w 404"/>
                <a:gd name="T5" fmla="*/ 186 h 191"/>
                <a:gd name="T6" fmla="*/ 404 w 404"/>
                <a:gd name="T7" fmla="*/ 81 h 191"/>
                <a:gd name="T8" fmla="*/ 388 w 404"/>
                <a:gd name="T9" fmla="*/ 61 h 191"/>
                <a:gd name="T10" fmla="*/ 280 w 404"/>
                <a:gd name="T11" fmla="*/ 151 h 191"/>
                <a:gd name="T12" fmla="*/ 145 w 404"/>
                <a:gd name="T13" fmla="*/ 0 h 191"/>
                <a:gd name="T14" fmla="*/ 0 w 404"/>
                <a:gd name="T15" fmla="*/ 175 h 191"/>
                <a:gd name="T16" fmla="*/ 20 w 404"/>
                <a:gd name="T17" fmla="*/ 191 h 191"/>
                <a:gd name="T18" fmla="*/ 20 w 404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191">
                  <a:moveTo>
                    <a:pt x="20" y="191"/>
                  </a:moveTo>
                  <a:lnTo>
                    <a:pt x="146" y="39"/>
                  </a:lnTo>
                  <a:lnTo>
                    <a:pt x="276" y="186"/>
                  </a:lnTo>
                  <a:lnTo>
                    <a:pt x="404" y="81"/>
                  </a:lnTo>
                  <a:lnTo>
                    <a:pt x="388" y="61"/>
                  </a:lnTo>
                  <a:lnTo>
                    <a:pt x="280" y="151"/>
                  </a:lnTo>
                  <a:lnTo>
                    <a:pt x="145" y="0"/>
                  </a:lnTo>
                  <a:lnTo>
                    <a:pt x="0" y="175"/>
                  </a:lnTo>
                  <a:lnTo>
                    <a:pt x="20" y="191"/>
                  </a:lnTo>
                  <a:lnTo>
                    <a:pt x="20" y="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任意多边形: 形状 102" descr="7c838ca9-e759-452f-a40d-afda83caed16"/>
            <p:cNvSpPr/>
            <p:nvPr/>
          </p:nvSpPr>
          <p:spPr bwMode="auto">
            <a:xfrm>
              <a:off x="5241926" y="5480050"/>
              <a:ext cx="641350" cy="303213"/>
            </a:xfrm>
            <a:custGeom>
              <a:avLst/>
              <a:gdLst>
                <a:gd name="T0" fmla="*/ 20 w 404"/>
                <a:gd name="T1" fmla="*/ 191 h 191"/>
                <a:gd name="T2" fmla="*/ 146 w 404"/>
                <a:gd name="T3" fmla="*/ 39 h 191"/>
                <a:gd name="T4" fmla="*/ 276 w 404"/>
                <a:gd name="T5" fmla="*/ 186 h 191"/>
                <a:gd name="T6" fmla="*/ 404 w 404"/>
                <a:gd name="T7" fmla="*/ 81 h 191"/>
                <a:gd name="T8" fmla="*/ 388 w 404"/>
                <a:gd name="T9" fmla="*/ 61 h 191"/>
                <a:gd name="T10" fmla="*/ 280 w 404"/>
                <a:gd name="T11" fmla="*/ 151 h 191"/>
                <a:gd name="T12" fmla="*/ 145 w 404"/>
                <a:gd name="T13" fmla="*/ 0 h 191"/>
                <a:gd name="T14" fmla="*/ 0 w 404"/>
                <a:gd name="T15" fmla="*/ 175 h 191"/>
                <a:gd name="T16" fmla="*/ 20 w 404"/>
                <a:gd name="T17" fmla="*/ 191 h 191"/>
                <a:gd name="T18" fmla="*/ 20 w 404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191">
                  <a:moveTo>
                    <a:pt x="20" y="191"/>
                  </a:moveTo>
                  <a:lnTo>
                    <a:pt x="146" y="39"/>
                  </a:lnTo>
                  <a:lnTo>
                    <a:pt x="276" y="186"/>
                  </a:lnTo>
                  <a:lnTo>
                    <a:pt x="404" y="81"/>
                  </a:lnTo>
                  <a:lnTo>
                    <a:pt x="388" y="61"/>
                  </a:lnTo>
                  <a:lnTo>
                    <a:pt x="280" y="151"/>
                  </a:lnTo>
                  <a:lnTo>
                    <a:pt x="145" y="0"/>
                  </a:lnTo>
                  <a:lnTo>
                    <a:pt x="0" y="175"/>
                  </a:lnTo>
                  <a:lnTo>
                    <a:pt x="20" y="191"/>
                  </a:lnTo>
                  <a:lnTo>
                    <a:pt x="20" y="1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椭圆 103" descr="9d974a87-bd96-4707-ab78-0c1609faf5c4"/>
            <p:cNvSpPr>
              <a:spLocks noChangeArrowheads="1"/>
            </p:cNvSpPr>
            <p:nvPr/>
          </p:nvSpPr>
          <p:spPr bwMode="auto">
            <a:xfrm>
              <a:off x="5756276" y="5345113"/>
              <a:ext cx="85725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任意多边形: 形状 104" descr="5656fc78-7dd1-4dea-810f-5e6296e2db32"/>
            <p:cNvSpPr/>
            <p:nvPr/>
          </p:nvSpPr>
          <p:spPr bwMode="auto">
            <a:xfrm>
              <a:off x="5737226" y="5326063"/>
              <a:ext cx="125413" cy="130175"/>
            </a:xfrm>
            <a:custGeom>
              <a:avLst/>
              <a:gdLst>
                <a:gd name="T0" fmla="*/ 53 w 63"/>
                <a:gd name="T1" fmla="*/ 33 h 66"/>
                <a:gd name="T2" fmla="*/ 43 w 63"/>
                <a:gd name="T3" fmla="*/ 33 h 66"/>
                <a:gd name="T4" fmla="*/ 39 w 63"/>
                <a:gd name="T5" fmla="*/ 42 h 66"/>
                <a:gd name="T6" fmla="*/ 31 w 63"/>
                <a:gd name="T7" fmla="*/ 45 h 66"/>
                <a:gd name="T8" fmla="*/ 24 w 63"/>
                <a:gd name="T9" fmla="*/ 42 h 66"/>
                <a:gd name="T10" fmla="*/ 20 w 63"/>
                <a:gd name="T11" fmla="*/ 33 h 66"/>
                <a:gd name="T12" fmla="*/ 24 w 63"/>
                <a:gd name="T13" fmla="*/ 23 h 66"/>
                <a:gd name="T14" fmla="*/ 31 w 63"/>
                <a:gd name="T15" fmla="*/ 20 h 66"/>
                <a:gd name="T16" fmla="*/ 39 w 63"/>
                <a:gd name="T17" fmla="*/ 23 h 66"/>
                <a:gd name="T18" fmla="*/ 43 w 63"/>
                <a:gd name="T19" fmla="*/ 33 h 66"/>
                <a:gd name="T20" fmla="*/ 53 w 63"/>
                <a:gd name="T21" fmla="*/ 33 h 66"/>
                <a:gd name="T22" fmla="*/ 63 w 63"/>
                <a:gd name="T23" fmla="*/ 33 h 66"/>
                <a:gd name="T24" fmla="*/ 54 w 63"/>
                <a:gd name="T25" fmla="*/ 9 h 66"/>
                <a:gd name="T26" fmla="*/ 31 w 63"/>
                <a:gd name="T27" fmla="*/ 0 h 66"/>
                <a:gd name="T28" fmla="*/ 9 w 63"/>
                <a:gd name="T29" fmla="*/ 9 h 66"/>
                <a:gd name="T30" fmla="*/ 0 w 63"/>
                <a:gd name="T31" fmla="*/ 33 h 66"/>
                <a:gd name="T32" fmla="*/ 9 w 63"/>
                <a:gd name="T33" fmla="*/ 56 h 66"/>
                <a:gd name="T34" fmla="*/ 31 w 63"/>
                <a:gd name="T35" fmla="*/ 65 h 66"/>
                <a:gd name="T36" fmla="*/ 54 w 63"/>
                <a:gd name="T37" fmla="*/ 56 h 66"/>
                <a:gd name="T38" fmla="*/ 63 w 63"/>
                <a:gd name="T39" fmla="*/ 33 h 66"/>
                <a:gd name="T40" fmla="*/ 53 w 63"/>
                <a:gd name="T4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6">
                  <a:moveTo>
                    <a:pt x="53" y="33"/>
                  </a:moveTo>
                  <a:cubicBezTo>
                    <a:pt x="43" y="33"/>
                    <a:pt x="43" y="33"/>
                    <a:pt x="43" y="33"/>
                  </a:cubicBezTo>
                  <a:cubicBezTo>
                    <a:pt x="43" y="36"/>
                    <a:pt x="41" y="40"/>
                    <a:pt x="39" y="42"/>
                  </a:cubicBezTo>
                  <a:cubicBezTo>
                    <a:pt x="37" y="44"/>
                    <a:pt x="34" y="45"/>
                    <a:pt x="31" y="45"/>
                  </a:cubicBezTo>
                  <a:cubicBezTo>
                    <a:pt x="29" y="45"/>
                    <a:pt x="26" y="44"/>
                    <a:pt x="24" y="42"/>
                  </a:cubicBezTo>
                  <a:cubicBezTo>
                    <a:pt x="22" y="40"/>
                    <a:pt x="20" y="36"/>
                    <a:pt x="20" y="33"/>
                  </a:cubicBezTo>
                  <a:cubicBezTo>
                    <a:pt x="20" y="29"/>
                    <a:pt x="22" y="26"/>
                    <a:pt x="24" y="23"/>
                  </a:cubicBezTo>
                  <a:cubicBezTo>
                    <a:pt x="26" y="21"/>
                    <a:pt x="29" y="20"/>
                    <a:pt x="31" y="20"/>
                  </a:cubicBezTo>
                  <a:cubicBezTo>
                    <a:pt x="34" y="20"/>
                    <a:pt x="37" y="21"/>
                    <a:pt x="39" y="23"/>
                  </a:cubicBezTo>
                  <a:cubicBezTo>
                    <a:pt x="41" y="26"/>
                    <a:pt x="43" y="29"/>
                    <a:pt x="4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24"/>
                    <a:pt x="60" y="15"/>
                    <a:pt x="54" y="9"/>
                  </a:cubicBezTo>
                  <a:cubicBezTo>
                    <a:pt x="48" y="3"/>
                    <a:pt x="40" y="0"/>
                    <a:pt x="31" y="0"/>
                  </a:cubicBezTo>
                  <a:cubicBezTo>
                    <a:pt x="23" y="0"/>
                    <a:pt x="15" y="3"/>
                    <a:pt x="9" y="9"/>
                  </a:cubicBezTo>
                  <a:cubicBezTo>
                    <a:pt x="3" y="15"/>
                    <a:pt x="0" y="24"/>
                    <a:pt x="0" y="33"/>
                  </a:cubicBezTo>
                  <a:cubicBezTo>
                    <a:pt x="0" y="41"/>
                    <a:pt x="3" y="50"/>
                    <a:pt x="9" y="56"/>
                  </a:cubicBezTo>
                  <a:cubicBezTo>
                    <a:pt x="15" y="62"/>
                    <a:pt x="23" y="66"/>
                    <a:pt x="31" y="65"/>
                  </a:cubicBezTo>
                  <a:cubicBezTo>
                    <a:pt x="40" y="66"/>
                    <a:pt x="48" y="62"/>
                    <a:pt x="54" y="56"/>
                  </a:cubicBezTo>
                  <a:cubicBezTo>
                    <a:pt x="60" y="50"/>
                    <a:pt x="63" y="41"/>
                    <a:pt x="63" y="33"/>
                  </a:cubicBezTo>
                  <a:cubicBezTo>
                    <a:pt x="53" y="33"/>
                    <a:pt x="53" y="33"/>
                    <a:pt x="53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矩形 105" descr="e8c39862-1d0a-4d70-a838-c18d2f051cab"/>
            <p:cNvSpPr>
              <a:spLocks noChangeArrowheads="1"/>
            </p:cNvSpPr>
            <p:nvPr/>
          </p:nvSpPr>
          <p:spPr bwMode="auto">
            <a:xfrm>
              <a:off x="5407026" y="5326063"/>
              <a:ext cx="23495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任意多边形: 形状 106" descr="67c27807-51c8-47f8-8536-5c1125886dcf"/>
            <p:cNvSpPr/>
            <p:nvPr/>
          </p:nvSpPr>
          <p:spPr bwMode="auto">
            <a:xfrm>
              <a:off x="5407026" y="5326063"/>
              <a:ext cx="234950" cy="39688"/>
            </a:xfrm>
            <a:custGeom>
              <a:avLst/>
              <a:gdLst>
                <a:gd name="T0" fmla="*/ 0 w 148"/>
                <a:gd name="T1" fmla="*/ 25 h 25"/>
                <a:gd name="T2" fmla="*/ 148 w 148"/>
                <a:gd name="T3" fmla="*/ 25 h 25"/>
                <a:gd name="T4" fmla="*/ 148 w 148"/>
                <a:gd name="T5" fmla="*/ 0 h 25"/>
                <a:gd name="T6" fmla="*/ 0 w 14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5">
                  <a:moveTo>
                    <a:pt x="0" y="25"/>
                  </a:move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矩形 107" descr="7970bc30-ad27-4ecb-a36a-3d0dec0f7534"/>
            <p:cNvSpPr>
              <a:spLocks noChangeArrowheads="1"/>
            </p:cNvSpPr>
            <p:nvPr/>
          </p:nvSpPr>
          <p:spPr bwMode="auto">
            <a:xfrm>
              <a:off x="5314951" y="5397500"/>
              <a:ext cx="234950" cy="396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任意多边形: 形状 108" descr="6e7c2f69-9eeb-4918-9870-80fb4b098743"/>
            <p:cNvSpPr/>
            <p:nvPr/>
          </p:nvSpPr>
          <p:spPr bwMode="auto">
            <a:xfrm>
              <a:off x="5314951" y="5397500"/>
              <a:ext cx="234950" cy="39688"/>
            </a:xfrm>
            <a:custGeom>
              <a:avLst/>
              <a:gdLst>
                <a:gd name="T0" fmla="*/ 0 w 148"/>
                <a:gd name="T1" fmla="*/ 25 h 25"/>
                <a:gd name="T2" fmla="*/ 148 w 148"/>
                <a:gd name="T3" fmla="*/ 25 h 25"/>
                <a:gd name="T4" fmla="*/ 148 w 148"/>
                <a:gd name="T5" fmla="*/ 0 h 25"/>
                <a:gd name="T6" fmla="*/ 0 w 14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5">
                  <a:moveTo>
                    <a:pt x="0" y="25"/>
                  </a:move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任意多边形: 形状 109" descr="8f602ac5-67f0-4650-ac97-ef215c70f327"/>
            <p:cNvSpPr>
              <a:spLocks noChangeArrowheads="1"/>
            </p:cNvSpPr>
            <p:nvPr/>
          </p:nvSpPr>
          <p:spPr bwMode="auto">
            <a:xfrm>
              <a:off x="6980239" y="5192230"/>
              <a:ext cx="204788" cy="906945"/>
            </a:xfrm>
            <a:custGeom>
              <a:avLst/>
              <a:gdLst>
                <a:gd name="connsiteX0" fmla="*/ 0 w 204788"/>
                <a:gd name="connsiteY0" fmla="*/ 0 h 906945"/>
                <a:gd name="connsiteX1" fmla="*/ 204788 w 204788"/>
                <a:gd name="connsiteY1" fmla="*/ 138410 h 906945"/>
                <a:gd name="connsiteX2" fmla="*/ 204788 w 204788"/>
                <a:gd name="connsiteY2" fmla="*/ 906945 h 906945"/>
                <a:gd name="connsiteX3" fmla="*/ 0 w 204788"/>
                <a:gd name="connsiteY3" fmla="*/ 906945 h 90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" h="906944">
                  <a:moveTo>
                    <a:pt x="0" y="0"/>
                  </a:moveTo>
                  <a:lnTo>
                    <a:pt x="204788" y="138410"/>
                  </a:lnTo>
                  <a:lnTo>
                    <a:pt x="204788" y="906945"/>
                  </a:lnTo>
                  <a:lnTo>
                    <a:pt x="0" y="9069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任意多边形: 形状 110" descr="900eca85-98b5-42b7-8234-8bf5336bb822"/>
            <p:cNvSpPr/>
            <p:nvPr/>
          </p:nvSpPr>
          <p:spPr bwMode="auto">
            <a:xfrm>
              <a:off x="7119938" y="5303838"/>
              <a:ext cx="66675" cy="566738"/>
            </a:xfrm>
            <a:custGeom>
              <a:avLst/>
              <a:gdLst>
                <a:gd name="T0" fmla="*/ 0 w 34"/>
                <a:gd name="T1" fmla="*/ 0 h 286"/>
                <a:gd name="T2" fmla="*/ 0 w 34"/>
                <a:gd name="T3" fmla="*/ 286 h 286"/>
                <a:gd name="T4" fmla="*/ 33 w 34"/>
                <a:gd name="T5" fmla="*/ 286 h 286"/>
                <a:gd name="T6" fmla="*/ 34 w 34"/>
                <a:gd name="T7" fmla="*/ 47 h 286"/>
                <a:gd name="T8" fmla="*/ 17 w 34"/>
                <a:gd name="T9" fmla="*/ 14 h 286"/>
                <a:gd name="T10" fmla="*/ 0 w 3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6">
                  <a:moveTo>
                    <a:pt x="0" y="0"/>
                  </a:moveTo>
                  <a:cubicBezTo>
                    <a:pt x="0" y="286"/>
                    <a:pt x="0" y="286"/>
                    <a:pt x="0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3"/>
                    <a:pt x="27" y="20"/>
                    <a:pt x="17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任意多边形: 形状 111" descr="712e1709-aba5-44fd-8903-004ec146c96a"/>
            <p:cNvSpPr>
              <a:spLocks noEditPoints="1"/>
            </p:cNvSpPr>
            <p:nvPr/>
          </p:nvSpPr>
          <p:spPr bwMode="auto">
            <a:xfrm>
              <a:off x="5848351" y="5211763"/>
              <a:ext cx="258763" cy="885825"/>
            </a:xfrm>
            <a:custGeom>
              <a:avLst/>
              <a:gdLst>
                <a:gd name="T0" fmla="*/ 131 w 131"/>
                <a:gd name="T1" fmla="*/ 360 h 448"/>
                <a:gd name="T2" fmla="*/ 0 w 131"/>
                <a:gd name="T3" fmla="*/ 360 h 448"/>
                <a:gd name="T4" fmla="*/ 0 w 131"/>
                <a:gd name="T5" fmla="*/ 427 h 448"/>
                <a:gd name="T6" fmla="*/ 6 w 131"/>
                <a:gd name="T7" fmla="*/ 448 h 448"/>
                <a:gd name="T8" fmla="*/ 98 w 131"/>
                <a:gd name="T9" fmla="*/ 448 h 448"/>
                <a:gd name="T10" fmla="*/ 114 w 131"/>
                <a:gd name="T11" fmla="*/ 441 h 448"/>
                <a:gd name="T12" fmla="*/ 121 w 131"/>
                <a:gd name="T13" fmla="*/ 423 h 448"/>
                <a:gd name="T14" fmla="*/ 131 w 131"/>
                <a:gd name="T15" fmla="*/ 423 h 448"/>
                <a:gd name="T16" fmla="*/ 131 w 131"/>
                <a:gd name="T17" fmla="*/ 360 h 448"/>
                <a:gd name="T18" fmla="*/ 101 w 131"/>
                <a:gd name="T19" fmla="*/ 0 h 448"/>
                <a:gd name="T20" fmla="*/ 89 w 131"/>
                <a:gd name="T21" fmla="*/ 0 h 448"/>
                <a:gd name="T22" fmla="*/ 89 w 131"/>
                <a:gd name="T23" fmla="*/ 27 h 448"/>
                <a:gd name="T24" fmla="*/ 78 w 131"/>
                <a:gd name="T25" fmla="*/ 34 h 448"/>
                <a:gd name="T26" fmla="*/ 72 w 131"/>
                <a:gd name="T27" fmla="*/ 23 h 448"/>
                <a:gd name="T28" fmla="*/ 18 w 131"/>
                <a:gd name="T29" fmla="*/ 61 h 448"/>
                <a:gd name="T30" fmla="*/ 4 w 131"/>
                <a:gd name="T31" fmla="*/ 77 h 448"/>
                <a:gd name="T32" fmla="*/ 7 w 131"/>
                <a:gd name="T33" fmla="*/ 91 h 448"/>
                <a:gd name="T34" fmla="*/ 7 w 131"/>
                <a:gd name="T35" fmla="*/ 91 h 448"/>
                <a:gd name="T36" fmla="*/ 7 w 131"/>
                <a:gd name="T37" fmla="*/ 91 h 448"/>
                <a:gd name="T38" fmla="*/ 1 w 131"/>
                <a:gd name="T39" fmla="*/ 110 h 448"/>
                <a:gd name="T40" fmla="*/ 0 w 131"/>
                <a:gd name="T41" fmla="*/ 189 h 448"/>
                <a:gd name="T42" fmla="*/ 5 w 131"/>
                <a:gd name="T43" fmla="*/ 185 h 448"/>
                <a:gd name="T44" fmla="*/ 11 w 131"/>
                <a:gd name="T45" fmla="*/ 193 h 448"/>
                <a:gd name="T46" fmla="*/ 131 w 131"/>
                <a:gd name="T47" fmla="*/ 310 h 448"/>
                <a:gd name="T48" fmla="*/ 131 w 131"/>
                <a:gd name="T49" fmla="*/ 32 h 448"/>
                <a:gd name="T50" fmla="*/ 101 w 131"/>
                <a:gd name="T5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448">
                  <a:moveTo>
                    <a:pt x="131" y="360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35"/>
                    <a:pt x="2" y="442"/>
                    <a:pt x="6" y="448"/>
                  </a:cubicBezTo>
                  <a:cubicBezTo>
                    <a:pt x="98" y="448"/>
                    <a:pt x="98" y="448"/>
                    <a:pt x="98" y="448"/>
                  </a:cubicBezTo>
                  <a:cubicBezTo>
                    <a:pt x="104" y="448"/>
                    <a:pt x="110" y="446"/>
                    <a:pt x="114" y="441"/>
                  </a:cubicBezTo>
                  <a:cubicBezTo>
                    <a:pt x="118" y="437"/>
                    <a:pt x="121" y="430"/>
                    <a:pt x="121" y="423"/>
                  </a:cubicBezTo>
                  <a:cubicBezTo>
                    <a:pt x="131" y="423"/>
                    <a:pt x="131" y="423"/>
                    <a:pt x="131" y="423"/>
                  </a:cubicBezTo>
                  <a:cubicBezTo>
                    <a:pt x="131" y="360"/>
                    <a:pt x="131" y="360"/>
                    <a:pt x="131" y="360"/>
                  </a:cubicBezTo>
                  <a:moveTo>
                    <a:pt x="101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2" y="64"/>
                    <a:pt x="7" y="70"/>
                    <a:pt x="4" y="77"/>
                  </a:cubicBezTo>
                  <a:cubicBezTo>
                    <a:pt x="6" y="81"/>
                    <a:pt x="7" y="86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8"/>
                    <a:pt x="5" y="105"/>
                    <a:pt x="1" y="11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14"/>
                    <a:pt x="118" y="0"/>
                    <a:pt x="101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任意多边形: 形状 112" descr="23d161fa-747c-4579-bb7d-d9e360c2fd73"/>
            <p:cNvSpPr/>
            <p:nvPr/>
          </p:nvSpPr>
          <p:spPr bwMode="auto">
            <a:xfrm>
              <a:off x="5848351" y="5592763"/>
              <a:ext cx="258763" cy="290513"/>
            </a:xfrm>
            <a:custGeom>
              <a:avLst/>
              <a:gdLst>
                <a:gd name="T0" fmla="*/ 14 w 163"/>
                <a:gd name="T1" fmla="*/ 0 h 183"/>
                <a:gd name="T2" fmla="*/ 22 w 163"/>
                <a:gd name="T3" fmla="*/ 10 h 183"/>
                <a:gd name="T4" fmla="*/ 0 w 163"/>
                <a:gd name="T5" fmla="*/ 28 h 183"/>
                <a:gd name="T6" fmla="*/ 0 w 163"/>
                <a:gd name="T7" fmla="*/ 183 h 183"/>
                <a:gd name="T8" fmla="*/ 163 w 163"/>
                <a:gd name="T9" fmla="*/ 183 h 183"/>
                <a:gd name="T10" fmla="*/ 163 w 163"/>
                <a:gd name="T11" fmla="*/ 146 h 183"/>
                <a:gd name="T12" fmla="*/ 14 w 163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3">
                  <a:moveTo>
                    <a:pt x="14" y="0"/>
                  </a:moveTo>
                  <a:lnTo>
                    <a:pt x="22" y="10"/>
                  </a:lnTo>
                  <a:lnTo>
                    <a:pt x="0" y="28"/>
                  </a:lnTo>
                  <a:lnTo>
                    <a:pt x="0" y="183"/>
                  </a:lnTo>
                  <a:lnTo>
                    <a:pt x="163" y="183"/>
                  </a:lnTo>
                  <a:lnTo>
                    <a:pt x="163" y="14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任意多边形: 形状 113" descr="ae045679-02c5-4cca-9f92-f8b8cabc1d36"/>
            <p:cNvSpPr/>
            <p:nvPr/>
          </p:nvSpPr>
          <p:spPr bwMode="auto">
            <a:xfrm>
              <a:off x="5848351" y="5592763"/>
              <a:ext cx="258763" cy="290513"/>
            </a:xfrm>
            <a:custGeom>
              <a:avLst/>
              <a:gdLst>
                <a:gd name="T0" fmla="*/ 14 w 163"/>
                <a:gd name="T1" fmla="*/ 0 h 183"/>
                <a:gd name="T2" fmla="*/ 22 w 163"/>
                <a:gd name="T3" fmla="*/ 10 h 183"/>
                <a:gd name="T4" fmla="*/ 0 w 163"/>
                <a:gd name="T5" fmla="*/ 28 h 183"/>
                <a:gd name="T6" fmla="*/ 0 w 163"/>
                <a:gd name="T7" fmla="*/ 183 h 183"/>
                <a:gd name="T8" fmla="*/ 163 w 163"/>
                <a:gd name="T9" fmla="*/ 183 h 183"/>
                <a:gd name="T10" fmla="*/ 163 w 163"/>
                <a:gd name="T11" fmla="*/ 146 h 183"/>
                <a:gd name="T12" fmla="*/ 14 w 163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83">
                  <a:moveTo>
                    <a:pt x="14" y="0"/>
                  </a:moveTo>
                  <a:lnTo>
                    <a:pt x="22" y="10"/>
                  </a:lnTo>
                  <a:lnTo>
                    <a:pt x="0" y="28"/>
                  </a:lnTo>
                  <a:lnTo>
                    <a:pt x="0" y="183"/>
                  </a:lnTo>
                  <a:lnTo>
                    <a:pt x="163" y="183"/>
                  </a:lnTo>
                  <a:lnTo>
                    <a:pt x="163" y="146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任意多边形: 形状 114" descr="20fd08f2-9ddf-48fb-b153-db80ad62600c"/>
            <p:cNvSpPr/>
            <p:nvPr/>
          </p:nvSpPr>
          <p:spPr bwMode="auto">
            <a:xfrm>
              <a:off x="5848351" y="5883275"/>
              <a:ext cx="258763" cy="39688"/>
            </a:xfrm>
            <a:custGeom>
              <a:avLst/>
              <a:gdLst>
                <a:gd name="T0" fmla="*/ 163 w 163"/>
                <a:gd name="T1" fmla="*/ 0 h 25"/>
                <a:gd name="T2" fmla="*/ 163 w 163"/>
                <a:gd name="T3" fmla="*/ 0 h 25"/>
                <a:gd name="T4" fmla="*/ 0 w 163"/>
                <a:gd name="T5" fmla="*/ 0 h 25"/>
                <a:gd name="T6" fmla="*/ 0 w 163"/>
                <a:gd name="T7" fmla="*/ 25 h 25"/>
                <a:gd name="T8" fmla="*/ 163 w 163"/>
                <a:gd name="T9" fmla="*/ 25 h 25"/>
                <a:gd name="T10" fmla="*/ 163 w 1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5">
                  <a:moveTo>
                    <a:pt x="163" y="0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63" y="2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任意多边形: 形状 115" descr="4a441678-b650-4dfa-b721-6e3062afc0bd"/>
            <p:cNvSpPr/>
            <p:nvPr/>
          </p:nvSpPr>
          <p:spPr bwMode="auto">
            <a:xfrm>
              <a:off x="5848351" y="5883275"/>
              <a:ext cx="258763" cy="39688"/>
            </a:xfrm>
            <a:custGeom>
              <a:avLst/>
              <a:gdLst>
                <a:gd name="T0" fmla="*/ 163 w 163"/>
                <a:gd name="T1" fmla="*/ 0 h 25"/>
                <a:gd name="T2" fmla="*/ 163 w 163"/>
                <a:gd name="T3" fmla="*/ 0 h 25"/>
                <a:gd name="T4" fmla="*/ 0 w 163"/>
                <a:gd name="T5" fmla="*/ 0 h 25"/>
                <a:gd name="T6" fmla="*/ 0 w 163"/>
                <a:gd name="T7" fmla="*/ 25 h 25"/>
                <a:gd name="T8" fmla="*/ 163 w 163"/>
                <a:gd name="T9" fmla="*/ 25 h 25"/>
                <a:gd name="T10" fmla="*/ 163 w 16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5">
                  <a:moveTo>
                    <a:pt x="163" y="0"/>
                  </a:moveTo>
                  <a:lnTo>
                    <a:pt x="16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63" y="25"/>
                  </a:lnTo>
                  <a:lnTo>
                    <a:pt x="1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任意多边形: 形状 116" descr="a7d915d9-f315-4cbf-8b10-bb478f96d6ea"/>
            <p:cNvSpPr/>
            <p:nvPr/>
          </p:nvSpPr>
          <p:spPr bwMode="auto">
            <a:xfrm>
              <a:off x="5848351" y="5576888"/>
              <a:ext cx="34925" cy="60325"/>
            </a:xfrm>
            <a:custGeom>
              <a:avLst/>
              <a:gdLst>
                <a:gd name="T0" fmla="*/ 6 w 22"/>
                <a:gd name="T1" fmla="*/ 0 h 38"/>
                <a:gd name="T2" fmla="*/ 0 w 22"/>
                <a:gd name="T3" fmla="*/ 5 h 38"/>
                <a:gd name="T4" fmla="*/ 0 w 22"/>
                <a:gd name="T5" fmla="*/ 38 h 38"/>
                <a:gd name="T6" fmla="*/ 22 w 22"/>
                <a:gd name="T7" fmla="*/ 20 h 38"/>
                <a:gd name="T8" fmla="*/ 14 w 22"/>
                <a:gd name="T9" fmla="*/ 10 h 38"/>
                <a:gd name="T10" fmla="*/ 6 w 2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lnTo>
                    <a:pt x="0" y="5"/>
                  </a:lnTo>
                  <a:lnTo>
                    <a:pt x="0" y="38"/>
                  </a:lnTo>
                  <a:lnTo>
                    <a:pt x="22" y="20"/>
                  </a:lnTo>
                  <a:lnTo>
                    <a:pt x="14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任意多边形: 形状 117" descr="92d21739-b238-4ed2-b267-451ad1a2650a"/>
            <p:cNvSpPr/>
            <p:nvPr/>
          </p:nvSpPr>
          <p:spPr bwMode="auto">
            <a:xfrm>
              <a:off x="5848351" y="5576888"/>
              <a:ext cx="34925" cy="60325"/>
            </a:xfrm>
            <a:custGeom>
              <a:avLst/>
              <a:gdLst>
                <a:gd name="T0" fmla="*/ 6 w 22"/>
                <a:gd name="T1" fmla="*/ 0 h 38"/>
                <a:gd name="T2" fmla="*/ 0 w 22"/>
                <a:gd name="T3" fmla="*/ 5 h 38"/>
                <a:gd name="T4" fmla="*/ 0 w 22"/>
                <a:gd name="T5" fmla="*/ 38 h 38"/>
                <a:gd name="T6" fmla="*/ 22 w 22"/>
                <a:gd name="T7" fmla="*/ 20 h 38"/>
                <a:gd name="T8" fmla="*/ 14 w 22"/>
                <a:gd name="T9" fmla="*/ 10 h 38"/>
                <a:gd name="T10" fmla="*/ 6 w 2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lnTo>
                    <a:pt x="0" y="5"/>
                  </a:lnTo>
                  <a:lnTo>
                    <a:pt x="0" y="38"/>
                  </a:lnTo>
                  <a:lnTo>
                    <a:pt x="22" y="20"/>
                  </a:lnTo>
                  <a:lnTo>
                    <a:pt x="14" y="1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任意多边形: 形状 118" descr="55f8c4a5-1f41-4959-b1a5-13cdb0f56cc9"/>
            <p:cNvSpPr>
              <a:spLocks noEditPoints="1"/>
            </p:cNvSpPr>
            <p:nvPr/>
          </p:nvSpPr>
          <p:spPr bwMode="auto">
            <a:xfrm>
              <a:off x="5849938" y="5364163"/>
              <a:ext cx="12700" cy="65088"/>
            </a:xfrm>
            <a:custGeom>
              <a:avLst/>
              <a:gdLst>
                <a:gd name="T0" fmla="*/ 6 w 6"/>
                <a:gd name="T1" fmla="*/ 14 h 33"/>
                <a:gd name="T2" fmla="*/ 0 w 6"/>
                <a:gd name="T3" fmla="*/ 14 h 33"/>
                <a:gd name="T4" fmla="*/ 0 w 6"/>
                <a:gd name="T5" fmla="*/ 16 h 33"/>
                <a:gd name="T6" fmla="*/ 0 w 6"/>
                <a:gd name="T7" fmla="*/ 33 h 33"/>
                <a:gd name="T8" fmla="*/ 6 w 6"/>
                <a:gd name="T9" fmla="*/ 14 h 33"/>
                <a:gd name="T10" fmla="*/ 6 w 6"/>
                <a:gd name="T11" fmla="*/ 14 h 33"/>
                <a:gd name="T12" fmla="*/ 6 w 6"/>
                <a:gd name="T13" fmla="*/ 14 h 33"/>
                <a:gd name="T14" fmla="*/ 6 w 6"/>
                <a:gd name="T15" fmla="*/ 14 h 33"/>
                <a:gd name="T16" fmla="*/ 3 w 6"/>
                <a:gd name="T17" fmla="*/ 0 h 33"/>
                <a:gd name="T18" fmla="*/ 0 w 6"/>
                <a:gd name="T19" fmla="*/ 14 h 33"/>
                <a:gd name="T20" fmla="*/ 6 w 6"/>
                <a:gd name="T21" fmla="*/ 14 h 33"/>
                <a:gd name="T22" fmla="*/ 6 w 6"/>
                <a:gd name="T23" fmla="*/ 14 h 33"/>
                <a:gd name="T24" fmla="*/ 3 w 6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33">
                  <a:moveTo>
                    <a:pt x="6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8"/>
                    <a:pt x="6" y="21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0"/>
                  </a:moveTo>
                  <a:cubicBezTo>
                    <a:pt x="1" y="4"/>
                    <a:pt x="0" y="9"/>
                    <a:pt x="0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9"/>
                    <a:pt x="5" y="4"/>
                    <a:pt x="3" y="0"/>
                  </a:cubicBezTo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任意多边形: 形状 119" descr="a8c95f60-a3d3-465a-bbaf-bd408b475587"/>
            <p:cNvSpPr/>
            <p:nvPr/>
          </p:nvSpPr>
          <p:spPr bwMode="auto">
            <a:xfrm>
              <a:off x="5915026" y="5364163"/>
              <a:ext cx="1209675" cy="377825"/>
            </a:xfrm>
            <a:custGeom>
              <a:avLst/>
              <a:gdLst>
                <a:gd name="T0" fmla="*/ 762 w 762"/>
                <a:gd name="T1" fmla="*/ 3 h 238"/>
                <a:gd name="T2" fmla="*/ 762 w 762"/>
                <a:gd name="T3" fmla="*/ 0 h 238"/>
                <a:gd name="T4" fmla="*/ 0 w 762"/>
                <a:gd name="T5" fmla="*/ 0 h 238"/>
                <a:gd name="T6" fmla="*/ 379 w 762"/>
                <a:gd name="T7" fmla="*/ 238 h 238"/>
                <a:gd name="T8" fmla="*/ 762 w 762"/>
                <a:gd name="T9" fmla="*/ 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238">
                  <a:moveTo>
                    <a:pt x="762" y="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379" y="238"/>
                  </a:lnTo>
                  <a:lnTo>
                    <a:pt x="762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任意多边形: 形状 120" descr="0c729504-74d4-4075-9b5b-493a1b29f941"/>
            <p:cNvSpPr/>
            <p:nvPr/>
          </p:nvSpPr>
          <p:spPr bwMode="auto">
            <a:xfrm>
              <a:off x="5913438" y="4986338"/>
              <a:ext cx="1209675" cy="377825"/>
            </a:xfrm>
            <a:custGeom>
              <a:avLst/>
              <a:gdLst>
                <a:gd name="T0" fmla="*/ 762 w 762"/>
                <a:gd name="T1" fmla="*/ 234 h 238"/>
                <a:gd name="T2" fmla="*/ 762 w 762"/>
                <a:gd name="T3" fmla="*/ 238 h 238"/>
                <a:gd name="T4" fmla="*/ 0 w 762"/>
                <a:gd name="T5" fmla="*/ 238 h 238"/>
                <a:gd name="T6" fmla="*/ 379 w 762"/>
                <a:gd name="T7" fmla="*/ 0 h 238"/>
                <a:gd name="T8" fmla="*/ 762 w 762"/>
                <a:gd name="T9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238">
                  <a:moveTo>
                    <a:pt x="762" y="234"/>
                  </a:moveTo>
                  <a:lnTo>
                    <a:pt x="762" y="238"/>
                  </a:lnTo>
                  <a:lnTo>
                    <a:pt x="0" y="238"/>
                  </a:lnTo>
                  <a:lnTo>
                    <a:pt x="379" y="0"/>
                  </a:lnTo>
                  <a:lnTo>
                    <a:pt x="762" y="23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任意多边形: 形状 121" descr="55450573-586d-4af0-bb06-91d0fa6f30df"/>
            <p:cNvSpPr/>
            <p:nvPr/>
          </p:nvSpPr>
          <p:spPr bwMode="auto">
            <a:xfrm>
              <a:off x="6088063" y="4908550"/>
              <a:ext cx="874713" cy="908050"/>
            </a:xfrm>
            <a:custGeom>
              <a:avLst/>
              <a:gdLst>
                <a:gd name="T0" fmla="*/ 442 w 442"/>
                <a:gd name="T1" fmla="*/ 459 h 459"/>
                <a:gd name="T2" fmla="*/ 0 w 442"/>
                <a:gd name="T3" fmla="*/ 459 h 459"/>
                <a:gd name="T4" fmla="*/ 0 w 442"/>
                <a:gd name="T5" fmla="*/ 8 h 459"/>
                <a:gd name="T6" fmla="*/ 7 w 442"/>
                <a:gd name="T7" fmla="*/ 0 h 459"/>
                <a:gd name="T8" fmla="*/ 435 w 442"/>
                <a:gd name="T9" fmla="*/ 0 h 459"/>
                <a:gd name="T10" fmla="*/ 442 w 442"/>
                <a:gd name="T11" fmla="*/ 8 h 459"/>
                <a:gd name="T12" fmla="*/ 442 w 442"/>
                <a:gd name="T13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459">
                  <a:moveTo>
                    <a:pt x="442" y="459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9" y="0"/>
                    <a:pt x="442" y="4"/>
                    <a:pt x="442" y="8"/>
                  </a:cubicBezTo>
                  <a:lnTo>
                    <a:pt x="442" y="4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任意多边形: 形状 122" descr="e524b743-767f-44d6-9b2f-94753db1c760"/>
            <p:cNvSpPr/>
            <p:nvPr/>
          </p:nvSpPr>
          <p:spPr bwMode="auto">
            <a:xfrm>
              <a:off x="6067426" y="4889500"/>
              <a:ext cx="915988" cy="949325"/>
            </a:xfrm>
            <a:custGeom>
              <a:avLst/>
              <a:gdLst>
                <a:gd name="T0" fmla="*/ 452 w 462"/>
                <a:gd name="T1" fmla="*/ 469 h 480"/>
                <a:gd name="T2" fmla="*/ 452 w 462"/>
                <a:gd name="T3" fmla="*/ 459 h 480"/>
                <a:gd name="T4" fmla="*/ 20 w 462"/>
                <a:gd name="T5" fmla="*/ 459 h 480"/>
                <a:gd name="T6" fmla="*/ 20 w 462"/>
                <a:gd name="T7" fmla="*/ 18 h 480"/>
                <a:gd name="T8" fmla="*/ 17 w 462"/>
                <a:gd name="T9" fmla="*/ 18 h 480"/>
                <a:gd name="T10" fmla="*/ 19 w 462"/>
                <a:gd name="T11" fmla="*/ 20 h 480"/>
                <a:gd name="T12" fmla="*/ 20 w 462"/>
                <a:gd name="T13" fmla="*/ 18 h 480"/>
                <a:gd name="T14" fmla="*/ 17 w 462"/>
                <a:gd name="T15" fmla="*/ 18 h 480"/>
                <a:gd name="T16" fmla="*/ 19 w 462"/>
                <a:gd name="T17" fmla="*/ 20 h 480"/>
                <a:gd name="T18" fmla="*/ 17 w 462"/>
                <a:gd name="T19" fmla="*/ 18 h 480"/>
                <a:gd name="T20" fmla="*/ 17 w 462"/>
                <a:gd name="T21" fmla="*/ 20 h 480"/>
                <a:gd name="T22" fmla="*/ 19 w 462"/>
                <a:gd name="T23" fmla="*/ 20 h 480"/>
                <a:gd name="T24" fmla="*/ 17 w 462"/>
                <a:gd name="T25" fmla="*/ 18 h 480"/>
                <a:gd name="T26" fmla="*/ 17 w 462"/>
                <a:gd name="T27" fmla="*/ 20 h 480"/>
                <a:gd name="T28" fmla="*/ 445 w 462"/>
                <a:gd name="T29" fmla="*/ 20 h 480"/>
                <a:gd name="T30" fmla="*/ 445 w 462"/>
                <a:gd name="T31" fmla="*/ 18 h 480"/>
                <a:gd name="T32" fmla="*/ 443 w 462"/>
                <a:gd name="T33" fmla="*/ 20 h 480"/>
                <a:gd name="T34" fmla="*/ 445 w 462"/>
                <a:gd name="T35" fmla="*/ 20 h 480"/>
                <a:gd name="T36" fmla="*/ 445 w 462"/>
                <a:gd name="T37" fmla="*/ 18 h 480"/>
                <a:gd name="T38" fmla="*/ 443 w 462"/>
                <a:gd name="T39" fmla="*/ 20 h 480"/>
                <a:gd name="T40" fmla="*/ 445 w 462"/>
                <a:gd name="T41" fmla="*/ 18 h 480"/>
                <a:gd name="T42" fmla="*/ 442 w 462"/>
                <a:gd name="T43" fmla="*/ 18 h 480"/>
                <a:gd name="T44" fmla="*/ 443 w 462"/>
                <a:gd name="T45" fmla="*/ 20 h 480"/>
                <a:gd name="T46" fmla="*/ 445 w 462"/>
                <a:gd name="T47" fmla="*/ 18 h 480"/>
                <a:gd name="T48" fmla="*/ 442 w 462"/>
                <a:gd name="T49" fmla="*/ 18 h 480"/>
                <a:gd name="T50" fmla="*/ 442 w 462"/>
                <a:gd name="T51" fmla="*/ 469 h 480"/>
                <a:gd name="T52" fmla="*/ 452 w 462"/>
                <a:gd name="T53" fmla="*/ 469 h 480"/>
                <a:gd name="T54" fmla="*/ 452 w 462"/>
                <a:gd name="T55" fmla="*/ 459 h 480"/>
                <a:gd name="T56" fmla="*/ 452 w 462"/>
                <a:gd name="T57" fmla="*/ 469 h 480"/>
                <a:gd name="T58" fmla="*/ 462 w 462"/>
                <a:gd name="T59" fmla="*/ 469 h 480"/>
                <a:gd name="T60" fmla="*/ 462 w 462"/>
                <a:gd name="T61" fmla="*/ 18 h 480"/>
                <a:gd name="T62" fmla="*/ 457 w 462"/>
                <a:gd name="T63" fmla="*/ 5 h 480"/>
                <a:gd name="T64" fmla="*/ 445 w 462"/>
                <a:gd name="T65" fmla="*/ 0 h 480"/>
                <a:gd name="T66" fmla="*/ 17 w 462"/>
                <a:gd name="T67" fmla="*/ 0 h 480"/>
                <a:gd name="T68" fmla="*/ 5 w 462"/>
                <a:gd name="T69" fmla="*/ 5 h 480"/>
                <a:gd name="T70" fmla="*/ 0 w 462"/>
                <a:gd name="T71" fmla="*/ 18 h 480"/>
                <a:gd name="T72" fmla="*/ 0 w 462"/>
                <a:gd name="T73" fmla="*/ 480 h 480"/>
                <a:gd name="T74" fmla="*/ 462 w 462"/>
                <a:gd name="T75" fmla="*/ 480 h 480"/>
                <a:gd name="T76" fmla="*/ 462 w 462"/>
                <a:gd name="T77" fmla="*/ 469 h 480"/>
                <a:gd name="T78" fmla="*/ 452 w 462"/>
                <a:gd name="T7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80">
                  <a:moveTo>
                    <a:pt x="452" y="469"/>
                  </a:moveTo>
                  <a:cubicBezTo>
                    <a:pt x="452" y="459"/>
                    <a:pt x="452" y="459"/>
                    <a:pt x="452" y="459"/>
                  </a:cubicBezTo>
                  <a:cubicBezTo>
                    <a:pt x="20" y="459"/>
                    <a:pt x="20" y="459"/>
                    <a:pt x="20" y="45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445" y="20"/>
                    <a:pt x="445" y="20"/>
                    <a:pt x="445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43" y="20"/>
                    <a:pt x="444" y="20"/>
                    <a:pt x="445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18"/>
                    <a:pt x="443" y="19"/>
                    <a:pt x="443" y="20"/>
                  </a:cubicBezTo>
                  <a:cubicBezTo>
                    <a:pt x="445" y="18"/>
                    <a:pt x="445" y="18"/>
                    <a:pt x="445" y="18"/>
                  </a:cubicBezTo>
                  <a:cubicBezTo>
                    <a:pt x="442" y="18"/>
                    <a:pt x="442" y="18"/>
                    <a:pt x="442" y="18"/>
                  </a:cubicBezTo>
                  <a:cubicBezTo>
                    <a:pt x="442" y="469"/>
                    <a:pt x="442" y="469"/>
                    <a:pt x="442" y="469"/>
                  </a:cubicBezTo>
                  <a:cubicBezTo>
                    <a:pt x="452" y="469"/>
                    <a:pt x="452" y="469"/>
                    <a:pt x="452" y="469"/>
                  </a:cubicBezTo>
                  <a:cubicBezTo>
                    <a:pt x="452" y="459"/>
                    <a:pt x="452" y="459"/>
                    <a:pt x="452" y="459"/>
                  </a:cubicBezTo>
                  <a:cubicBezTo>
                    <a:pt x="452" y="469"/>
                    <a:pt x="452" y="469"/>
                    <a:pt x="452" y="469"/>
                  </a:cubicBezTo>
                  <a:cubicBezTo>
                    <a:pt x="462" y="469"/>
                    <a:pt x="462" y="469"/>
                    <a:pt x="462" y="469"/>
                  </a:cubicBezTo>
                  <a:cubicBezTo>
                    <a:pt x="462" y="18"/>
                    <a:pt x="462" y="18"/>
                    <a:pt x="462" y="18"/>
                  </a:cubicBezTo>
                  <a:cubicBezTo>
                    <a:pt x="462" y="13"/>
                    <a:pt x="461" y="8"/>
                    <a:pt x="457" y="5"/>
                  </a:cubicBezTo>
                  <a:cubicBezTo>
                    <a:pt x="454" y="2"/>
                    <a:pt x="450" y="0"/>
                    <a:pt x="44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3"/>
                    <a:pt x="0" y="18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462" y="480"/>
                    <a:pt x="462" y="480"/>
                    <a:pt x="462" y="480"/>
                  </a:cubicBezTo>
                  <a:cubicBezTo>
                    <a:pt x="462" y="469"/>
                    <a:pt x="462" y="469"/>
                    <a:pt x="462" y="469"/>
                  </a:cubicBezTo>
                  <a:lnTo>
                    <a:pt x="452" y="4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任意多边形: 形状 123" descr="bc1b1d19-8000-43f8-8670-eb855679ee68"/>
            <p:cNvSpPr/>
            <p:nvPr/>
          </p:nvSpPr>
          <p:spPr bwMode="auto">
            <a:xfrm>
              <a:off x="5911851" y="5364163"/>
              <a:ext cx="604838" cy="747713"/>
            </a:xfrm>
            <a:custGeom>
              <a:avLst/>
              <a:gdLst>
                <a:gd name="T0" fmla="*/ 2 w 381"/>
                <a:gd name="T1" fmla="*/ 0 h 471"/>
                <a:gd name="T2" fmla="*/ 0 w 381"/>
                <a:gd name="T3" fmla="*/ 0 h 471"/>
                <a:gd name="T4" fmla="*/ 0 w 381"/>
                <a:gd name="T5" fmla="*/ 471 h 471"/>
                <a:gd name="T6" fmla="*/ 381 w 381"/>
                <a:gd name="T7" fmla="*/ 238 h 471"/>
                <a:gd name="T8" fmla="*/ 2 w 381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471">
                  <a:moveTo>
                    <a:pt x="2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81" y="2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 descr="edcc3c25-9916-4b12-b61b-b85627af54bb"/>
            <p:cNvSpPr/>
            <p:nvPr/>
          </p:nvSpPr>
          <p:spPr bwMode="auto">
            <a:xfrm>
              <a:off x="6516688" y="5368925"/>
              <a:ext cx="608013" cy="750888"/>
            </a:xfrm>
            <a:custGeom>
              <a:avLst/>
              <a:gdLst>
                <a:gd name="T0" fmla="*/ 383 w 383"/>
                <a:gd name="T1" fmla="*/ 0 h 473"/>
                <a:gd name="T2" fmla="*/ 0 w 383"/>
                <a:gd name="T3" fmla="*/ 235 h 473"/>
                <a:gd name="T4" fmla="*/ 381 w 383"/>
                <a:gd name="T5" fmla="*/ 473 h 473"/>
                <a:gd name="T6" fmla="*/ 383 w 383"/>
                <a:gd name="T7" fmla="*/ 473 h 473"/>
                <a:gd name="T8" fmla="*/ 383 w 38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472">
                  <a:moveTo>
                    <a:pt x="383" y="0"/>
                  </a:moveTo>
                  <a:lnTo>
                    <a:pt x="0" y="235"/>
                  </a:lnTo>
                  <a:lnTo>
                    <a:pt x="381" y="473"/>
                  </a:lnTo>
                  <a:lnTo>
                    <a:pt x="383" y="47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任意多边形: 形状 125" descr="8f962be8-8a31-49d2-b411-0aa50b094dd8"/>
            <p:cNvSpPr/>
            <p:nvPr/>
          </p:nvSpPr>
          <p:spPr bwMode="auto">
            <a:xfrm>
              <a:off x="5935664" y="5741988"/>
              <a:ext cx="1185862" cy="370387"/>
            </a:xfrm>
            <a:custGeom>
              <a:avLst/>
              <a:gdLst>
                <a:gd name="T0" fmla="*/ 0 w 762"/>
                <a:gd name="T1" fmla="*/ 233 h 238"/>
                <a:gd name="T2" fmla="*/ 0 w 762"/>
                <a:gd name="T3" fmla="*/ 238 h 238"/>
                <a:gd name="T4" fmla="*/ 762 w 762"/>
                <a:gd name="T5" fmla="*/ 238 h 238"/>
                <a:gd name="T6" fmla="*/ 381 w 762"/>
                <a:gd name="T7" fmla="*/ 0 h 238"/>
                <a:gd name="T8" fmla="*/ 166 w 762"/>
                <a:gd name="T9" fmla="*/ 132 h 238"/>
                <a:gd name="T10" fmla="*/ 0 w 762"/>
                <a:gd name="T11" fmla="*/ 23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2" h="238">
                  <a:moveTo>
                    <a:pt x="0" y="233"/>
                  </a:moveTo>
                  <a:lnTo>
                    <a:pt x="0" y="238"/>
                  </a:lnTo>
                  <a:lnTo>
                    <a:pt x="762" y="238"/>
                  </a:lnTo>
                  <a:lnTo>
                    <a:pt x="381" y="0"/>
                  </a:lnTo>
                  <a:lnTo>
                    <a:pt x="166" y="132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任意多边形: 形状 126" descr="2920c99b-f37f-4e72-8790-febc1fe502ae"/>
            <p:cNvSpPr/>
            <p:nvPr/>
          </p:nvSpPr>
          <p:spPr bwMode="auto">
            <a:xfrm>
              <a:off x="5905501" y="5345113"/>
              <a:ext cx="1208088" cy="777875"/>
            </a:xfrm>
            <a:custGeom>
              <a:avLst/>
              <a:gdLst>
                <a:gd name="T0" fmla="*/ 0 w 761"/>
                <a:gd name="T1" fmla="*/ 22 h 490"/>
                <a:gd name="T2" fmla="*/ 747 w 761"/>
                <a:gd name="T3" fmla="*/ 490 h 490"/>
                <a:gd name="T4" fmla="*/ 761 w 761"/>
                <a:gd name="T5" fmla="*/ 469 h 490"/>
                <a:gd name="T6" fmla="*/ 12 w 761"/>
                <a:gd name="T7" fmla="*/ 0 h 490"/>
                <a:gd name="T8" fmla="*/ 0 w 761"/>
                <a:gd name="T9" fmla="*/ 2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490">
                  <a:moveTo>
                    <a:pt x="0" y="22"/>
                  </a:moveTo>
                  <a:lnTo>
                    <a:pt x="747" y="490"/>
                  </a:lnTo>
                  <a:lnTo>
                    <a:pt x="761" y="469"/>
                  </a:lnTo>
                  <a:lnTo>
                    <a:pt x="12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任意多边形: 形状 127" descr="1494b9ac-c633-44cd-9b64-8ac6f2ea1419"/>
            <p:cNvSpPr/>
            <p:nvPr/>
          </p:nvSpPr>
          <p:spPr bwMode="auto">
            <a:xfrm>
              <a:off x="5905501" y="5345113"/>
              <a:ext cx="1208088" cy="777875"/>
            </a:xfrm>
            <a:custGeom>
              <a:avLst/>
              <a:gdLst>
                <a:gd name="T0" fmla="*/ 0 w 761"/>
                <a:gd name="T1" fmla="*/ 22 h 490"/>
                <a:gd name="T2" fmla="*/ 747 w 761"/>
                <a:gd name="T3" fmla="*/ 490 h 490"/>
                <a:gd name="T4" fmla="*/ 761 w 761"/>
                <a:gd name="T5" fmla="*/ 469 h 490"/>
                <a:gd name="T6" fmla="*/ 12 w 761"/>
                <a:gd name="T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490">
                  <a:moveTo>
                    <a:pt x="0" y="22"/>
                  </a:moveTo>
                  <a:lnTo>
                    <a:pt x="747" y="490"/>
                  </a:lnTo>
                  <a:lnTo>
                    <a:pt x="761" y="46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任意多边形: 形状 128" descr="073744eb-5951-4ca5-b684-6cfb3b8a92e9"/>
            <p:cNvSpPr/>
            <p:nvPr/>
          </p:nvSpPr>
          <p:spPr bwMode="auto">
            <a:xfrm>
              <a:off x="5921376" y="5353050"/>
              <a:ext cx="1211263" cy="768350"/>
            </a:xfrm>
            <a:custGeom>
              <a:avLst/>
              <a:gdLst>
                <a:gd name="T0" fmla="*/ 14 w 763"/>
                <a:gd name="T1" fmla="*/ 484 h 484"/>
                <a:gd name="T2" fmla="*/ 763 w 763"/>
                <a:gd name="T3" fmla="*/ 22 h 484"/>
                <a:gd name="T4" fmla="*/ 750 w 763"/>
                <a:gd name="T5" fmla="*/ 0 h 484"/>
                <a:gd name="T6" fmla="*/ 0 w 763"/>
                <a:gd name="T7" fmla="*/ 463 h 484"/>
                <a:gd name="T8" fmla="*/ 14 w 763"/>
                <a:gd name="T9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483">
                  <a:moveTo>
                    <a:pt x="14" y="484"/>
                  </a:moveTo>
                  <a:lnTo>
                    <a:pt x="763" y="22"/>
                  </a:lnTo>
                  <a:lnTo>
                    <a:pt x="750" y="0"/>
                  </a:lnTo>
                  <a:lnTo>
                    <a:pt x="0" y="463"/>
                  </a:lnTo>
                  <a:lnTo>
                    <a:pt x="14" y="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任意多边形: 形状 129" descr="b88618a9-11d5-44f2-a862-2dffd6b02bc3"/>
            <p:cNvSpPr/>
            <p:nvPr/>
          </p:nvSpPr>
          <p:spPr bwMode="auto">
            <a:xfrm>
              <a:off x="5921376" y="5353050"/>
              <a:ext cx="1211263" cy="768350"/>
            </a:xfrm>
            <a:custGeom>
              <a:avLst/>
              <a:gdLst>
                <a:gd name="T0" fmla="*/ 14 w 763"/>
                <a:gd name="T1" fmla="*/ 484 h 484"/>
                <a:gd name="T2" fmla="*/ 763 w 763"/>
                <a:gd name="T3" fmla="*/ 22 h 484"/>
                <a:gd name="T4" fmla="*/ 750 w 763"/>
                <a:gd name="T5" fmla="*/ 0 h 484"/>
                <a:gd name="T6" fmla="*/ 0 w 763"/>
                <a:gd name="T7" fmla="*/ 46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3" h="483">
                  <a:moveTo>
                    <a:pt x="14" y="484"/>
                  </a:moveTo>
                  <a:lnTo>
                    <a:pt x="763" y="22"/>
                  </a:lnTo>
                  <a:lnTo>
                    <a:pt x="750" y="0"/>
                  </a:lnTo>
                  <a:lnTo>
                    <a:pt x="0" y="4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任意多边形: 形状 130" descr="0e66d6c6-7c87-48fb-953b-a29caa6f9102"/>
            <p:cNvSpPr/>
            <p:nvPr/>
          </p:nvSpPr>
          <p:spPr bwMode="auto">
            <a:xfrm>
              <a:off x="6988176" y="5256213"/>
              <a:ext cx="155575" cy="882650"/>
            </a:xfrm>
            <a:custGeom>
              <a:avLst/>
              <a:gdLst>
                <a:gd name="T0" fmla="*/ 3 w 78"/>
                <a:gd name="T1" fmla="*/ 446 h 446"/>
                <a:gd name="T2" fmla="*/ 40 w 78"/>
                <a:gd name="T3" fmla="*/ 446 h 446"/>
                <a:gd name="T4" fmla="*/ 40 w 78"/>
                <a:gd name="T5" fmla="*/ 446 h 446"/>
                <a:gd name="T6" fmla="*/ 40 w 78"/>
                <a:gd name="T7" fmla="*/ 446 h 446"/>
                <a:gd name="T8" fmla="*/ 40 w 78"/>
                <a:gd name="T9" fmla="*/ 439 h 446"/>
                <a:gd name="T10" fmla="*/ 40 w 78"/>
                <a:gd name="T11" fmla="*/ 446 h 446"/>
                <a:gd name="T12" fmla="*/ 40 w 78"/>
                <a:gd name="T13" fmla="*/ 446 h 446"/>
                <a:gd name="T14" fmla="*/ 40 w 78"/>
                <a:gd name="T15" fmla="*/ 439 h 446"/>
                <a:gd name="T16" fmla="*/ 40 w 78"/>
                <a:gd name="T17" fmla="*/ 446 h 446"/>
                <a:gd name="T18" fmla="*/ 66 w 78"/>
                <a:gd name="T19" fmla="*/ 434 h 446"/>
                <a:gd name="T20" fmla="*/ 77 w 78"/>
                <a:gd name="T21" fmla="*/ 407 h 446"/>
                <a:gd name="T22" fmla="*/ 78 w 78"/>
                <a:gd name="T23" fmla="*/ 71 h 446"/>
                <a:gd name="T24" fmla="*/ 78 w 78"/>
                <a:gd name="T25" fmla="*/ 71 h 446"/>
                <a:gd name="T26" fmla="*/ 78 w 78"/>
                <a:gd name="T27" fmla="*/ 70 h 446"/>
                <a:gd name="T28" fmla="*/ 71 w 78"/>
                <a:gd name="T29" fmla="*/ 71 h 446"/>
                <a:gd name="T30" fmla="*/ 78 w 78"/>
                <a:gd name="T31" fmla="*/ 71 h 446"/>
                <a:gd name="T32" fmla="*/ 78 w 78"/>
                <a:gd name="T33" fmla="*/ 70 h 446"/>
                <a:gd name="T34" fmla="*/ 71 w 78"/>
                <a:gd name="T35" fmla="*/ 71 h 446"/>
                <a:gd name="T36" fmla="*/ 78 w 78"/>
                <a:gd name="T37" fmla="*/ 71 h 446"/>
                <a:gd name="T38" fmla="*/ 60 w 78"/>
                <a:gd name="T39" fmla="*/ 37 h 446"/>
                <a:gd name="T40" fmla="*/ 55 w 78"/>
                <a:gd name="T41" fmla="*/ 45 h 446"/>
                <a:gd name="T42" fmla="*/ 61 w 78"/>
                <a:gd name="T43" fmla="*/ 37 h 446"/>
                <a:gd name="T44" fmla="*/ 13 w 78"/>
                <a:gd name="T45" fmla="*/ 0 h 446"/>
                <a:gd name="T46" fmla="*/ 0 w 78"/>
                <a:gd name="T47" fmla="*/ 16 h 446"/>
                <a:gd name="T48" fmla="*/ 49 w 78"/>
                <a:gd name="T49" fmla="*/ 54 h 446"/>
                <a:gd name="T50" fmla="*/ 49 w 78"/>
                <a:gd name="T51" fmla="*/ 54 h 446"/>
                <a:gd name="T52" fmla="*/ 58 w 78"/>
                <a:gd name="T53" fmla="*/ 71 h 446"/>
                <a:gd name="T54" fmla="*/ 58 w 78"/>
                <a:gd name="T55" fmla="*/ 71 h 446"/>
                <a:gd name="T56" fmla="*/ 65 w 78"/>
                <a:gd name="T57" fmla="*/ 71 h 446"/>
                <a:gd name="T58" fmla="*/ 58 w 78"/>
                <a:gd name="T59" fmla="*/ 71 h 446"/>
                <a:gd name="T60" fmla="*/ 58 w 78"/>
                <a:gd name="T61" fmla="*/ 71 h 446"/>
                <a:gd name="T62" fmla="*/ 65 w 78"/>
                <a:gd name="T63" fmla="*/ 71 h 446"/>
                <a:gd name="T64" fmla="*/ 58 w 78"/>
                <a:gd name="T65" fmla="*/ 71 h 446"/>
                <a:gd name="T66" fmla="*/ 58 w 78"/>
                <a:gd name="T67" fmla="*/ 71 h 446"/>
                <a:gd name="T68" fmla="*/ 57 w 78"/>
                <a:gd name="T69" fmla="*/ 407 h 446"/>
                <a:gd name="T70" fmla="*/ 52 w 78"/>
                <a:gd name="T71" fmla="*/ 420 h 446"/>
                <a:gd name="T72" fmla="*/ 40 w 78"/>
                <a:gd name="T73" fmla="*/ 426 h 446"/>
                <a:gd name="T74" fmla="*/ 40 w 78"/>
                <a:gd name="T75" fmla="*/ 426 h 446"/>
                <a:gd name="T76" fmla="*/ 40 w 78"/>
                <a:gd name="T77" fmla="*/ 432 h 446"/>
                <a:gd name="T78" fmla="*/ 40 w 78"/>
                <a:gd name="T79" fmla="*/ 426 h 446"/>
                <a:gd name="T80" fmla="*/ 40 w 78"/>
                <a:gd name="T81" fmla="*/ 426 h 446"/>
                <a:gd name="T82" fmla="*/ 40 w 78"/>
                <a:gd name="T83" fmla="*/ 432 h 446"/>
                <a:gd name="T84" fmla="*/ 40 w 78"/>
                <a:gd name="T85" fmla="*/ 426 h 446"/>
                <a:gd name="T86" fmla="*/ 3 w 78"/>
                <a:gd name="T87" fmla="*/ 425 h 446"/>
                <a:gd name="T88" fmla="*/ 3 w 78"/>
                <a:gd name="T8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446">
                  <a:moveTo>
                    <a:pt x="3" y="446"/>
                  </a:move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39"/>
                    <a:pt x="40" y="439"/>
                    <a:pt x="40" y="439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40" y="439"/>
                    <a:pt x="40" y="439"/>
                    <a:pt x="40" y="439"/>
                  </a:cubicBezTo>
                  <a:cubicBezTo>
                    <a:pt x="40" y="446"/>
                    <a:pt x="40" y="446"/>
                    <a:pt x="40" y="446"/>
                  </a:cubicBezTo>
                  <a:cubicBezTo>
                    <a:pt x="50" y="446"/>
                    <a:pt x="60" y="441"/>
                    <a:pt x="66" y="434"/>
                  </a:cubicBezTo>
                  <a:cubicBezTo>
                    <a:pt x="73" y="427"/>
                    <a:pt x="77" y="417"/>
                    <a:pt x="77" y="407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57"/>
                    <a:pt x="71" y="44"/>
                    <a:pt x="60" y="3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4" y="57"/>
                    <a:pt x="58" y="64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7" y="412"/>
                    <a:pt x="55" y="417"/>
                    <a:pt x="52" y="420"/>
                  </a:cubicBezTo>
                  <a:cubicBezTo>
                    <a:pt x="49" y="424"/>
                    <a:pt x="44" y="426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3" y="425"/>
                    <a:pt x="3" y="425"/>
                    <a:pt x="3" y="425"/>
                  </a:cubicBezTo>
                  <a:cubicBezTo>
                    <a:pt x="3" y="446"/>
                    <a:pt x="3" y="446"/>
                    <a:pt x="3" y="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任意多边形: 形状 131" descr="325d74ed-f1b3-4802-b0aa-33ed38a73ef6"/>
            <p:cNvSpPr/>
            <p:nvPr/>
          </p:nvSpPr>
          <p:spPr bwMode="auto">
            <a:xfrm>
              <a:off x="5891213" y="5254625"/>
              <a:ext cx="825500" cy="877888"/>
            </a:xfrm>
            <a:custGeom>
              <a:avLst/>
              <a:gdLst>
                <a:gd name="T0" fmla="*/ 72 w 417"/>
                <a:gd name="T1" fmla="*/ 0 h 444"/>
                <a:gd name="T2" fmla="*/ 18 w 417"/>
                <a:gd name="T3" fmla="*/ 38 h 444"/>
                <a:gd name="T4" fmla="*/ 24 w 417"/>
                <a:gd name="T5" fmla="*/ 47 h 444"/>
                <a:gd name="T6" fmla="*/ 19 w 417"/>
                <a:gd name="T7" fmla="*/ 38 h 444"/>
                <a:gd name="T8" fmla="*/ 1 w 417"/>
                <a:gd name="T9" fmla="*/ 71 h 444"/>
                <a:gd name="T10" fmla="*/ 0 w 417"/>
                <a:gd name="T11" fmla="*/ 405 h 444"/>
                <a:gd name="T12" fmla="*/ 10 w 417"/>
                <a:gd name="T13" fmla="*/ 405 h 444"/>
                <a:gd name="T14" fmla="*/ 0 w 417"/>
                <a:gd name="T15" fmla="*/ 404 h 444"/>
                <a:gd name="T16" fmla="*/ 0 w 417"/>
                <a:gd name="T17" fmla="*/ 405 h 444"/>
                <a:gd name="T18" fmla="*/ 10 w 417"/>
                <a:gd name="T19" fmla="*/ 432 h 444"/>
                <a:gd name="T20" fmla="*/ 37 w 417"/>
                <a:gd name="T21" fmla="*/ 444 h 444"/>
                <a:gd name="T22" fmla="*/ 417 w 417"/>
                <a:gd name="T23" fmla="*/ 444 h 444"/>
                <a:gd name="T24" fmla="*/ 417 w 417"/>
                <a:gd name="T25" fmla="*/ 424 h 444"/>
                <a:gd name="T26" fmla="*/ 37 w 417"/>
                <a:gd name="T27" fmla="*/ 423 h 444"/>
                <a:gd name="T28" fmla="*/ 37 w 417"/>
                <a:gd name="T29" fmla="*/ 423 h 444"/>
                <a:gd name="T30" fmla="*/ 25 w 417"/>
                <a:gd name="T31" fmla="*/ 418 h 444"/>
                <a:gd name="T32" fmla="*/ 20 w 417"/>
                <a:gd name="T33" fmla="*/ 405 h 444"/>
                <a:gd name="T34" fmla="*/ 12 w 417"/>
                <a:gd name="T35" fmla="*/ 405 h 444"/>
                <a:gd name="T36" fmla="*/ 20 w 417"/>
                <a:gd name="T37" fmla="*/ 405 h 444"/>
                <a:gd name="T38" fmla="*/ 20 w 417"/>
                <a:gd name="T39" fmla="*/ 405 h 444"/>
                <a:gd name="T40" fmla="*/ 12 w 417"/>
                <a:gd name="T41" fmla="*/ 405 h 444"/>
                <a:gd name="T42" fmla="*/ 20 w 417"/>
                <a:gd name="T43" fmla="*/ 405 h 444"/>
                <a:gd name="T44" fmla="*/ 15 w 417"/>
                <a:gd name="T45" fmla="*/ 405 h 444"/>
                <a:gd name="T46" fmla="*/ 20 w 417"/>
                <a:gd name="T47" fmla="*/ 405 h 444"/>
                <a:gd name="T48" fmla="*/ 20 w 417"/>
                <a:gd name="T49" fmla="*/ 405 h 444"/>
                <a:gd name="T50" fmla="*/ 15 w 417"/>
                <a:gd name="T51" fmla="*/ 405 h 444"/>
                <a:gd name="T52" fmla="*/ 20 w 417"/>
                <a:gd name="T53" fmla="*/ 405 h 444"/>
                <a:gd name="T54" fmla="*/ 20 w 417"/>
                <a:gd name="T55" fmla="*/ 405 h 444"/>
                <a:gd name="T56" fmla="*/ 21 w 417"/>
                <a:gd name="T57" fmla="*/ 71 h 444"/>
                <a:gd name="T58" fmla="*/ 29 w 417"/>
                <a:gd name="T59" fmla="*/ 55 h 444"/>
                <a:gd name="T60" fmla="*/ 30 w 417"/>
                <a:gd name="T61" fmla="*/ 55 h 444"/>
                <a:gd name="T62" fmla="*/ 84 w 417"/>
                <a:gd name="T63" fmla="*/ 17 h 444"/>
                <a:gd name="T64" fmla="*/ 72 w 417"/>
                <a:gd name="T6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7" h="443">
                  <a:moveTo>
                    <a:pt x="72" y="0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7" y="45"/>
                    <a:pt x="1" y="58"/>
                    <a:pt x="1" y="7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10" y="405"/>
                    <a:pt x="10" y="405"/>
                    <a:pt x="10" y="40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15"/>
                    <a:pt x="4" y="425"/>
                    <a:pt x="10" y="432"/>
                  </a:cubicBezTo>
                  <a:cubicBezTo>
                    <a:pt x="17" y="439"/>
                    <a:pt x="26" y="444"/>
                    <a:pt x="37" y="444"/>
                  </a:cubicBezTo>
                  <a:cubicBezTo>
                    <a:pt x="417" y="444"/>
                    <a:pt x="417" y="444"/>
                    <a:pt x="417" y="444"/>
                  </a:cubicBezTo>
                  <a:cubicBezTo>
                    <a:pt x="417" y="424"/>
                    <a:pt x="417" y="424"/>
                    <a:pt x="417" y="424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7" y="423"/>
                    <a:pt x="37" y="423"/>
                    <a:pt x="37" y="423"/>
                  </a:cubicBezTo>
                  <a:cubicBezTo>
                    <a:pt x="32" y="423"/>
                    <a:pt x="28" y="422"/>
                    <a:pt x="25" y="418"/>
                  </a:cubicBezTo>
                  <a:cubicBezTo>
                    <a:pt x="22" y="415"/>
                    <a:pt x="20" y="410"/>
                    <a:pt x="20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2" y="405"/>
                    <a:pt x="12" y="405"/>
                    <a:pt x="12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5" y="405"/>
                    <a:pt x="15" y="405"/>
                    <a:pt x="15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5" y="405"/>
                    <a:pt x="15" y="405"/>
                    <a:pt x="15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65"/>
                    <a:pt x="24" y="58"/>
                    <a:pt x="29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矩形 132" descr="40cee9aa-5d7a-41e1-943a-63eca47681b5"/>
            <p:cNvSpPr>
              <a:spLocks noChangeArrowheads="1"/>
            </p:cNvSpPr>
            <p:nvPr/>
          </p:nvSpPr>
          <p:spPr bwMode="auto">
            <a:xfrm>
              <a:off x="6215063" y="5122863"/>
              <a:ext cx="631825" cy="396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任意多边形: 形状 133" descr="62d90482-e458-4181-8c08-52b79959a79b"/>
            <p:cNvSpPr/>
            <p:nvPr/>
          </p:nvSpPr>
          <p:spPr bwMode="auto">
            <a:xfrm>
              <a:off x="6215063" y="5122863"/>
              <a:ext cx="631825" cy="39688"/>
            </a:xfrm>
            <a:custGeom>
              <a:avLst/>
              <a:gdLst>
                <a:gd name="T0" fmla="*/ 0 w 398"/>
                <a:gd name="T1" fmla="*/ 25 h 25"/>
                <a:gd name="T2" fmla="*/ 398 w 398"/>
                <a:gd name="T3" fmla="*/ 25 h 25"/>
                <a:gd name="T4" fmla="*/ 398 w 398"/>
                <a:gd name="T5" fmla="*/ 0 h 25"/>
                <a:gd name="T6" fmla="*/ 0 w 39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5">
                  <a:moveTo>
                    <a:pt x="0" y="25"/>
                  </a:moveTo>
                  <a:lnTo>
                    <a:pt x="398" y="25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矩形 134" descr="7d1677cf-beb4-49cc-8389-a357246c7b7f"/>
            <p:cNvSpPr>
              <a:spLocks noChangeArrowheads="1"/>
            </p:cNvSpPr>
            <p:nvPr/>
          </p:nvSpPr>
          <p:spPr bwMode="auto">
            <a:xfrm>
              <a:off x="6215063" y="5284788"/>
              <a:ext cx="631825" cy="396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任意多边形: 形状 135" descr="cb087520-cb13-4f7c-b93d-424c54f7a7ef"/>
            <p:cNvSpPr/>
            <p:nvPr/>
          </p:nvSpPr>
          <p:spPr bwMode="auto">
            <a:xfrm>
              <a:off x="6215063" y="5284788"/>
              <a:ext cx="631825" cy="39688"/>
            </a:xfrm>
            <a:custGeom>
              <a:avLst/>
              <a:gdLst>
                <a:gd name="T0" fmla="*/ 0 w 398"/>
                <a:gd name="T1" fmla="*/ 25 h 25"/>
                <a:gd name="T2" fmla="*/ 398 w 398"/>
                <a:gd name="T3" fmla="*/ 25 h 25"/>
                <a:gd name="T4" fmla="*/ 398 w 398"/>
                <a:gd name="T5" fmla="*/ 0 h 25"/>
                <a:gd name="T6" fmla="*/ 0 w 39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5">
                  <a:moveTo>
                    <a:pt x="0" y="25"/>
                  </a:moveTo>
                  <a:lnTo>
                    <a:pt x="398" y="25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矩形 136" descr="4f33372f-4875-4418-828e-b039a848d393"/>
            <p:cNvSpPr>
              <a:spLocks noChangeArrowheads="1"/>
            </p:cNvSpPr>
            <p:nvPr/>
          </p:nvSpPr>
          <p:spPr bwMode="auto">
            <a:xfrm>
              <a:off x="6215063" y="5446713"/>
              <a:ext cx="631825" cy="41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任意多边形: 形状 137" descr="2fd1eecc-8cdf-4163-b690-2bf38e058633"/>
            <p:cNvSpPr/>
            <p:nvPr/>
          </p:nvSpPr>
          <p:spPr bwMode="auto">
            <a:xfrm>
              <a:off x="6215063" y="5446713"/>
              <a:ext cx="631825" cy="41275"/>
            </a:xfrm>
            <a:custGeom>
              <a:avLst/>
              <a:gdLst>
                <a:gd name="T0" fmla="*/ 0 w 398"/>
                <a:gd name="T1" fmla="*/ 26 h 26"/>
                <a:gd name="T2" fmla="*/ 398 w 398"/>
                <a:gd name="T3" fmla="*/ 26 h 26"/>
                <a:gd name="T4" fmla="*/ 398 w 398"/>
                <a:gd name="T5" fmla="*/ 0 h 26"/>
                <a:gd name="T6" fmla="*/ 0 w 398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6">
                  <a:moveTo>
                    <a:pt x="0" y="26"/>
                  </a:moveTo>
                  <a:lnTo>
                    <a:pt x="398" y="26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任意多边形: 形状 138" descr="6786ee3b-ff7f-4f12-b0ee-4d22523c9c5e"/>
            <p:cNvSpPr/>
            <p:nvPr/>
          </p:nvSpPr>
          <p:spPr bwMode="auto">
            <a:xfrm>
              <a:off x="4818063" y="5983288"/>
              <a:ext cx="171450" cy="133350"/>
            </a:xfrm>
            <a:custGeom>
              <a:avLst/>
              <a:gdLst>
                <a:gd name="T0" fmla="*/ 84 w 86"/>
                <a:gd name="T1" fmla="*/ 26 h 68"/>
                <a:gd name="T2" fmla="*/ 48 w 86"/>
                <a:gd name="T3" fmla="*/ 64 h 68"/>
                <a:gd name="T4" fmla="*/ 3 w 86"/>
                <a:gd name="T5" fmla="*/ 41 h 68"/>
                <a:gd name="T6" fmla="*/ 39 w 86"/>
                <a:gd name="T7" fmla="*/ 4 h 68"/>
                <a:gd name="T8" fmla="*/ 84 w 86"/>
                <a:gd name="T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84" y="26"/>
                  </a:moveTo>
                  <a:cubicBezTo>
                    <a:pt x="86" y="43"/>
                    <a:pt x="71" y="60"/>
                    <a:pt x="48" y="64"/>
                  </a:cubicBezTo>
                  <a:cubicBezTo>
                    <a:pt x="26" y="68"/>
                    <a:pt x="6" y="58"/>
                    <a:pt x="3" y="41"/>
                  </a:cubicBezTo>
                  <a:cubicBezTo>
                    <a:pt x="0" y="25"/>
                    <a:pt x="16" y="8"/>
                    <a:pt x="39" y="4"/>
                  </a:cubicBezTo>
                  <a:cubicBezTo>
                    <a:pt x="61" y="0"/>
                    <a:pt x="81" y="10"/>
                    <a:pt x="8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任意多边形: 形状 139" descr="8bcaa902-919b-48b8-a118-9b87ca0c2d79"/>
            <p:cNvSpPr/>
            <p:nvPr/>
          </p:nvSpPr>
          <p:spPr bwMode="auto">
            <a:xfrm>
              <a:off x="4805363" y="5969000"/>
              <a:ext cx="198438" cy="161925"/>
            </a:xfrm>
            <a:custGeom>
              <a:avLst/>
              <a:gdLst>
                <a:gd name="T0" fmla="*/ 91 w 101"/>
                <a:gd name="T1" fmla="*/ 33 h 82"/>
                <a:gd name="T2" fmla="*/ 81 w 101"/>
                <a:gd name="T3" fmla="*/ 35 h 82"/>
                <a:gd name="T4" fmla="*/ 81 w 101"/>
                <a:gd name="T5" fmla="*/ 37 h 82"/>
                <a:gd name="T6" fmla="*/ 79 w 101"/>
                <a:gd name="T7" fmla="*/ 44 h 82"/>
                <a:gd name="T8" fmla="*/ 70 w 101"/>
                <a:gd name="T9" fmla="*/ 54 h 82"/>
                <a:gd name="T10" fmla="*/ 53 w 101"/>
                <a:gd name="T11" fmla="*/ 61 h 82"/>
                <a:gd name="T12" fmla="*/ 45 w 101"/>
                <a:gd name="T13" fmla="*/ 61 h 82"/>
                <a:gd name="T14" fmla="*/ 27 w 101"/>
                <a:gd name="T15" fmla="*/ 57 h 82"/>
                <a:gd name="T16" fmla="*/ 22 w 101"/>
                <a:gd name="T17" fmla="*/ 52 h 82"/>
                <a:gd name="T18" fmla="*/ 20 w 101"/>
                <a:gd name="T19" fmla="*/ 47 h 82"/>
                <a:gd name="T20" fmla="*/ 20 w 101"/>
                <a:gd name="T21" fmla="*/ 45 h 82"/>
                <a:gd name="T22" fmla="*/ 22 w 101"/>
                <a:gd name="T23" fmla="*/ 38 h 82"/>
                <a:gd name="T24" fmla="*/ 31 w 101"/>
                <a:gd name="T25" fmla="*/ 28 h 82"/>
                <a:gd name="T26" fmla="*/ 47 w 101"/>
                <a:gd name="T27" fmla="*/ 21 h 82"/>
                <a:gd name="T28" fmla="*/ 47 w 101"/>
                <a:gd name="T29" fmla="*/ 21 h 82"/>
                <a:gd name="T30" fmla="*/ 56 w 101"/>
                <a:gd name="T31" fmla="*/ 20 h 82"/>
                <a:gd name="T32" fmla="*/ 74 w 101"/>
                <a:gd name="T33" fmla="*/ 25 h 82"/>
                <a:gd name="T34" fmla="*/ 79 w 101"/>
                <a:gd name="T35" fmla="*/ 30 h 82"/>
                <a:gd name="T36" fmla="*/ 81 w 101"/>
                <a:gd name="T37" fmla="*/ 35 h 82"/>
                <a:gd name="T38" fmla="*/ 91 w 101"/>
                <a:gd name="T39" fmla="*/ 33 h 82"/>
                <a:gd name="T40" fmla="*/ 101 w 101"/>
                <a:gd name="T41" fmla="*/ 32 h 82"/>
                <a:gd name="T42" fmla="*/ 95 w 101"/>
                <a:gd name="T43" fmla="*/ 18 h 82"/>
                <a:gd name="T44" fmla="*/ 78 w 101"/>
                <a:gd name="T45" fmla="*/ 5 h 82"/>
                <a:gd name="T46" fmla="*/ 56 w 101"/>
                <a:gd name="T47" fmla="*/ 0 h 82"/>
                <a:gd name="T48" fmla="*/ 44 w 101"/>
                <a:gd name="T49" fmla="*/ 1 h 82"/>
                <a:gd name="T50" fmla="*/ 44 w 101"/>
                <a:gd name="T51" fmla="*/ 1 h 82"/>
                <a:gd name="T52" fmla="*/ 13 w 101"/>
                <a:gd name="T53" fmla="*/ 16 h 82"/>
                <a:gd name="T54" fmla="*/ 3 w 101"/>
                <a:gd name="T55" fmla="*/ 29 h 82"/>
                <a:gd name="T56" fmla="*/ 0 w 101"/>
                <a:gd name="T57" fmla="*/ 45 h 82"/>
                <a:gd name="T58" fmla="*/ 0 w 101"/>
                <a:gd name="T59" fmla="*/ 50 h 82"/>
                <a:gd name="T60" fmla="*/ 6 w 101"/>
                <a:gd name="T61" fmla="*/ 64 h 82"/>
                <a:gd name="T62" fmla="*/ 23 w 101"/>
                <a:gd name="T63" fmla="*/ 77 h 82"/>
                <a:gd name="T64" fmla="*/ 45 w 101"/>
                <a:gd name="T65" fmla="*/ 82 h 82"/>
                <a:gd name="T66" fmla="*/ 57 w 101"/>
                <a:gd name="T67" fmla="*/ 81 h 82"/>
                <a:gd name="T68" fmla="*/ 88 w 101"/>
                <a:gd name="T69" fmla="*/ 65 h 82"/>
                <a:gd name="T70" fmla="*/ 97 w 101"/>
                <a:gd name="T71" fmla="*/ 53 h 82"/>
                <a:gd name="T72" fmla="*/ 101 w 101"/>
                <a:gd name="T73" fmla="*/ 37 h 82"/>
                <a:gd name="T74" fmla="*/ 101 w 101"/>
                <a:gd name="T75" fmla="*/ 32 h 82"/>
                <a:gd name="T76" fmla="*/ 91 w 101"/>
                <a:gd name="T77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82">
                  <a:moveTo>
                    <a:pt x="91" y="33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1" y="37"/>
                  </a:cubicBezTo>
                  <a:cubicBezTo>
                    <a:pt x="81" y="39"/>
                    <a:pt x="80" y="41"/>
                    <a:pt x="79" y="44"/>
                  </a:cubicBezTo>
                  <a:cubicBezTo>
                    <a:pt x="78" y="47"/>
                    <a:pt x="74" y="51"/>
                    <a:pt x="70" y="54"/>
                  </a:cubicBezTo>
                  <a:cubicBezTo>
                    <a:pt x="65" y="57"/>
                    <a:pt x="60" y="60"/>
                    <a:pt x="53" y="61"/>
                  </a:cubicBezTo>
                  <a:cubicBezTo>
                    <a:pt x="51" y="61"/>
                    <a:pt x="48" y="61"/>
                    <a:pt x="45" y="61"/>
                  </a:cubicBezTo>
                  <a:cubicBezTo>
                    <a:pt x="38" y="61"/>
                    <a:pt x="32" y="60"/>
                    <a:pt x="27" y="57"/>
                  </a:cubicBezTo>
                  <a:cubicBezTo>
                    <a:pt x="25" y="55"/>
                    <a:pt x="23" y="54"/>
                    <a:pt x="22" y="52"/>
                  </a:cubicBezTo>
                  <a:cubicBezTo>
                    <a:pt x="21" y="50"/>
                    <a:pt x="20" y="49"/>
                    <a:pt x="20" y="47"/>
                  </a:cubicBezTo>
                  <a:cubicBezTo>
                    <a:pt x="20" y="46"/>
                    <a:pt x="20" y="45"/>
                    <a:pt x="20" y="45"/>
                  </a:cubicBezTo>
                  <a:cubicBezTo>
                    <a:pt x="20" y="43"/>
                    <a:pt x="20" y="40"/>
                    <a:pt x="22" y="38"/>
                  </a:cubicBezTo>
                  <a:cubicBezTo>
                    <a:pt x="23" y="35"/>
                    <a:pt x="26" y="31"/>
                    <a:pt x="31" y="28"/>
                  </a:cubicBezTo>
                  <a:cubicBezTo>
                    <a:pt x="35" y="25"/>
                    <a:pt x="41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1"/>
                    <a:pt x="53" y="20"/>
                    <a:pt x="56" y="20"/>
                  </a:cubicBezTo>
                  <a:cubicBezTo>
                    <a:pt x="63" y="20"/>
                    <a:pt x="69" y="22"/>
                    <a:pt x="74" y="25"/>
                  </a:cubicBezTo>
                  <a:cubicBezTo>
                    <a:pt x="76" y="26"/>
                    <a:pt x="77" y="28"/>
                    <a:pt x="79" y="30"/>
                  </a:cubicBezTo>
                  <a:cubicBezTo>
                    <a:pt x="80" y="31"/>
                    <a:pt x="80" y="33"/>
                    <a:pt x="81" y="35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27"/>
                    <a:pt x="98" y="22"/>
                    <a:pt x="95" y="18"/>
                  </a:cubicBezTo>
                  <a:cubicBezTo>
                    <a:pt x="91" y="12"/>
                    <a:pt x="85" y="8"/>
                    <a:pt x="78" y="5"/>
                  </a:cubicBezTo>
                  <a:cubicBezTo>
                    <a:pt x="71" y="2"/>
                    <a:pt x="64" y="0"/>
                    <a:pt x="56" y="0"/>
                  </a:cubicBezTo>
                  <a:cubicBezTo>
                    <a:pt x="52" y="0"/>
                    <a:pt x="48" y="0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2" y="3"/>
                    <a:pt x="21" y="9"/>
                    <a:pt x="13" y="16"/>
                  </a:cubicBezTo>
                  <a:cubicBezTo>
                    <a:pt x="9" y="20"/>
                    <a:pt x="6" y="24"/>
                    <a:pt x="3" y="29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1" y="55"/>
                    <a:pt x="3" y="60"/>
                    <a:pt x="6" y="64"/>
                  </a:cubicBezTo>
                  <a:cubicBezTo>
                    <a:pt x="10" y="70"/>
                    <a:pt x="16" y="74"/>
                    <a:pt x="23" y="77"/>
                  </a:cubicBezTo>
                  <a:cubicBezTo>
                    <a:pt x="30" y="80"/>
                    <a:pt x="37" y="82"/>
                    <a:pt x="45" y="82"/>
                  </a:cubicBezTo>
                  <a:cubicBezTo>
                    <a:pt x="49" y="82"/>
                    <a:pt x="53" y="81"/>
                    <a:pt x="57" y="81"/>
                  </a:cubicBezTo>
                  <a:cubicBezTo>
                    <a:pt x="69" y="78"/>
                    <a:pt x="80" y="73"/>
                    <a:pt x="88" y="65"/>
                  </a:cubicBezTo>
                  <a:cubicBezTo>
                    <a:pt x="92" y="62"/>
                    <a:pt x="95" y="57"/>
                    <a:pt x="97" y="53"/>
                  </a:cubicBezTo>
                  <a:cubicBezTo>
                    <a:pt x="100" y="48"/>
                    <a:pt x="101" y="43"/>
                    <a:pt x="101" y="37"/>
                  </a:cubicBezTo>
                  <a:cubicBezTo>
                    <a:pt x="101" y="35"/>
                    <a:pt x="101" y="34"/>
                    <a:pt x="101" y="32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任意多边形: 形状 140" descr="c3729733-76c1-475d-8afc-be9484399580"/>
            <p:cNvSpPr/>
            <p:nvPr/>
          </p:nvSpPr>
          <p:spPr bwMode="auto">
            <a:xfrm>
              <a:off x="5046663" y="5983288"/>
              <a:ext cx="169863" cy="133350"/>
            </a:xfrm>
            <a:custGeom>
              <a:avLst/>
              <a:gdLst>
                <a:gd name="T0" fmla="*/ 83 w 86"/>
                <a:gd name="T1" fmla="*/ 26 h 68"/>
                <a:gd name="T2" fmla="*/ 48 w 86"/>
                <a:gd name="T3" fmla="*/ 64 h 68"/>
                <a:gd name="T4" fmla="*/ 2 w 86"/>
                <a:gd name="T5" fmla="*/ 41 h 68"/>
                <a:gd name="T6" fmla="*/ 38 w 86"/>
                <a:gd name="T7" fmla="*/ 4 h 68"/>
                <a:gd name="T8" fmla="*/ 83 w 86"/>
                <a:gd name="T9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83" y="26"/>
                  </a:moveTo>
                  <a:cubicBezTo>
                    <a:pt x="86" y="43"/>
                    <a:pt x="70" y="60"/>
                    <a:pt x="48" y="64"/>
                  </a:cubicBezTo>
                  <a:cubicBezTo>
                    <a:pt x="25" y="68"/>
                    <a:pt x="5" y="58"/>
                    <a:pt x="2" y="41"/>
                  </a:cubicBezTo>
                  <a:cubicBezTo>
                    <a:pt x="0" y="25"/>
                    <a:pt x="16" y="8"/>
                    <a:pt x="38" y="4"/>
                  </a:cubicBezTo>
                  <a:cubicBezTo>
                    <a:pt x="60" y="0"/>
                    <a:pt x="80" y="10"/>
                    <a:pt x="8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任意多边形: 形状 141" descr="1fc5a766-bf9c-44c0-947b-1f5a403b941c"/>
            <p:cNvSpPr/>
            <p:nvPr/>
          </p:nvSpPr>
          <p:spPr bwMode="auto">
            <a:xfrm>
              <a:off x="5030788" y="5969000"/>
              <a:ext cx="201613" cy="161925"/>
            </a:xfrm>
            <a:custGeom>
              <a:avLst/>
              <a:gdLst>
                <a:gd name="T0" fmla="*/ 91 w 102"/>
                <a:gd name="T1" fmla="*/ 33 h 82"/>
                <a:gd name="T2" fmla="*/ 81 w 102"/>
                <a:gd name="T3" fmla="*/ 35 h 82"/>
                <a:gd name="T4" fmla="*/ 81 w 102"/>
                <a:gd name="T5" fmla="*/ 37 h 82"/>
                <a:gd name="T6" fmla="*/ 80 w 102"/>
                <a:gd name="T7" fmla="*/ 44 h 82"/>
                <a:gd name="T8" fmla="*/ 70 w 102"/>
                <a:gd name="T9" fmla="*/ 54 h 82"/>
                <a:gd name="T10" fmla="*/ 54 w 102"/>
                <a:gd name="T11" fmla="*/ 61 h 82"/>
                <a:gd name="T12" fmla="*/ 46 w 102"/>
                <a:gd name="T13" fmla="*/ 61 h 82"/>
                <a:gd name="T14" fmla="*/ 28 w 102"/>
                <a:gd name="T15" fmla="*/ 57 h 82"/>
                <a:gd name="T16" fmla="*/ 23 w 102"/>
                <a:gd name="T17" fmla="*/ 52 h 82"/>
                <a:gd name="T18" fmla="*/ 20 w 102"/>
                <a:gd name="T19" fmla="*/ 47 h 82"/>
                <a:gd name="T20" fmla="*/ 20 w 102"/>
                <a:gd name="T21" fmla="*/ 45 h 82"/>
                <a:gd name="T22" fmla="*/ 22 w 102"/>
                <a:gd name="T23" fmla="*/ 38 h 82"/>
                <a:gd name="T24" fmla="*/ 31 w 102"/>
                <a:gd name="T25" fmla="*/ 28 h 82"/>
                <a:gd name="T26" fmla="*/ 48 w 102"/>
                <a:gd name="T27" fmla="*/ 21 h 82"/>
                <a:gd name="T28" fmla="*/ 48 w 102"/>
                <a:gd name="T29" fmla="*/ 21 h 82"/>
                <a:gd name="T30" fmla="*/ 56 w 102"/>
                <a:gd name="T31" fmla="*/ 20 h 82"/>
                <a:gd name="T32" fmla="*/ 74 w 102"/>
                <a:gd name="T33" fmla="*/ 25 h 82"/>
                <a:gd name="T34" fmla="*/ 79 w 102"/>
                <a:gd name="T35" fmla="*/ 30 h 82"/>
                <a:gd name="T36" fmla="*/ 81 w 102"/>
                <a:gd name="T37" fmla="*/ 35 h 82"/>
                <a:gd name="T38" fmla="*/ 91 w 102"/>
                <a:gd name="T39" fmla="*/ 33 h 82"/>
                <a:gd name="T40" fmla="*/ 101 w 102"/>
                <a:gd name="T41" fmla="*/ 32 h 82"/>
                <a:gd name="T42" fmla="*/ 95 w 102"/>
                <a:gd name="T43" fmla="*/ 18 h 82"/>
                <a:gd name="T44" fmla="*/ 78 w 102"/>
                <a:gd name="T45" fmla="*/ 5 h 82"/>
                <a:gd name="T46" fmla="*/ 56 w 102"/>
                <a:gd name="T47" fmla="*/ 0 h 82"/>
                <a:gd name="T48" fmla="*/ 44 w 102"/>
                <a:gd name="T49" fmla="*/ 1 h 82"/>
                <a:gd name="T50" fmla="*/ 44 w 102"/>
                <a:gd name="T51" fmla="*/ 1 h 82"/>
                <a:gd name="T52" fmla="*/ 13 w 102"/>
                <a:gd name="T53" fmla="*/ 16 h 82"/>
                <a:gd name="T54" fmla="*/ 4 w 102"/>
                <a:gd name="T55" fmla="*/ 29 h 82"/>
                <a:gd name="T56" fmla="*/ 0 w 102"/>
                <a:gd name="T57" fmla="*/ 45 h 82"/>
                <a:gd name="T58" fmla="*/ 0 w 102"/>
                <a:gd name="T59" fmla="*/ 50 h 82"/>
                <a:gd name="T60" fmla="*/ 6 w 102"/>
                <a:gd name="T61" fmla="*/ 64 h 82"/>
                <a:gd name="T62" fmla="*/ 23 w 102"/>
                <a:gd name="T63" fmla="*/ 77 h 82"/>
                <a:gd name="T64" fmla="*/ 46 w 102"/>
                <a:gd name="T65" fmla="*/ 82 h 82"/>
                <a:gd name="T66" fmla="*/ 57 w 102"/>
                <a:gd name="T67" fmla="*/ 81 h 82"/>
                <a:gd name="T68" fmla="*/ 88 w 102"/>
                <a:gd name="T69" fmla="*/ 65 h 82"/>
                <a:gd name="T70" fmla="*/ 98 w 102"/>
                <a:gd name="T71" fmla="*/ 53 h 82"/>
                <a:gd name="T72" fmla="*/ 102 w 102"/>
                <a:gd name="T73" fmla="*/ 37 h 82"/>
                <a:gd name="T74" fmla="*/ 101 w 102"/>
                <a:gd name="T75" fmla="*/ 32 h 82"/>
                <a:gd name="T76" fmla="*/ 91 w 102"/>
                <a:gd name="T77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82">
                  <a:moveTo>
                    <a:pt x="91" y="33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1" y="37"/>
                  </a:cubicBezTo>
                  <a:cubicBezTo>
                    <a:pt x="81" y="39"/>
                    <a:pt x="81" y="41"/>
                    <a:pt x="80" y="44"/>
                  </a:cubicBezTo>
                  <a:cubicBezTo>
                    <a:pt x="78" y="47"/>
                    <a:pt x="75" y="51"/>
                    <a:pt x="70" y="54"/>
                  </a:cubicBezTo>
                  <a:cubicBezTo>
                    <a:pt x="66" y="57"/>
                    <a:pt x="60" y="60"/>
                    <a:pt x="54" y="61"/>
                  </a:cubicBezTo>
                  <a:cubicBezTo>
                    <a:pt x="51" y="61"/>
                    <a:pt x="48" y="61"/>
                    <a:pt x="46" y="61"/>
                  </a:cubicBezTo>
                  <a:cubicBezTo>
                    <a:pt x="38" y="61"/>
                    <a:pt x="32" y="60"/>
                    <a:pt x="28" y="57"/>
                  </a:cubicBezTo>
                  <a:cubicBezTo>
                    <a:pt x="25" y="55"/>
                    <a:pt x="24" y="54"/>
                    <a:pt x="23" y="52"/>
                  </a:cubicBezTo>
                  <a:cubicBezTo>
                    <a:pt x="21" y="50"/>
                    <a:pt x="21" y="49"/>
                    <a:pt x="20" y="47"/>
                  </a:cubicBezTo>
                  <a:cubicBezTo>
                    <a:pt x="20" y="46"/>
                    <a:pt x="20" y="45"/>
                    <a:pt x="20" y="45"/>
                  </a:cubicBezTo>
                  <a:cubicBezTo>
                    <a:pt x="20" y="43"/>
                    <a:pt x="21" y="40"/>
                    <a:pt x="22" y="38"/>
                  </a:cubicBezTo>
                  <a:cubicBezTo>
                    <a:pt x="24" y="35"/>
                    <a:pt x="27" y="31"/>
                    <a:pt x="31" y="28"/>
                  </a:cubicBezTo>
                  <a:cubicBezTo>
                    <a:pt x="36" y="25"/>
                    <a:pt x="41" y="22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51" y="21"/>
                    <a:pt x="53" y="20"/>
                    <a:pt x="56" y="20"/>
                  </a:cubicBezTo>
                  <a:cubicBezTo>
                    <a:pt x="63" y="20"/>
                    <a:pt x="70" y="22"/>
                    <a:pt x="74" y="25"/>
                  </a:cubicBezTo>
                  <a:cubicBezTo>
                    <a:pt x="76" y="26"/>
                    <a:pt x="78" y="28"/>
                    <a:pt x="79" y="30"/>
                  </a:cubicBezTo>
                  <a:cubicBezTo>
                    <a:pt x="80" y="31"/>
                    <a:pt x="81" y="33"/>
                    <a:pt x="81" y="35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27"/>
                    <a:pt x="98" y="22"/>
                    <a:pt x="95" y="18"/>
                  </a:cubicBezTo>
                  <a:cubicBezTo>
                    <a:pt x="91" y="12"/>
                    <a:pt x="85" y="8"/>
                    <a:pt x="78" y="5"/>
                  </a:cubicBezTo>
                  <a:cubicBezTo>
                    <a:pt x="72" y="2"/>
                    <a:pt x="64" y="0"/>
                    <a:pt x="56" y="0"/>
                  </a:cubicBezTo>
                  <a:cubicBezTo>
                    <a:pt x="52" y="0"/>
                    <a:pt x="48" y="0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2" y="3"/>
                    <a:pt x="21" y="9"/>
                    <a:pt x="13" y="16"/>
                  </a:cubicBezTo>
                  <a:cubicBezTo>
                    <a:pt x="9" y="20"/>
                    <a:pt x="6" y="24"/>
                    <a:pt x="4" y="29"/>
                  </a:cubicBezTo>
                  <a:cubicBezTo>
                    <a:pt x="1" y="34"/>
                    <a:pt x="0" y="39"/>
                    <a:pt x="0" y="45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1" y="55"/>
                    <a:pt x="3" y="60"/>
                    <a:pt x="6" y="64"/>
                  </a:cubicBezTo>
                  <a:cubicBezTo>
                    <a:pt x="10" y="70"/>
                    <a:pt x="16" y="74"/>
                    <a:pt x="23" y="77"/>
                  </a:cubicBezTo>
                  <a:cubicBezTo>
                    <a:pt x="30" y="80"/>
                    <a:pt x="38" y="82"/>
                    <a:pt x="46" y="82"/>
                  </a:cubicBezTo>
                  <a:cubicBezTo>
                    <a:pt x="49" y="82"/>
                    <a:pt x="53" y="81"/>
                    <a:pt x="57" y="81"/>
                  </a:cubicBezTo>
                  <a:cubicBezTo>
                    <a:pt x="70" y="78"/>
                    <a:pt x="80" y="73"/>
                    <a:pt x="88" y="65"/>
                  </a:cubicBezTo>
                  <a:cubicBezTo>
                    <a:pt x="92" y="62"/>
                    <a:pt x="95" y="57"/>
                    <a:pt x="98" y="53"/>
                  </a:cubicBezTo>
                  <a:cubicBezTo>
                    <a:pt x="100" y="48"/>
                    <a:pt x="102" y="43"/>
                    <a:pt x="102" y="37"/>
                  </a:cubicBezTo>
                  <a:cubicBezTo>
                    <a:pt x="102" y="35"/>
                    <a:pt x="101" y="34"/>
                    <a:pt x="101" y="32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任意多边形: 形状 142" descr="9481566d-90dd-44e9-b7ee-3cc212484812"/>
            <p:cNvSpPr/>
            <p:nvPr/>
          </p:nvSpPr>
          <p:spPr bwMode="auto">
            <a:xfrm>
              <a:off x="4965701" y="5718175"/>
              <a:ext cx="266700" cy="323850"/>
            </a:xfrm>
            <a:custGeom>
              <a:avLst/>
              <a:gdLst>
                <a:gd name="T0" fmla="*/ 24 w 168"/>
                <a:gd name="T1" fmla="*/ 204 h 204"/>
                <a:gd name="T2" fmla="*/ 24 w 168"/>
                <a:gd name="T3" fmla="*/ 25 h 204"/>
                <a:gd name="T4" fmla="*/ 142 w 168"/>
                <a:gd name="T5" fmla="*/ 25 h 204"/>
                <a:gd name="T6" fmla="*/ 142 w 168"/>
                <a:gd name="T7" fmla="*/ 204 h 204"/>
                <a:gd name="T8" fmla="*/ 168 w 168"/>
                <a:gd name="T9" fmla="*/ 204 h 204"/>
                <a:gd name="T10" fmla="*/ 168 w 168"/>
                <a:gd name="T11" fmla="*/ 0 h 204"/>
                <a:gd name="T12" fmla="*/ 0 w 168"/>
                <a:gd name="T13" fmla="*/ 0 h 204"/>
                <a:gd name="T14" fmla="*/ 0 w 168"/>
                <a:gd name="T15" fmla="*/ 204 h 204"/>
                <a:gd name="T16" fmla="*/ 24 w 168"/>
                <a:gd name="T17" fmla="*/ 204 h 204"/>
                <a:gd name="T18" fmla="*/ 24 w 168"/>
                <a:gd name="T1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204">
                  <a:moveTo>
                    <a:pt x="24" y="204"/>
                  </a:moveTo>
                  <a:lnTo>
                    <a:pt x="24" y="25"/>
                  </a:lnTo>
                  <a:lnTo>
                    <a:pt x="142" y="25"/>
                  </a:lnTo>
                  <a:lnTo>
                    <a:pt x="142" y="204"/>
                  </a:lnTo>
                  <a:lnTo>
                    <a:pt x="168" y="204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4" y="204"/>
                  </a:lnTo>
                  <a:lnTo>
                    <a:pt x="24" y="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任意多边形: 形状 143" descr="7c80d88a-3799-4d99-83c6-1cbb16db9217"/>
            <p:cNvSpPr/>
            <p:nvPr/>
          </p:nvSpPr>
          <p:spPr bwMode="auto">
            <a:xfrm>
              <a:off x="5905501" y="3783013"/>
              <a:ext cx="319088" cy="268288"/>
            </a:xfrm>
            <a:custGeom>
              <a:avLst/>
              <a:gdLst>
                <a:gd name="T0" fmla="*/ 140 w 161"/>
                <a:gd name="T1" fmla="*/ 0 h 136"/>
                <a:gd name="T2" fmla="*/ 132 w 161"/>
                <a:gd name="T3" fmla="*/ 45 h 136"/>
                <a:gd name="T4" fmla="*/ 109 w 161"/>
                <a:gd name="T5" fmla="*/ 82 h 136"/>
                <a:gd name="T6" fmla="*/ 75 w 161"/>
                <a:gd name="T7" fmla="*/ 107 h 136"/>
                <a:gd name="T8" fmla="*/ 33 w 161"/>
                <a:gd name="T9" fmla="*/ 116 h 136"/>
                <a:gd name="T10" fmla="*/ 6 w 161"/>
                <a:gd name="T11" fmla="*/ 112 h 136"/>
                <a:gd name="T12" fmla="*/ 0 w 161"/>
                <a:gd name="T13" fmla="*/ 131 h 136"/>
                <a:gd name="T14" fmla="*/ 33 w 161"/>
                <a:gd name="T15" fmla="*/ 136 h 136"/>
                <a:gd name="T16" fmla="*/ 83 w 161"/>
                <a:gd name="T17" fmla="*/ 125 h 136"/>
                <a:gd name="T18" fmla="*/ 124 w 161"/>
                <a:gd name="T19" fmla="*/ 96 h 136"/>
                <a:gd name="T20" fmla="*/ 151 w 161"/>
                <a:gd name="T21" fmla="*/ 53 h 136"/>
                <a:gd name="T22" fmla="*/ 161 w 161"/>
                <a:gd name="T23" fmla="*/ 0 h 136"/>
                <a:gd name="T24" fmla="*/ 140 w 161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36">
                  <a:moveTo>
                    <a:pt x="140" y="0"/>
                  </a:moveTo>
                  <a:cubicBezTo>
                    <a:pt x="140" y="16"/>
                    <a:pt x="137" y="32"/>
                    <a:pt x="132" y="45"/>
                  </a:cubicBezTo>
                  <a:cubicBezTo>
                    <a:pt x="126" y="59"/>
                    <a:pt x="119" y="72"/>
                    <a:pt x="109" y="82"/>
                  </a:cubicBezTo>
                  <a:cubicBezTo>
                    <a:pt x="99" y="92"/>
                    <a:pt x="88" y="101"/>
                    <a:pt x="75" y="107"/>
                  </a:cubicBezTo>
                  <a:cubicBezTo>
                    <a:pt x="62" y="112"/>
                    <a:pt x="48" y="116"/>
                    <a:pt x="33" y="116"/>
                  </a:cubicBezTo>
                  <a:cubicBezTo>
                    <a:pt x="24" y="116"/>
                    <a:pt x="14" y="114"/>
                    <a:pt x="6" y="11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1" y="134"/>
                    <a:pt x="22" y="136"/>
                    <a:pt x="33" y="136"/>
                  </a:cubicBezTo>
                  <a:cubicBezTo>
                    <a:pt x="51" y="136"/>
                    <a:pt x="68" y="132"/>
                    <a:pt x="83" y="125"/>
                  </a:cubicBezTo>
                  <a:cubicBezTo>
                    <a:pt x="98" y="118"/>
                    <a:pt x="112" y="108"/>
                    <a:pt x="124" y="96"/>
                  </a:cubicBezTo>
                  <a:cubicBezTo>
                    <a:pt x="135" y="84"/>
                    <a:pt x="144" y="69"/>
                    <a:pt x="151" y="53"/>
                  </a:cubicBezTo>
                  <a:cubicBezTo>
                    <a:pt x="157" y="37"/>
                    <a:pt x="161" y="19"/>
                    <a:pt x="161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任意多边形: 形状 144" descr="81974985-fd20-439b-bee0-7e9c25a812da"/>
            <p:cNvSpPr/>
            <p:nvPr/>
          </p:nvSpPr>
          <p:spPr bwMode="auto">
            <a:xfrm>
              <a:off x="5881688" y="3981450"/>
              <a:ext cx="96838" cy="107950"/>
            </a:xfrm>
            <a:custGeom>
              <a:avLst/>
              <a:gdLst>
                <a:gd name="T0" fmla="*/ 61 w 61"/>
                <a:gd name="T1" fmla="*/ 7 h 68"/>
                <a:gd name="T2" fmla="*/ 24 w 61"/>
                <a:gd name="T3" fmla="*/ 28 h 68"/>
                <a:gd name="T4" fmla="*/ 42 w 61"/>
                <a:gd name="T5" fmla="*/ 68 h 68"/>
                <a:gd name="T6" fmla="*/ 19 w 61"/>
                <a:gd name="T7" fmla="*/ 59 h 68"/>
                <a:gd name="T8" fmla="*/ 0 w 61"/>
                <a:gd name="T9" fmla="*/ 20 h 68"/>
                <a:gd name="T10" fmla="*/ 37 w 61"/>
                <a:gd name="T11" fmla="*/ 0 h 68"/>
                <a:gd name="T12" fmla="*/ 61 w 61"/>
                <a:gd name="T1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8">
                  <a:moveTo>
                    <a:pt x="61" y="7"/>
                  </a:moveTo>
                  <a:lnTo>
                    <a:pt x="24" y="28"/>
                  </a:lnTo>
                  <a:lnTo>
                    <a:pt x="42" y="68"/>
                  </a:lnTo>
                  <a:lnTo>
                    <a:pt x="19" y="59"/>
                  </a:lnTo>
                  <a:lnTo>
                    <a:pt x="0" y="20"/>
                  </a:lnTo>
                  <a:lnTo>
                    <a:pt x="37" y="0"/>
                  </a:lnTo>
                  <a:lnTo>
                    <a:pt x="61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任意多边形: 形状 145" descr="231157f7-c843-46f1-a7c9-2d37771996e7"/>
            <p:cNvSpPr/>
            <p:nvPr/>
          </p:nvSpPr>
          <p:spPr bwMode="auto">
            <a:xfrm>
              <a:off x="5719763" y="3516313"/>
              <a:ext cx="396875" cy="371475"/>
            </a:xfrm>
            <a:custGeom>
              <a:avLst/>
              <a:gdLst>
                <a:gd name="T0" fmla="*/ 29 w 201"/>
                <a:gd name="T1" fmla="*/ 180 h 188"/>
                <a:gd name="T2" fmla="*/ 20 w 201"/>
                <a:gd name="T3" fmla="*/ 135 h 188"/>
                <a:gd name="T4" fmla="*/ 29 w 201"/>
                <a:gd name="T5" fmla="*/ 90 h 188"/>
                <a:gd name="T6" fmla="*/ 52 w 201"/>
                <a:gd name="T7" fmla="*/ 54 h 188"/>
                <a:gd name="T8" fmla="*/ 86 w 201"/>
                <a:gd name="T9" fmla="*/ 29 h 188"/>
                <a:gd name="T10" fmla="*/ 127 w 201"/>
                <a:gd name="T11" fmla="*/ 20 h 188"/>
                <a:gd name="T12" fmla="*/ 169 w 201"/>
                <a:gd name="T13" fmla="*/ 29 h 188"/>
                <a:gd name="T14" fmla="*/ 189 w 201"/>
                <a:gd name="T15" fmla="*/ 41 h 188"/>
                <a:gd name="T16" fmla="*/ 201 w 201"/>
                <a:gd name="T17" fmla="*/ 25 h 188"/>
                <a:gd name="T18" fmla="*/ 177 w 201"/>
                <a:gd name="T19" fmla="*/ 11 h 188"/>
                <a:gd name="T20" fmla="*/ 127 w 201"/>
                <a:gd name="T21" fmla="*/ 0 h 188"/>
                <a:gd name="T22" fmla="*/ 78 w 201"/>
                <a:gd name="T23" fmla="*/ 11 h 188"/>
                <a:gd name="T24" fmla="*/ 37 w 201"/>
                <a:gd name="T25" fmla="*/ 40 h 188"/>
                <a:gd name="T26" fmla="*/ 10 w 201"/>
                <a:gd name="T27" fmla="*/ 83 h 188"/>
                <a:gd name="T28" fmla="*/ 0 w 201"/>
                <a:gd name="T29" fmla="*/ 135 h 188"/>
                <a:gd name="T30" fmla="*/ 10 w 201"/>
                <a:gd name="T31" fmla="*/ 188 h 188"/>
                <a:gd name="T32" fmla="*/ 29 w 201"/>
                <a:gd name="T33" fmla="*/ 1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88">
                  <a:moveTo>
                    <a:pt x="29" y="180"/>
                  </a:moveTo>
                  <a:cubicBezTo>
                    <a:pt x="23" y="167"/>
                    <a:pt x="20" y="151"/>
                    <a:pt x="20" y="135"/>
                  </a:cubicBezTo>
                  <a:cubicBezTo>
                    <a:pt x="20" y="119"/>
                    <a:pt x="23" y="104"/>
                    <a:pt x="29" y="90"/>
                  </a:cubicBezTo>
                  <a:cubicBezTo>
                    <a:pt x="34" y="77"/>
                    <a:pt x="42" y="64"/>
                    <a:pt x="52" y="54"/>
                  </a:cubicBezTo>
                  <a:cubicBezTo>
                    <a:pt x="62" y="43"/>
                    <a:pt x="73" y="35"/>
                    <a:pt x="86" y="29"/>
                  </a:cubicBezTo>
                  <a:cubicBezTo>
                    <a:pt x="99" y="23"/>
                    <a:pt x="113" y="20"/>
                    <a:pt x="127" y="20"/>
                  </a:cubicBezTo>
                  <a:cubicBezTo>
                    <a:pt x="142" y="20"/>
                    <a:pt x="156" y="23"/>
                    <a:pt x="169" y="29"/>
                  </a:cubicBezTo>
                  <a:cubicBezTo>
                    <a:pt x="176" y="32"/>
                    <a:pt x="183" y="36"/>
                    <a:pt x="189" y="41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194" y="19"/>
                    <a:pt x="186" y="15"/>
                    <a:pt x="177" y="11"/>
                  </a:cubicBezTo>
                  <a:cubicBezTo>
                    <a:pt x="162" y="4"/>
                    <a:pt x="145" y="0"/>
                    <a:pt x="127" y="0"/>
                  </a:cubicBezTo>
                  <a:cubicBezTo>
                    <a:pt x="110" y="0"/>
                    <a:pt x="93" y="4"/>
                    <a:pt x="78" y="11"/>
                  </a:cubicBezTo>
                  <a:cubicBezTo>
                    <a:pt x="62" y="18"/>
                    <a:pt x="49" y="28"/>
                    <a:pt x="37" y="40"/>
                  </a:cubicBezTo>
                  <a:cubicBezTo>
                    <a:pt x="26" y="52"/>
                    <a:pt x="16" y="67"/>
                    <a:pt x="10" y="83"/>
                  </a:cubicBezTo>
                  <a:cubicBezTo>
                    <a:pt x="4" y="99"/>
                    <a:pt x="0" y="117"/>
                    <a:pt x="0" y="135"/>
                  </a:cubicBezTo>
                  <a:cubicBezTo>
                    <a:pt x="0" y="154"/>
                    <a:pt x="4" y="172"/>
                    <a:pt x="10" y="188"/>
                  </a:cubicBezTo>
                  <a:cubicBezTo>
                    <a:pt x="29" y="180"/>
                    <a:pt x="29" y="180"/>
                    <a:pt x="29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任意多边形: 形状 146" descr="d752463a-1cd1-4e70-9bdd-47f1d75fb133"/>
            <p:cNvSpPr/>
            <p:nvPr/>
          </p:nvSpPr>
          <p:spPr bwMode="auto">
            <a:xfrm>
              <a:off x="6015038" y="3486150"/>
              <a:ext cx="120650" cy="130175"/>
            </a:xfrm>
            <a:custGeom>
              <a:avLst/>
              <a:gdLst>
                <a:gd name="T0" fmla="*/ 0 w 76"/>
                <a:gd name="T1" fmla="*/ 61 h 82"/>
                <a:gd name="T2" fmla="*/ 52 w 76"/>
                <a:gd name="T3" fmla="*/ 56 h 82"/>
                <a:gd name="T4" fmla="*/ 47 w 76"/>
                <a:gd name="T5" fmla="*/ 0 h 82"/>
                <a:gd name="T6" fmla="*/ 71 w 76"/>
                <a:gd name="T7" fmla="*/ 21 h 82"/>
                <a:gd name="T8" fmla="*/ 76 w 76"/>
                <a:gd name="T9" fmla="*/ 77 h 82"/>
                <a:gd name="T10" fmla="*/ 25 w 76"/>
                <a:gd name="T11" fmla="*/ 82 h 82"/>
                <a:gd name="T12" fmla="*/ 0 w 76"/>
                <a:gd name="T13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2">
                  <a:moveTo>
                    <a:pt x="0" y="61"/>
                  </a:moveTo>
                  <a:lnTo>
                    <a:pt x="52" y="56"/>
                  </a:lnTo>
                  <a:lnTo>
                    <a:pt x="47" y="0"/>
                  </a:lnTo>
                  <a:lnTo>
                    <a:pt x="71" y="21"/>
                  </a:lnTo>
                  <a:lnTo>
                    <a:pt x="76" y="77"/>
                  </a:lnTo>
                  <a:lnTo>
                    <a:pt x="25" y="8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椭圆 147" descr="8084bed7-e9e0-4cfa-927e-5926d9fac8f1"/>
            <p:cNvSpPr>
              <a:spLocks noChangeArrowheads="1"/>
            </p:cNvSpPr>
            <p:nvPr/>
          </p:nvSpPr>
          <p:spPr bwMode="auto">
            <a:xfrm>
              <a:off x="5838826" y="3651250"/>
              <a:ext cx="250825" cy="266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任意多边形: 形状 148" descr="c96e4d79-7ad3-4665-a906-731a08867cbe"/>
            <p:cNvSpPr/>
            <p:nvPr/>
          </p:nvSpPr>
          <p:spPr bwMode="auto">
            <a:xfrm>
              <a:off x="5816601" y="3629025"/>
              <a:ext cx="292100" cy="307975"/>
            </a:xfrm>
            <a:custGeom>
              <a:avLst/>
              <a:gdLst>
                <a:gd name="T0" fmla="*/ 138 w 148"/>
                <a:gd name="T1" fmla="*/ 78 h 156"/>
                <a:gd name="T2" fmla="*/ 127 w 148"/>
                <a:gd name="T3" fmla="*/ 78 h 156"/>
                <a:gd name="T4" fmla="*/ 112 w 148"/>
                <a:gd name="T5" fmla="*/ 119 h 156"/>
                <a:gd name="T6" fmla="*/ 74 w 148"/>
                <a:gd name="T7" fmla="*/ 136 h 156"/>
                <a:gd name="T8" fmla="*/ 37 w 148"/>
                <a:gd name="T9" fmla="*/ 119 h 156"/>
                <a:gd name="T10" fmla="*/ 21 w 148"/>
                <a:gd name="T11" fmla="*/ 78 h 156"/>
                <a:gd name="T12" fmla="*/ 37 w 148"/>
                <a:gd name="T13" fmla="*/ 37 h 156"/>
                <a:gd name="T14" fmla="*/ 74 w 148"/>
                <a:gd name="T15" fmla="*/ 21 h 156"/>
                <a:gd name="T16" fmla="*/ 112 w 148"/>
                <a:gd name="T17" fmla="*/ 37 h 156"/>
                <a:gd name="T18" fmla="*/ 127 w 148"/>
                <a:gd name="T19" fmla="*/ 78 h 156"/>
                <a:gd name="T20" fmla="*/ 138 w 148"/>
                <a:gd name="T21" fmla="*/ 78 h 156"/>
                <a:gd name="T22" fmla="*/ 148 w 148"/>
                <a:gd name="T23" fmla="*/ 78 h 156"/>
                <a:gd name="T24" fmla="*/ 126 w 148"/>
                <a:gd name="T25" fmla="*/ 23 h 156"/>
                <a:gd name="T26" fmla="*/ 74 w 148"/>
                <a:gd name="T27" fmla="*/ 0 h 156"/>
                <a:gd name="T28" fmla="*/ 22 w 148"/>
                <a:gd name="T29" fmla="*/ 23 h 156"/>
                <a:gd name="T30" fmla="*/ 0 w 148"/>
                <a:gd name="T31" fmla="*/ 78 h 156"/>
                <a:gd name="T32" fmla="*/ 22 w 148"/>
                <a:gd name="T33" fmla="*/ 133 h 156"/>
                <a:gd name="T34" fmla="*/ 74 w 148"/>
                <a:gd name="T35" fmla="*/ 156 h 156"/>
                <a:gd name="T36" fmla="*/ 126 w 148"/>
                <a:gd name="T37" fmla="*/ 133 h 156"/>
                <a:gd name="T38" fmla="*/ 148 w 148"/>
                <a:gd name="T39" fmla="*/ 78 h 156"/>
                <a:gd name="T40" fmla="*/ 138 w 148"/>
                <a:gd name="T41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56">
                  <a:moveTo>
                    <a:pt x="138" y="78"/>
                  </a:moveTo>
                  <a:cubicBezTo>
                    <a:pt x="127" y="78"/>
                    <a:pt x="127" y="78"/>
                    <a:pt x="127" y="78"/>
                  </a:cubicBezTo>
                  <a:cubicBezTo>
                    <a:pt x="127" y="95"/>
                    <a:pt x="121" y="109"/>
                    <a:pt x="112" y="119"/>
                  </a:cubicBezTo>
                  <a:cubicBezTo>
                    <a:pt x="102" y="130"/>
                    <a:pt x="89" y="136"/>
                    <a:pt x="74" y="136"/>
                  </a:cubicBezTo>
                  <a:cubicBezTo>
                    <a:pt x="60" y="136"/>
                    <a:pt x="46" y="130"/>
                    <a:pt x="37" y="119"/>
                  </a:cubicBezTo>
                  <a:cubicBezTo>
                    <a:pt x="27" y="109"/>
                    <a:pt x="21" y="95"/>
                    <a:pt x="21" y="78"/>
                  </a:cubicBezTo>
                  <a:cubicBezTo>
                    <a:pt x="21" y="62"/>
                    <a:pt x="27" y="48"/>
                    <a:pt x="37" y="37"/>
                  </a:cubicBezTo>
                  <a:cubicBezTo>
                    <a:pt x="46" y="27"/>
                    <a:pt x="60" y="21"/>
                    <a:pt x="74" y="21"/>
                  </a:cubicBezTo>
                  <a:cubicBezTo>
                    <a:pt x="89" y="21"/>
                    <a:pt x="102" y="27"/>
                    <a:pt x="112" y="37"/>
                  </a:cubicBezTo>
                  <a:cubicBezTo>
                    <a:pt x="121" y="48"/>
                    <a:pt x="127" y="62"/>
                    <a:pt x="12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48" y="78"/>
                    <a:pt x="148" y="78"/>
                    <a:pt x="148" y="78"/>
                  </a:cubicBezTo>
                  <a:cubicBezTo>
                    <a:pt x="148" y="57"/>
                    <a:pt x="140" y="38"/>
                    <a:pt x="126" y="23"/>
                  </a:cubicBezTo>
                  <a:cubicBezTo>
                    <a:pt x="113" y="9"/>
                    <a:pt x="95" y="0"/>
                    <a:pt x="74" y="0"/>
                  </a:cubicBezTo>
                  <a:cubicBezTo>
                    <a:pt x="54" y="0"/>
                    <a:pt x="35" y="9"/>
                    <a:pt x="22" y="23"/>
                  </a:cubicBezTo>
                  <a:cubicBezTo>
                    <a:pt x="9" y="38"/>
                    <a:pt x="1" y="57"/>
                    <a:pt x="0" y="78"/>
                  </a:cubicBezTo>
                  <a:cubicBezTo>
                    <a:pt x="1" y="100"/>
                    <a:pt x="9" y="119"/>
                    <a:pt x="22" y="133"/>
                  </a:cubicBezTo>
                  <a:cubicBezTo>
                    <a:pt x="35" y="147"/>
                    <a:pt x="54" y="156"/>
                    <a:pt x="74" y="156"/>
                  </a:cubicBezTo>
                  <a:cubicBezTo>
                    <a:pt x="95" y="156"/>
                    <a:pt x="113" y="147"/>
                    <a:pt x="126" y="133"/>
                  </a:cubicBezTo>
                  <a:cubicBezTo>
                    <a:pt x="140" y="119"/>
                    <a:pt x="148" y="100"/>
                    <a:pt x="148" y="78"/>
                  </a:cubicBezTo>
                  <a:lnTo>
                    <a:pt x="138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任意多边形: 形状 149" descr="95a9c2d1-3eef-4dd3-9fa4-8fd009cefcb4"/>
            <p:cNvSpPr/>
            <p:nvPr/>
          </p:nvSpPr>
          <p:spPr bwMode="auto">
            <a:xfrm>
              <a:off x="9523413" y="2384425"/>
              <a:ext cx="447675" cy="182563"/>
            </a:xfrm>
            <a:custGeom>
              <a:avLst/>
              <a:gdLst>
                <a:gd name="T0" fmla="*/ 226 w 226"/>
                <a:gd name="T1" fmla="*/ 82 h 92"/>
                <a:gd name="T2" fmla="*/ 167 w 226"/>
                <a:gd name="T3" fmla="*/ 23 h 92"/>
                <a:gd name="T4" fmla="*/ 85 w 226"/>
                <a:gd name="T5" fmla="*/ 0 h 92"/>
                <a:gd name="T6" fmla="*/ 0 w 226"/>
                <a:gd name="T7" fmla="*/ 25 h 92"/>
                <a:gd name="T8" fmla="*/ 11 w 226"/>
                <a:gd name="T9" fmla="*/ 42 h 92"/>
                <a:gd name="T10" fmla="*/ 85 w 226"/>
                <a:gd name="T11" fmla="*/ 21 h 92"/>
                <a:gd name="T12" fmla="*/ 156 w 226"/>
                <a:gd name="T13" fmla="*/ 40 h 92"/>
                <a:gd name="T14" fmla="*/ 208 w 226"/>
                <a:gd name="T15" fmla="*/ 92 h 92"/>
                <a:gd name="T16" fmla="*/ 226 w 226"/>
                <a:gd name="T17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92">
                  <a:moveTo>
                    <a:pt x="226" y="82"/>
                  </a:moveTo>
                  <a:cubicBezTo>
                    <a:pt x="211" y="57"/>
                    <a:pt x="190" y="37"/>
                    <a:pt x="167" y="23"/>
                  </a:cubicBezTo>
                  <a:cubicBezTo>
                    <a:pt x="143" y="9"/>
                    <a:pt x="115" y="0"/>
                    <a:pt x="85" y="0"/>
                  </a:cubicBezTo>
                  <a:cubicBezTo>
                    <a:pt x="54" y="0"/>
                    <a:pt x="25" y="9"/>
                    <a:pt x="0" y="2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33" y="29"/>
                    <a:pt x="58" y="21"/>
                    <a:pt x="85" y="21"/>
                  </a:cubicBezTo>
                  <a:cubicBezTo>
                    <a:pt x="111" y="21"/>
                    <a:pt x="135" y="28"/>
                    <a:pt x="156" y="40"/>
                  </a:cubicBezTo>
                  <a:cubicBezTo>
                    <a:pt x="177" y="53"/>
                    <a:pt x="195" y="71"/>
                    <a:pt x="208" y="92"/>
                  </a:cubicBezTo>
                  <a:cubicBezTo>
                    <a:pt x="226" y="82"/>
                    <a:pt x="226" y="82"/>
                    <a:pt x="226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任意多边形: 形状 150" descr="dc828286-9182-4cf9-a9da-931a1601a6dc"/>
            <p:cNvSpPr/>
            <p:nvPr/>
          </p:nvSpPr>
          <p:spPr bwMode="auto">
            <a:xfrm>
              <a:off x="9291638" y="2500313"/>
              <a:ext cx="152400" cy="160338"/>
            </a:xfrm>
            <a:custGeom>
              <a:avLst/>
              <a:gdLst>
                <a:gd name="T0" fmla="*/ 0 w 77"/>
                <a:gd name="T1" fmla="*/ 20 h 81"/>
                <a:gd name="T2" fmla="*/ 40 w 77"/>
                <a:gd name="T3" fmla="*/ 38 h 81"/>
                <a:gd name="T4" fmla="*/ 57 w 77"/>
                <a:gd name="T5" fmla="*/ 81 h 81"/>
                <a:gd name="T6" fmla="*/ 77 w 77"/>
                <a:gd name="T7" fmla="*/ 81 h 81"/>
                <a:gd name="T8" fmla="*/ 55 w 77"/>
                <a:gd name="T9" fmla="*/ 24 h 81"/>
                <a:gd name="T10" fmla="*/ 0 w 77"/>
                <a:gd name="T11" fmla="*/ 0 h 81"/>
                <a:gd name="T12" fmla="*/ 0 w 77"/>
                <a:gd name="T13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1">
                  <a:moveTo>
                    <a:pt x="0" y="20"/>
                  </a:moveTo>
                  <a:cubicBezTo>
                    <a:pt x="16" y="20"/>
                    <a:pt x="30" y="27"/>
                    <a:pt x="40" y="38"/>
                  </a:cubicBezTo>
                  <a:cubicBezTo>
                    <a:pt x="51" y="49"/>
                    <a:pt x="57" y="64"/>
                    <a:pt x="57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59"/>
                    <a:pt x="69" y="39"/>
                    <a:pt x="55" y="24"/>
                  </a:cubicBezTo>
                  <a:cubicBezTo>
                    <a:pt x="41" y="9"/>
                    <a:pt x="22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任意多边形: 形状 151" descr="50617cea-b0f2-4268-8d44-6552db1e5c5a"/>
            <p:cNvSpPr>
              <a:spLocks noEditPoints="1"/>
            </p:cNvSpPr>
            <p:nvPr/>
          </p:nvSpPr>
          <p:spPr bwMode="auto">
            <a:xfrm>
              <a:off x="9440863" y="2832100"/>
              <a:ext cx="604838" cy="655639"/>
            </a:xfrm>
            <a:custGeom>
              <a:avLst/>
              <a:gdLst>
                <a:gd name="T0" fmla="*/ 296 w 312"/>
                <a:gd name="T1" fmla="*/ 139 h 333"/>
                <a:gd name="T2" fmla="*/ 270 w 312"/>
                <a:gd name="T3" fmla="*/ 139 h 333"/>
                <a:gd name="T4" fmla="*/ 255 w 312"/>
                <a:gd name="T5" fmla="*/ 100 h 333"/>
                <a:gd name="T6" fmla="*/ 273 w 312"/>
                <a:gd name="T7" fmla="*/ 81 h 333"/>
                <a:gd name="T8" fmla="*/ 273 w 312"/>
                <a:gd name="T9" fmla="*/ 56 h 333"/>
                <a:gd name="T10" fmla="*/ 260 w 312"/>
                <a:gd name="T11" fmla="*/ 42 h 333"/>
                <a:gd name="T12" fmla="*/ 237 w 312"/>
                <a:gd name="T13" fmla="*/ 42 h 333"/>
                <a:gd name="T14" fmla="*/ 219 w 312"/>
                <a:gd name="T15" fmla="*/ 61 h 333"/>
                <a:gd name="T16" fmla="*/ 182 w 312"/>
                <a:gd name="T17" fmla="*/ 45 h 333"/>
                <a:gd name="T18" fmla="*/ 182 w 312"/>
                <a:gd name="T19" fmla="*/ 18 h 333"/>
                <a:gd name="T20" fmla="*/ 166 w 312"/>
                <a:gd name="T21" fmla="*/ 0 h 333"/>
                <a:gd name="T22" fmla="*/ 147 w 312"/>
                <a:gd name="T23" fmla="*/ 0 h 333"/>
                <a:gd name="T24" fmla="*/ 130 w 312"/>
                <a:gd name="T25" fmla="*/ 18 h 333"/>
                <a:gd name="T26" fmla="*/ 130 w 312"/>
                <a:gd name="T27" fmla="*/ 45 h 333"/>
                <a:gd name="T28" fmla="*/ 94 w 312"/>
                <a:gd name="T29" fmla="*/ 61 h 333"/>
                <a:gd name="T30" fmla="*/ 76 w 312"/>
                <a:gd name="T31" fmla="*/ 41 h 333"/>
                <a:gd name="T32" fmla="*/ 53 w 312"/>
                <a:gd name="T33" fmla="*/ 41 h 333"/>
                <a:gd name="T34" fmla="*/ 40 w 312"/>
                <a:gd name="T35" fmla="*/ 55 h 333"/>
                <a:gd name="T36" fmla="*/ 40 w 312"/>
                <a:gd name="T37" fmla="*/ 80 h 333"/>
                <a:gd name="T38" fmla="*/ 58 w 312"/>
                <a:gd name="T39" fmla="*/ 99 h 333"/>
                <a:gd name="T40" fmla="*/ 42 w 312"/>
                <a:gd name="T41" fmla="*/ 138 h 333"/>
                <a:gd name="T42" fmla="*/ 17 w 312"/>
                <a:gd name="T43" fmla="*/ 138 h 333"/>
                <a:gd name="T44" fmla="*/ 0 w 312"/>
                <a:gd name="T45" fmla="*/ 156 h 333"/>
                <a:gd name="T46" fmla="*/ 0 w 312"/>
                <a:gd name="T47" fmla="*/ 176 h 333"/>
                <a:gd name="T48" fmla="*/ 17 w 312"/>
                <a:gd name="T49" fmla="*/ 194 h 333"/>
                <a:gd name="T50" fmla="*/ 42 w 312"/>
                <a:gd name="T51" fmla="*/ 194 h 333"/>
                <a:gd name="T52" fmla="*/ 57 w 312"/>
                <a:gd name="T53" fmla="*/ 233 h 333"/>
                <a:gd name="T54" fmla="*/ 39 w 312"/>
                <a:gd name="T55" fmla="*/ 252 h 333"/>
                <a:gd name="T56" fmla="*/ 39 w 312"/>
                <a:gd name="T57" fmla="*/ 277 h 333"/>
                <a:gd name="T58" fmla="*/ 52 w 312"/>
                <a:gd name="T59" fmla="*/ 291 h 333"/>
                <a:gd name="T60" fmla="*/ 75 w 312"/>
                <a:gd name="T61" fmla="*/ 291 h 333"/>
                <a:gd name="T62" fmla="*/ 93 w 312"/>
                <a:gd name="T63" fmla="*/ 272 h 333"/>
                <a:gd name="T64" fmla="*/ 130 w 312"/>
                <a:gd name="T65" fmla="*/ 289 h 333"/>
                <a:gd name="T66" fmla="*/ 130 w 312"/>
                <a:gd name="T67" fmla="*/ 316 h 333"/>
                <a:gd name="T68" fmla="*/ 146 w 312"/>
                <a:gd name="T69" fmla="*/ 333 h 333"/>
                <a:gd name="T70" fmla="*/ 165 w 312"/>
                <a:gd name="T71" fmla="*/ 333 h 333"/>
                <a:gd name="T72" fmla="*/ 182 w 312"/>
                <a:gd name="T73" fmla="*/ 316 h 333"/>
                <a:gd name="T74" fmla="*/ 182 w 312"/>
                <a:gd name="T75" fmla="*/ 289 h 333"/>
                <a:gd name="T76" fmla="*/ 218 w 312"/>
                <a:gd name="T77" fmla="*/ 273 h 333"/>
                <a:gd name="T78" fmla="*/ 236 w 312"/>
                <a:gd name="T79" fmla="*/ 292 h 333"/>
                <a:gd name="T80" fmla="*/ 259 w 312"/>
                <a:gd name="T81" fmla="*/ 292 h 333"/>
                <a:gd name="T82" fmla="*/ 273 w 312"/>
                <a:gd name="T83" fmla="*/ 278 h 333"/>
                <a:gd name="T84" fmla="*/ 273 w 312"/>
                <a:gd name="T85" fmla="*/ 253 h 333"/>
                <a:gd name="T86" fmla="*/ 255 w 312"/>
                <a:gd name="T87" fmla="*/ 234 h 333"/>
                <a:gd name="T88" fmla="*/ 270 w 312"/>
                <a:gd name="T89" fmla="*/ 195 h 333"/>
                <a:gd name="T90" fmla="*/ 296 w 312"/>
                <a:gd name="T91" fmla="*/ 195 h 333"/>
                <a:gd name="T92" fmla="*/ 312 w 312"/>
                <a:gd name="T93" fmla="*/ 177 h 333"/>
                <a:gd name="T94" fmla="*/ 312 w 312"/>
                <a:gd name="T95" fmla="*/ 157 h 333"/>
                <a:gd name="T96" fmla="*/ 296 w 312"/>
                <a:gd name="T97" fmla="*/ 139 h 333"/>
                <a:gd name="T98" fmla="*/ 156 w 312"/>
                <a:gd name="T99" fmla="*/ 222 h 333"/>
                <a:gd name="T100" fmla="*/ 104 w 312"/>
                <a:gd name="T101" fmla="*/ 167 h 333"/>
                <a:gd name="T102" fmla="*/ 156 w 312"/>
                <a:gd name="T103" fmla="*/ 111 h 333"/>
                <a:gd name="T104" fmla="*/ 208 w 312"/>
                <a:gd name="T105" fmla="*/ 167 h 333"/>
                <a:gd name="T106" fmla="*/ 156 w 312"/>
                <a:gd name="T107" fmla="*/ 22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333">
                  <a:moveTo>
                    <a:pt x="296" y="139"/>
                  </a:moveTo>
                  <a:cubicBezTo>
                    <a:pt x="270" y="139"/>
                    <a:pt x="270" y="139"/>
                    <a:pt x="270" y="139"/>
                  </a:cubicBezTo>
                  <a:cubicBezTo>
                    <a:pt x="267" y="125"/>
                    <a:pt x="262" y="112"/>
                    <a:pt x="255" y="100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80" y="74"/>
                    <a:pt x="280" y="63"/>
                    <a:pt x="273" y="56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53" y="35"/>
                    <a:pt x="243" y="35"/>
                    <a:pt x="237" y="42"/>
                  </a:cubicBezTo>
                  <a:cubicBezTo>
                    <a:pt x="219" y="61"/>
                    <a:pt x="219" y="61"/>
                    <a:pt x="219" y="61"/>
                  </a:cubicBezTo>
                  <a:cubicBezTo>
                    <a:pt x="208" y="53"/>
                    <a:pt x="195" y="48"/>
                    <a:pt x="182" y="45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8"/>
                    <a:pt x="175" y="0"/>
                    <a:pt x="16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8" y="0"/>
                    <a:pt x="130" y="8"/>
                    <a:pt x="130" y="18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17" y="48"/>
                    <a:pt x="105" y="53"/>
                    <a:pt x="94" y="6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0" y="34"/>
                    <a:pt x="60" y="34"/>
                    <a:pt x="53" y="4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62"/>
                    <a:pt x="33" y="73"/>
                    <a:pt x="40" y="8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0" y="111"/>
                    <a:pt x="45" y="124"/>
                    <a:pt x="42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8" y="138"/>
                    <a:pt x="0" y="146"/>
                    <a:pt x="0" y="15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6"/>
                    <a:pt x="8" y="194"/>
                    <a:pt x="17" y="194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5" y="208"/>
                    <a:pt x="50" y="221"/>
                    <a:pt x="57" y="233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33" y="259"/>
                    <a:pt x="33" y="270"/>
                    <a:pt x="39" y="277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9" y="298"/>
                    <a:pt x="69" y="298"/>
                    <a:pt x="75" y="29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105" y="280"/>
                    <a:pt x="117" y="285"/>
                    <a:pt x="130" y="289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0" y="325"/>
                    <a:pt x="137" y="333"/>
                    <a:pt x="146" y="333"/>
                  </a:cubicBezTo>
                  <a:cubicBezTo>
                    <a:pt x="165" y="333"/>
                    <a:pt x="165" y="333"/>
                    <a:pt x="165" y="333"/>
                  </a:cubicBezTo>
                  <a:cubicBezTo>
                    <a:pt x="174" y="333"/>
                    <a:pt x="182" y="326"/>
                    <a:pt x="182" y="316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95" y="286"/>
                    <a:pt x="207" y="280"/>
                    <a:pt x="218" y="273"/>
                  </a:cubicBezTo>
                  <a:cubicBezTo>
                    <a:pt x="236" y="292"/>
                    <a:pt x="236" y="292"/>
                    <a:pt x="236" y="292"/>
                  </a:cubicBezTo>
                  <a:cubicBezTo>
                    <a:pt x="243" y="299"/>
                    <a:pt x="253" y="299"/>
                    <a:pt x="259" y="292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79" y="271"/>
                    <a:pt x="279" y="260"/>
                    <a:pt x="273" y="253"/>
                  </a:cubicBezTo>
                  <a:cubicBezTo>
                    <a:pt x="255" y="234"/>
                    <a:pt x="255" y="234"/>
                    <a:pt x="255" y="234"/>
                  </a:cubicBezTo>
                  <a:cubicBezTo>
                    <a:pt x="262" y="222"/>
                    <a:pt x="267" y="209"/>
                    <a:pt x="270" y="195"/>
                  </a:cubicBezTo>
                  <a:cubicBezTo>
                    <a:pt x="296" y="195"/>
                    <a:pt x="296" y="195"/>
                    <a:pt x="296" y="195"/>
                  </a:cubicBezTo>
                  <a:cubicBezTo>
                    <a:pt x="305" y="195"/>
                    <a:pt x="312" y="187"/>
                    <a:pt x="312" y="177"/>
                  </a:cubicBezTo>
                  <a:cubicBezTo>
                    <a:pt x="312" y="157"/>
                    <a:pt x="312" y="157"/>
                    <a:pt x="312" y="157"/>
                  </a:cubicBezTo>
                  <a:cubicBezTo>
                    <a:pt x="312" y="147"/>
                    <a:pt x="305" y="139"/>
                    <a:pt x="296" y="139"/>
                  </a:cubicBezTo>
                  <a:close/>
                  <a:moveTo>
                    <a:pt x="156" y="222"/>
                  </a:moveTo>
                  <a:cubicBezTo>
                    <a:pt x="127" y="222"/>
                    <a:pt x="104" y="197"/>
                    <a:pt x="104" y="167"/>
                  </a:cubicBezTo>
                  <a:cubicBezTo>
                    <a:pt x="104" y="136"/>
                    <a:pt x="127" y="111"/>
                    <a:pt x="156" y="111"/>
                  </a:cubicBezTo>
                  <a:cubicBezTo>
                    <a:pt x="185" y="111"/>
                    <a:pt x="208" y="136"/>
                    <a:pt x="208" y="167"/>
                  </a:cubicBezTo>
                  <a:cubicBezTo>
                    <a:pt x="208" y="197"/>
                    <a:pt x="185" y="222"/>
                    <a:pt x="156" y="222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 descr="b7a4297d-9268-4c4c-b046-49f2fcea4b82"/>
          <p:cNvSpPr>
            <a:spLocks noGrp="1"/>
          </p:cNvSpPr>
          <p:nvPr>
            <p:ph type="title" hasCustomPrompt="1"/>
          </p:nvPr>
        </p:nvSpPr>
        <p:spPr>
          <a:xfrm>
            <a:off x="7428722" y="2776617"/>
            <a:ext cx="3849657" cy="1108075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4" name="文本占位符 3" descr="e8627efb-fa63-4d1c-b932-638118a6fc0c"/>
          <p:cNvSpPr>
            <a:spLocks noGrp="1"/>
          </p:cNvSpPr>
          <p:nvPr>
            <p:ph type="body" sz="quarter" idx="13" hasCustomPrompt="1"/>
          </p:nvPr>
        </p:nvSpPr>
        <p:spPr>
          <a:xfrm>
            <a:off x="7441809" y="4006947"/>
            <a:ext cx="383657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 descr="1122b6d5-c33b-4051-b42e-671ecd5baee9"/>
          <p:cNvSpPr>
            <a:spLocks noGrp="1"/>
          </p:cNvSpPr>
          <p:nvPr>
            <p:ph type="body" sz="quarter" idx="14" hasCustomPrompt="1"/>
          </p:nvPr>
        </p:nvSpPr>
        <p:spPr>
          <a:xfrm>
            <a:off x="7441809" y="4281267"/>
            <a:ext cx="383657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.jpe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c3894245-6542-4d14-b7e7-f6095abedb6c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r>
              <a:rPr lang="zh-CN" altLang="en-US" dirty="0"/>
              <a:t>Python基础语法入门</a:t>
            </a:r>
            <a:endParaRPr lang="en-US" dirty="0"/>
          </a:p>
        </p:txBody>
      </p:sp>
      <p:sp>
        <p:nvSpPr>
          <p:cNvPr id="3" name="副标题 2" descr="fd629030-354f-4018-a2a4-1e77ac4b8ed0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r>
              <a:rPr lang="zh-CN" altLang="en-US" dirty="0"/>
              <a:t>开启编程之旅，掌握Python基础</a:t>
            </a:r>
            <a:endParaRPr lang="en-US" dirty="0"/>
          </a:p>
        </p:txBody>
      </p:sp>
      <p:sp>
        <p:nvSpPr>
          <p:cNvPr id="4" name="文本占位符 3" descr="02506d28-119a-4b90-9766-45f3fd1a5df2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本占位符 4" descr="bad2ce5e-6acd-4462-b4bb-c83c05cf012c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e1c84a-8d88-4d38-b591-eb80c2d9389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3. 基础语法核心内容</a:t>
            </a:r>
            <a:endParaRPr lang="en-US" dirty="0"/>
          </a:p>
        </p:txBody>
      </p:sp>
      <p:sp>
        <p:nvSpPr>
          <p:cNvPr id="3" name="文本占位符 2" descr="769b5c4f-2bc7-4996-a121-29e5e5a6ae8c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掌握Python基础语法，为编程打下坚实基础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变量与数据类型</a:t>
            </a:r>
            <a:endParaRPr lang="en-US" dirty="0"/>
          </a:p>
        </p:txBody>
      </p:sp>
      <p:grpSp>
        <p:nvGrpSpPr>
          <p:cNvPr id="10" name="4367fb49-86fa-4c03-92a6-637ac6f4df2a.source.5.zh-Hans.pptx" descr="e7c97a9a-9044-4752-a15c-f499f41db95f"/>
          <p:cNvGrpSpPr/>
          <p:nvPr/>
        </p:nvGrpSpPr>
        <p:grpSpPr>
          <a:xfrm>
            <a:off x="923488" y="1338601"/>
            <a:ext cx="10595412" cy="4484349"/>
            <a:chOff x="923488" y="1338601"/>
            <a:chExt cx="10595412" cy="4484349"/>
          </a:xfrm>
        </p:grpSpPr>
        <p:cxnSp>
          <p:nvCxnSpPr>
            <p:cNvPr id="27" name="直接连接符 26" descr="f8295d0d-a0de-4377-9db5-fcfb69882ea7"/>
            <p:cNvCxnSpPr/>
            <p:nvPr/>
          </p:nvCxnSpPr>
          <p:spPr>
            <a:xfrm>
              <a:off x="4755657" y="1836629"/>
              <a:ext cx="2799465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 descr="0066b9c6-57fa-4cb7-a954-023f9c26917b"/>
            <p:cNvCxnSpPr/>
            <p:nvPr/>
          </p:nvCxnSpPr>
          <p:spPr>
            <a:xfrm>
              <a:off x="5627888" y="2708128"/>
              <a:ext cx="1931998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 descr="9fdcc1c1-39c8-49d5-823d-d97b6e0ea856"/>
            <p:cNvCxnSpPr/>
            <p:nvPr/>
          </p:nvCxnSpPr>
          <p:spPr>
            <a:xfrm>
              <a:off x="5627888" y="4449471"/>
              <a:ext cx="1931998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 descr="23fe8182-1768-4251-a3de-eb068f7f489c"/>
            <p:cNvCxnSpPr/>
            <p:nvPr/>
          </p:nvCxnSpPr>
          <p:spPr>
            <a:xfrm>
              <a:off x="4755657" y="5309705"/>
              <a:ext cx="2799465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 descr="5424a22c-6a83-42f5-bed9-c802775e50ec"/>
            <p:cNvCxnSpPr/>
            <p:nvPr/>
          </p:nvCxnSpPr>
          <p:spPr>
            <a:xfrm>
              <a:off x="6445249" y="3555721"/>
              <a:ext cx="1114637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 descr="170c5f0a-71af-4c1e-badf-2933e91286cf"/>
            <p:cNvGrpSpPr/>
            <p:nvPr/>
          </p:nvGrpSpPr>
          <p:grpSpPr>
            <a:xfrm>
              <a:off x="3591036" y="1338601"/>
              <a:ext cx="7927863" cy="1005769"/>
              <a:chOff x="3591036" y="1338601"/>
              <a:chExt cx="7927863" cy="1005769"/>
            </a:xfrm>
          </p:grpSpPr>
          <p:sp>
            <p:nvSpPr>
              <p:cNvPr id="14" name="IconBackground1" descr="988f5699-b5e5-4756-9fe4-d04845e8d965"/>
              <p:cNvSpPr/>
              <p:nvPr/>
            </p:nvSpPr>
            <p:spPr>
              <a:xfrm rot="18900000" flipV="1">
                <a:off x="3591036" y="1338601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con1" descr="bb95c76c-f423-4a47-8998-7d079edc2c91"/>
              <p:cNvSpPr/>
              <p:nvPr/>
            </p:nvSpPr>
            <p:spPr bwMode="auto">
              <a:xfrm>
                <a:off x="3931957" y="1642915"/>
                <a:ext cx="318243" cy="387428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Text1" descr="2af10898-9ff4-45b8-85e1-f597e8728c71"/>
              <p:cNvSpPr txBox="1"/>
              <p:nvPr/>
            </p:nvSpPr>
            <p:spPr>
              <a:xfrm>
                <a:off x="7869103" y="1831794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 lnSpcReduction="100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使用等号赋值，如x = 5，变量名可自定义。</a:t>
                </a:r>
                <a:endParaRPr lang="en-US" dirty="0"/>
              </a:p>
            </p:txBody>
          </p:sp>
          <p:sp>
            <p:nvSpPr>
              <p:cNvPr id="43" name="Bullet1" descr="e8167874-fb15-4976-bd9a-c99f72e9b469"/>
              <p:cNvSpPr txBox="1"/>
              <p:nvPr/>
            </p:nvSpPr>
            <p:spPr>
              <a:xfrm>
                <a:off x="7869102" y="1546861"/>
                <a:ext cx="3649797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77500" lnSpcReduction="20000"/>
              </a:bodyPr>
              <a:lstStyle/>
              <a:p>
                <a:r>
                  <a:rPr lang="zh-CN" altLang="en-US" b="1" dirty="0"/>
                  <a:t>变量定义</a:t>
                </a:r>
                <a:endParaRPr lang="en-US" dirty="0"/>
              </a:p>
            </p:txBody>
          </p:sp>
        </p:grpSp>
        <p:grpSp>
          <p:nvGrpSpPr>
            <p:cNvPr id="5" name="组合 4" descr="5cfca683-cc1d-4400-adf4-85268f17e1d5"/>
            <p:cNvGrpSpPr/>
            <p:nvPr/>
          </p:nvGrpSpPr>
          <p:grpSpPr>
            <a:xfrm>
              <a:off x="4458503" y="2206068"/>
              <a:ext cx="7060396" cy="1005769"/>
              <a:chOff x="4458503" y="2206068"/>
              <a:chExt cx="7060396" cy="1005769"/>
            </a:xfrm>
          </p:grpSpPr>
          <p:sp>
            <p:nvSpPr>
              <p:cNvPr id="13" name="IconBackground2" descr="1f9ff4ab-ebe4-4f28-822f-38ec89430a20"/>
              <p:cNvSpPr/>
              <p:nvPr/>
            </p:nvSpPr>
            <p:spPr>
              <a:xfrm rot="18900000" flipV="1">
                <a:off x="4458503" y="2206068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tx2">
                  <a:alpha val="8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Icon2" descr="792b1c15-d5d9-46d1-8506-bed528205b3e"/>
              <p:cNvSpPr/>
              <p:nvPr/>
            </p:nvSpPr>
            <p:spPr bwMode="auto">
              <a:xfrm>
                <a:off x="4765804" y="2493740"/>
                <a:ext cx="391163" cy="428777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Text2" descr="5458ae6a-7e40-43f0-bd3f-2d5b724c185f"/>
              <p:cNvSpPr txBox="1"/>
              <p:nvPr/>
            </p:nvSpPr>
            <p:spPr>
              <a:xfrm>
                <a:off x="7869103" y="2701983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 lnSpcReduction="100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包括整数、浮点数、字符串、布尔值等。</a:t>
                </a:r>
                <a:endParaRPr lang="en-US" dirty="0"/>
              </a:p>
            </p:txBody>
          </p:sp>
          <p:sp>
            <p:nvSpPr>
              <p:cNvPr id="45" name="Bullet2" descr="f69aea17-8e25-469e-a155-70922d11690d"/>
              <p:cNvSpPr txBox="1"/>
              <p:nvPr/>
            </p:nvSpPr>
            <p:spPr>
              <a:xfrm>
                <a:off x="7869103" y="2422690"/>
                <a:ext cx="3649796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77500" lnSpcReduction="20000"/>
              </a:bodyPr>
              <a:lstStyle/>
              <a:p>
                <a:r>
                  <a:rPr lang="zh-CN" altLang="en-US" b="1" dirty="0"/>
                  <a:t>数据类型</a:t>
                </a:r>
                <a:endParaRPr lang="en-US" dirty="0"/>
              </a:p>
            </p:txBody>
          </p:sp>
        </p:grpSp>
        <p:grpSp>
          <p:nvGrpSpPr>
            <p:cNvPr id="4" name="组合 3" descr="67153e81-f65c-4917-b784-4967e866f846"/>
            <p:cNvGrpSpPr/>
            <p:nvPr/>
          </p:nvGrpSpPr>
          <p:grpSpPr>
            <a:xfrm>
              <a:off x="5322010" y="3069575"/>
              <a:ext cx="6196889" cy="1005769"/>
              <a:chOff x="5322010" y="3069575"/>
              <a:chExt cx="6196889" cy="1005769"/>
            </a:xfrm>
          </p:grpSpPr>
          <p:sp>
            <p:nvSpPr>
              <p:cNvPr id="12" name="IconBackground3" descr="3e508c1c-4000-457e-a70b-d5c398fae447"/>
              <p:cNvSpPr/>
              <p:nvPr/>
            </p:nvSpPr>
            <p:spPr>
              <a:xfrm rot="18900000" flipV="1">
                <a:off x="5322010" y="3069575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Icon3" descr="ff43825e-a13c-4a61-a0e9-120c84e807e3"/>
              <p:cNvSpPr/>
              <p:nvPr/>
            </p:nvSpPr>
            <p:spPr bwMode="auto">
              <a:xfrm>
                <a:off x="5627888" y="3429000"/>
                <a:ext cx="402737" cy="30205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3" descr="0dad12bd-0a13-49f6-9712-f2bae2632234"/>
              <p:cNvSpPr txBox="1"/>
              <p:nvPr/>
            </p:nvSpPr>
            <p:spPr>
              <a:xfrm>
                <a:off x="7869103" y="3547396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 lnSpcReduction="100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由字母、数字和下划线组成，不能以数字开头。</a:t>
                </a:r>
                <a:endParaRPr lang="en-US" dirty="0"/>
              </a:p>
            </p:txBody>
          </p:sp>
          <p:sp>
            <p:nvSpPr>
              <p:cNvPr id="47" name="Bullet3" descr="77ea96ea-2e19-49f6-9438-5c93e955075e"/>
              <p:cNvSpPr txBox="1"/>
              <p:nvPr/>
            </p:nvSpPr>
            <p:spPr>
              <a:xfrm>
                <a:off x="7869102" y="3258577"/>
                <a:ext cx="3649797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77500" lnSpcReduction="20000"/>
              </a:bodyPr>
              <a:lstStyle/>
              <a:p>
                <a:r>
                  <a:rPr lang="zh-CN" altLang="en-US" b="1" dirty="0"/>
                  <a:t>变量命名规则</a:t>
                </a:r>
                <a:endParaRPr lang="en-US" dirty="0"/>
              </a:p>
            </p:txBody>
          </p:sp>
        </p:grpSp>
        <p:grpSp>
          <p:nvGrpSpPr>
            <p:cNvPr id="8" name="组合 7" descr="2e92ee22-20af-46f7-8c4b-5b473d899973"/>
            <p:cNvGrpSpPr/>
            <p:nvPr/>
          </p:nvGrpSpPr>
          <p:grpSpPr>
            <a:xfrm>
              <a:off x="4458502" y="3939354"/>
              <a:ext cx="7060397" cy="1011194"/>
              <a:chOff x="4458502" y="3939354"/>
              <a:chExt cx="7060397" cy="1011194"/>
            </a:xfrm>
          </p:grpSpPr>
          <p:sp>
            <p:nvSpPr>
              <p:cNvPr id="18" name="IconBackground4" descr="65db6f1b-ed3f-4fea-b33f-13dfe9f245fc"/>
              <p:cNvSpPr/>
              <p:nvPr/>
            </p:nvSpPr>
            <p:spPr>
              <a:xfrm rot="2700000">
                <a:off x="4458502" y="3939354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tx2">
                  <a:alpha val="8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Icon4" descr="3d864c34-79f8-4c33-a90f-263b6ea9ba12"/>
              <p:cNvSpPr/>
              <p:nvPr/>
            </p:nvSpPr>
            <p:spPr>
              <a:xfrm>
                <a:off x="4755657" y="4248445"/>
                <a:ext cx="409364" cy="40205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4" descr="f99f2881-13c2-40fa-806c-871c184b43f4"/>
              <p:cNvSpPr txBox="1"/>
              <p:nvPr/>
            </p:nvSpPr>
            <p:spPr>
              <a:xfrm>
                <a:off x="7869103" y="4445203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使用type()函数查看变量类型，如type(x)。</a:t>
                </a:r>
                <a:endParaRPr lang="en-US" dirty="0"/>
              </a:p>
            </p:txBody>
          </p:sp>
          <p:sp>
            <p:nvSpPr>
              <p:cNvPr id="49" name="Bullet4" descr="0f453f50-d8c6-4b3d-a500-1c62e5203db4"/>
              <p:cNvSpPr txBox="1"/>
              <p:nvPr/>
            </p:nvSpPr>
            <p:spPr>
              <a:xfrm>
                <a:off x="7869102" y="4161146"/>
                <a:ext cx="3649797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77500" lnSpcReduction="20000"/>
              </a:bodyPr>
              <a:lstStyle/>
              <a:p>
                <a:r>
                  <a:rPr lang="zh-CN" altLang="en-US" b="1" dirty="0"/>
                  <a:t>变量类型查看</a:t>
                </a:r>
                <a:endParaRPr lang="en-US" dirty="0"/>
              </a:p>
            </p:txBody>
          </p:sp>
        </p:grpSp>
        <p:grpSp>
          <p:nvGrpSpPr>
            <p:cNvPr id="9" name="组合 8" descr="ce8053d2-baa7-476c-9be4-9a1076878c1f"/>
            <p:cNvGrpSpPr/>
            <p:nvPr/>
          </p:nvGrpSpPr>
          <p:grpSpPr>
            <a:xfrm>
              <a:off x="3591035" y="4806821"/>
              <a:ext cx="7927865" cy="1016129"/>
              <a:chOff x="3591035" y="4806821"/>
              <a:chExt cx="7927865" cy="1016129"/>
            </a:xfrm>
          </p:grpSpPr>
          <p:sp>
            <p:nvSpPr>
              <p:cNvPr id="19" name="IconBackground5" descr="0e97a0da-a8e7-4268-8b2d-48142edf7d51"/>
              <p:cNvSpPr/>
              <p:nvPr/>
            </p:nvSpPr>
            <p:spPr>
              <a:xfrm rot="2700000">
                <a:off x="3591035" y="4806821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Icon5" descr="2f9f6214-deef-415a-95a4-0a2ded19b277"/>
              <p:cNvSpPr/>
              <p:nvPr/>
            </p:nvSpPr>
            <p:spPr bwMode="auto">
              <a:xfrm>
                <a:off x="3909438" y="5124376"/>
                <a:ext cx="373293" cy="339962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50" name="Text5" descr="dc06d62f-3f9d-40ff-b781-b2c54fcef91e"/>
              <p:cNvSpPr txBox="1"/>
              <p:nvPr/>
            </p:nvSpPr>
            <p:spPr>
              <a:xfrm>
                <a:off x="7869102" y="5317605"/>
                <a:ext cx="3649798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 lnSpcReduction="100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可同时给多个变量赋值，如x, y = 1, 2。</a:t>
                </a:r>
                <a:endParaRPr lang="en-US" dirty="0"/>
              </a:p>
            </p:txBody>
          </p:sp>
          <p:sp>
            <p:nvSpPr>
              <p:cNvPr id="51" name="Bullet5" descr="ecb34fb3-f061-4eb4-adfc-1a2184495995"/>
              <p:cNvSpPr txBox="1"/>
              <p:nvPr/>
            </p:nvSpPr>
            <p:spPr>
              <a:xfrm>
                <a:off x="7869102" y="5033551"/>
                <a:ext cx="3649795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77500" lnSpcReduction="20000"/>
              </a:bodyPr>
              <a:lstStyle/>
              <a:p>
                <a:r>
                  <a:rPr lang="zh-CN" altLang="en-US" b="1" dirty="0"/>
                  <a:t>变量赋值</a:t>
                </a:r>
                <a:endParaRPr lang="en-US" dirty="0"/>
              </a:p>
            </p:txBody>
          </p:sp>
        </p:grpSp>
        <p:sp>
          <p:nvSpPr>
            <p:cNvPr id="3" name="Title" descr="c413ae45-59a5-4175-b118-5af59ced6593"/>
            <p:cNvSpPr txBox="1"/>
            <p:nvPr/>
          </p:nvSpPr>
          <p:spPr>
            <a:xfrm>
              <a:off x="923488" y="3118377"/>
              <a:ext cx="3496328" cy="867467"/>
            </a:xfrm>
            <a:prstGeom prst="rect">
              <a:avLst/>
            </a:prstGeom>
            <a:noFill/>
          </p:spPr>
          <p:txBody>
            <a:bodyPr wrap="square" anchor="ctr" anchorCtr="1">
              <a:norm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zh-CN" altLang="en-US" dirty="0"/>
                <a:t>了解变量和数据类型的基本概念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lang="en-US" dirty="0"/>
          </a:p>
        </p:txBody>
      </p:sp>
      <p:grpSp>
        <p:nvGrpSpPr>
          <p:cNvPr id="49" name="aeffc422-c082-4c23-a0eb-f1f0f22ea2a6.source.6.zh-Hans.pptx" descr="7967876b-9b38-4973-9f96-07aac7d7f036"/>
          <p:cNvGrpSpPr/>
          <p:nvPr/>
        </p:nvGrpSpPr>
        <p:grpSpPr>
          <a:xfrm>
            <a:off x="658812" y="1130300"/>
            <a:ext cx="10874376" cy="5021212"/>
            <a:chOff x="658812" y="1130300"/>
            <a:chExt cx="10874376" cy="5021212"/>
          </a:xfrm>
        </p:grpSpPr>
        <p:grpSp>
          <p:nvGrpSpPr>
            <p:cNvPr id="43" name="组合 42" descr="34d7b6a0-5be6-4b7d-b410-da2a5cbe8e10"/>
            <p:cNvGrpSpPr/>
            <p:nvPr/>
          </p:nvGrpSpPr>
          <p:grpSpPr>
            <a:xfrm>
              <a:off x="660400" y="3913834"/>
              <a:ext cx="1739900" cy="2224429"/>
              <a:chOff x="660400" y="3913834"/>
              <a:chExt cx="1739900" cy="2224429"/>
            </a:xfrm>
          </p:grpSpPr>
          <p:sp>
            <p:nvSpPr>
              <p:cNvPr id="21" name="Text1" descr="928a675a-3328-47ad-a24e-82ec967f2f69"/>
              <p:cNvSpPr txBox="1"/>
              <p:nvPr/>
            </p:nvSpPr>
            <p:spPr bwMode="auto">
              <a:xfrm>
                <a:off x="660401" y="4385113"/>
                <a:ext cx="1739899" cy="1753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包括加、减、乘、除、取余等，用于数学运算。</a:t>
                </a:r>
                <a:endParaRPr lang="en-US" dirty="0"/>
              </a:p>
            </p:txBody>
          </p:sp>
          <p:sp>
            <p:nvSpPr>
              <p:cNvPr id="22" name="Bullet1" descr="5aa2939c-df79-4497-8e47-eeb43791949e"/>
              <p:cNvSpPr txBox="1"/>
              <p:nvPr/>
            </p:nvSpPr>
            <p:spPr bwMode="auto">
              <a:xfrm>
                <a:off x="660400" y="3913834"/>
                <a:ext cx="1739899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rmAutofit fontScale="85000" lnSpcReduction="10000"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marL="742950" indent="-285750" eaLnBrk="0" hangingPunct="0">
                  <a:defRPr sz="1900">
                    <a:solidFill>
                      <a:schemeClr val="tx1"/>
                    </a:solidFill>
                  </a:defRPr>
                </a:lvl2pPr>
                <a:lvl3pPr marL="1143000" indent="-228600" eaLnBrk="0" hangingPunct="0">
                  <a:defRPr sz="19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defRPr sz="19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defRPr sz="1900">
                    <a:solidFill>
                      <a:schemeClr val="tx1"/>
                    </a:solidFill>
                  </a:defRPr>
                </a:lvl5pPr>
                <a:lvl6pPr marL="25146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marL="29718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marL="34290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marL="38862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/>
                <a:r>
                  <a:rPr lang="zh-CN" altLang="en-US" sz="1800" b="1" dirty="0"/>
                  <a:t>算术运算符</a:t>
                </a:r>
                <a:endParaRPr lang="en-US" dirty="0"/>
              </a:p>
            </p:txBody>
          </p:sp>
          <p:sp>
            <p:nvSpPr>
              <p:cNvPr id="19" name="Icon1" descr="46de79fe-5334-4345-80e1-d0418a7c8c2a"/>
              <p:cNvSpPr/>
              <p:nvPr/>
            </p:nvSpPr>
            <p:spPr bwMode="auto">
              <a:xfrm>
                <a:off x="1330371" y="5583880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44" name="组合 43" descr="d854ee43-d124-48c4-914c-aaccaa4658c2"/>
            <p:cNvGrpSpPr/>
            <p:nvPr/>
          </p:nvGrpSpPr>
          <p:grpSpPr>
            <a:xfrm>
              <a:off x="2484120" y="3570995"/>
              <a:ext cx="1739900" cy="2567269"/>
              <a:chOff x="2484120" y="3570995"/>
              <a:chExt cx="1739900" cy="2567269"/>
            </a:xfrm>
          </p:grpSpPr>
          <p:sp>
            <p:nvSpPr>
              <p:cNvPr id="23" name="Text2" descr="5c558433-bb4f-4c98-a7cd-4b148ee737c3"/>
              <p:cNvSpPr txBox="1"/>
              <p:nvPr/>
            </p:nvSpPr>
            <p:spPr bwMode="auto">
              <a:xfrm>
                <a:off x="2484121" y="4042273"/>
                <a:ext cx="1739899" cy="20959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如大于、小于、等于等，返回布尔值。</a:t>
                </a:r>
                <a:endParaRPr lang="en-US" dirty="0"/>
              </a:p>
            </p:txBody>
          </p:sp>
          <p:sp>
            <p:nvSpPr>
              <p:cNvPr id="24" name="Bullet2" descr="6026db98-0b4b-43a8-af14-01e70a57540d"/>
              <p:cNvSpPr txBox="1"/>
              <p:nvPr/>
            </p:nvSpPr>
            <p:spPr bwMode="auto">
              <a:xfrm>
                <a:off x="2484120" y="3570995"/>
                <a:ext cx="1739899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rmAutofit fontScale="85000" lnSpcReduction="10000"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marL="742950" indent="-285750" eaLnBrk="0" hangingPunct="0">
                  <a:defRPr sz="1900">
                    <a:solidFill>
                      <a:schemeClr val="tx1"/>
                    </a:solidFill>
                  </a:defRPr>
                </a:lvl2pPr>
                <a:lvl3pPr marL="1143000" indent="-228600" eaLnBrk="0" hangingPunct="0">
                  <a:defRPr sz="19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defRPr sz="19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defRPr sz="1900">
                    <a:solidFill>
                      <a:schemeClr val="tx1"/>
                    </a:solidFill>
                  </a:defRPr>
                </a:lvl5pPr>
                <a:lvl6pPr marL="25146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marL="29718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marL="34290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marL="38862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/>
                <a:r>
                  <a:rPr lang="zh-CN" altLang="en-US" sz="1800" b="1" dirty="0"/>
                  <a:t>比较运算符</a:t>
                </a:r>
                <a:endParaRPr lang="en-US" dirty="0"/>
              </a:p>
            </p:txBody>
          </p:sp>
          <p:sp>
            <p:nvSpPr>
              <p:cNvPr id="16" name="Icon2" descr="8e83fc01-d28d-445a-a779-46e91a6f8421"/>
              <p:cNvSpPr/>
              <p:nvPr/>
            </p:nvSpPr>
            <p:spPr bwMode="auto">
              <a:xfrm>
                <a:off x="3154091" y="5583880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45" name="组合 44" descr="b42aa104-8ca6-440c-a09c-33646f7ac115"/>
            <p:cNvGrpSpPr/>
            <p:nvPr/>
          </p:nvGrpSpPr>
          <p:grpSpPr>
            <a:xfrm>
              <a:off x="4307840" y="3225811"/>
              <a:ext cx="1739900" cy="2912449"/>
              <a:chOff x="4307840" y="3225811"/>
              <a:chExt cx="1739900" cy="2912449"/>
            </a:xfrm>
          </p:grpSpPr>
          <p:sp>
            <p:nvSpPr>
              <p:cNvPr id="25" name="Text3" descr="86795133-a8dc-4cb3-a050-c2d09b3d62c6"/>
              <p:cNvSpPr txBox="1"/>
              <p:nvPr/>
            </p:nvSpPr>
            <p:spPr bwMode="auto">
              <a:xfrm>
                <a:off x="4307841" y="3697090"/>
                <a:ext cx="1739899" cy="24411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与、或、非，用于组合多个条件判断。</a:t>
                </a:r>
                <a:endParaRPr lang="en-US" dirty="0"/>
              </a:p>
            </p:txBody>
          </p:sp>
          <p:sp>
            <p:nvSpPr>
              <p:cNvPr id="26" name="Bullet3" descr="24ec4327-d2a2-4521-96da-409ee4c8c3b9"/>
              <p:cNvSpPr txBox="1"/>
              <p:nvPr/>
            </p:nvSpPr>
            <p:spPr bwMode="auto">
              <a:xfrm>
                <a:off x="4307840" y="3225811"/>
                <a:ext cx="1739899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rmAutofit fontScale="85000" lnSpcReduction="10000"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marL="742950" indent="-285750" eaLnBrk="0" hangingPunct="0">
                  <a:defRPr sz="1900">
                    <a:solidFill>
                      <a:schemeClr val="tx1"/>
                    </a:solidFill>
                  </a:defRPr>
                </a:lvl2pPr>
                <a:lvl3pPr marL="1143000" indent="-228600" eaLnBrk="0" hangingPunct="0">
                  <a:defRPr sz="19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defRPr sz="19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defRPr sz="1900">
                    <a:solidFill>
                      <a:schemeClr val="tx1"/>
                    </a:solidFill>
                  </a:defRPr>
                </a:lvl5pPr>
                <a:lvl6pPr marL="25146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marL="29718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marL="34290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marL="38862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/>
                <a:r>
                  <a:rPr lang="zh-CN" altLang="en-US" sz="1800" b="1" dirty="0"/>
                  <a:t>逻辑运算符</a:t>
                </a:r>
                <a:endParaRPr lang="en-US" dirty="0"/>
              </a:p>
            </p:txBody>
          </p:sp>
          <p:sp>
            <p:nvSpPr>
              <p:cNvPr id="13" name="Icon3" descr="f7c94f62-7815-4c3d-ab13-e3cf6008131f"/>
              <p:cNvSpPr/>
              <p:nvPr/>
            </p:nvSpPr>
            <p:spPr bwMode="auto">
              <a:xfrm>
                <a:off x="4977811" y="5583880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46" name="组合 45" descr="a3f2baaf-9feb-439a-88d4-ff06361901d9"/>
            <p:cNvGrpSpPr/>
            <p:nvPr/>
          </p:nvGrpSpPr>
          <p:grpSpPr>
            <a:xfrm>
              <a:off x="6131560" y="2885317"/>
              <a:ext cx="1739900" cy="3266191"/>
              <a:chOff x="6131560" y="2885317"/>
              <a:chExt cx="1739900" cy="3266191"/>
            </a:xfrm>
          </p:grpSpPr>
          <p:sp>
            <p:nvSpPr>
              <p:cNvPr id="27" name="Text4" descr="771f76e9-2d87-46e4-acc5-042a4a694e69"/>
              <p:cNvSpPr txBox="1"/>
              <p:nvPr/>
            </p:nvSpPr>
            <p:spPr bwMode="auto">
              <a:xfrm>
                <a:off x="6131561" y="3356595"/>
                <a:ext cx="1739899" cy="2794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如x += 1，简化赋值操作。</a:t>
                </a:r>
                <a:endParaRPr lang="en-US" dirty="0"/>
              </a:p>
            </p:txBody>
          </p:sp>
          <p:sp>
            <p:nvSpPr>
              <p:cNvPr id="28" name="Bullet4" descr="4c7a05da-4787-472b-8736-ed9c64fadf46"/>
              <p:cNvSpPr txBox="1"/>
              <p:nvPr/>
            </p:nvSpPr>
            <p:spPr bwMode="auto">
              <a:xfrm>
                <a:off x="6131560" y="2885317"/>
                <a:ext cx="1739899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rmAutofit fontScale="85000" lnSpcReduction="10000"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marL="742950" indent="-285750" eaLnBrk="0" hangingPunct="0">
                  <a:defRPr sz="1900">
                    <a:solidFill>
                      <a:schemeClr val="tx1"/>
                    </a:solidFill>
                  </a:defRPr>
                </a:lvl2pPr>
                <a:lvl3pPr marL="1143000" indent="-228600" eaLnBrk="0" hangingPunct="0">
                  <a:defRPr sz="19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defRPr sz="19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defRPr sz="1900">
                    <a:solidFill>
                      <a:schemeClr val="tx1"/>
                    </a:solidFill>
                  </a:defRPr>
                </a:lvl5pPr>
                <a:lvl6pPr marL="25146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marL="29718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marL="34290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marL="38862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/>
                <a:r>
                  <a:rPr lang="zh-CN" altLang="en-US" sz="1800" b="1" dirty="0"/>
                  <a:t>赋值运算符</a:t>
                </a:r>
                <a:endParaRPr lang="en-US" dirty="0"/>
              </a:p>
            </p:txBody>
          </p:sp>
          <p:sp>
            <p:nvSpPr>
              <p:cNvPr id="10" name="Icon4" descr="6d059da4-e03c-473b-98f5-294147d2194a"/>
              <p:cNvSpPr/>
              <p:nvPr/>
            </p:nvSpPr>
            <p:spPr bwMode="auto">
              <a:xfrm>
                <a:off x="6801531" y="5583880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47" name="组合 46" descr="c49c2d1f-feda-4451-9138-a5dee6efc00c"/>
            <p:cNvGrpSpPr/>
            <p:nvPr/>
          </p:nvGrpSpPr>
          <p:grpSpPr>
            <a:xfrm>
              <a:off x="7955280" y="2540133"/>
              <a:ext cx="1739900" cy="3611374"/>
              <a:chOff x="7955280" y="2540133"/>
              <a:chExt cx="1739900" cy="3611374"/>
            </a:xfrm>
          </p:grpSpPr>
          <p:sp>
            <p:nvSpPr>
              <p:cNvPr id="29" name="Text5" descr="cb6b6d3b-4823-415e-a5f2-cfb8352a358b"/>
              <p:cNvSpPr txBox="1"/>
              <p:nvPr/>
            </p:nvSpPr>
            <p:spPr bwMode="auto">
              <a:xfrm>
                <a:off x="7955281" y="3011412"/>
                <a:ext cx="1739899" cy="31400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判断元素是否在序列中，如x in list。</a:t>
                </a:r>
                <a:endParaRPr lang="en-US" dirty="0"/>
              </a:p>
            </p:txBody>
          </p:sp>
          <p:sp>
            <p:nvSpPr>
              <p:cNvPr id="30" name="Bullet5" descr="9fd9234f-cf5a-48ac-828a-ac0a3325b7ec"/>
              <p:cNvSpPr txBox="1"/>
              <p:nvPr/>
            </p:nvSpPr>
            <p:spPr bwMode="auto">
              <a:xfrm>
                <a:off x="7955280" y="2540133"/>
                <a:ext cx="1739899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rmAutofit fontScale="85000" lnSpcReduction="10000"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marL="742950" indent="-285750" eaLnBrk="0" hangingPunct="0">
                  <a:defRPr sz="1900">
                    <a:solidFill>
                      <a:schemeClr val="tx1"/>
                    </a:solidFill>
                  </a:defRPr>
                </a:lvl2pPr>
                <a:lvl3pPr marL="1143000" indent="-228600" eaLnBrk="0" hangingPunct="0">
                  <a:defRPr sz="19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defRPr sz="19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defRPr sz="1900">
                    <a:solidFill>
                      <a:schemeClr val="tx1"/>
                    </a:solidFill>
                  </a:defRPr>
                </a:lvl5pPr>
                <a:lvl6pPr marL="25146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marL="29718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marL="34290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marL="38862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/>
                <a:r>
                  <a:rPr lang="zh-CN" altLang="en-US" sz="1800" b="1" dirty="0"/>
                  <a:t>成员运算符</a:t>
                </a:r>
                <a:endParaRPr lang="en-US" dirty="0"/>
              </a:p>
            </p:txBody>
          </p:sp>
          <p:sp>
            <p:nvSpPr>
              <p:cNvPr id="7" name="Icon5" descr="1e3537c3-a1b3-45e4-be5c-92a4dfceef64"/>
              <p:cNvSpPr/>
              <p:nvPr/>
            </p:nvSpPr>
            <p:spPr bwMode="auto">
              <a:xfrm>
                <a:off x="8625251" y="5583880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48" name="组合 47" descr="22009b10-eb81-41ce-99f1-b4e156fa45a8"/>
            <p:cNvGrpSpPr/>
            <p:nvPr/>
          </p:nvGrpSpPr>
          <p:grpSpPr>
            <a:xfrm>
              <a:off x="9778999" y="2205172"/>
              <a:ext cx="1739900" cy="3946340"/>
              <a:chOff x="9778999" y="2205172"/>
              <a:chExt cx="1739900" cy="3946340"/>
            </a:xfrm>
          </p:grpSpPr>
          <p:sp>
            <p:nvSpPr>
              <p:cNvPr id="31" name="Text6" descr="2936abbb-8983-4703-bfa8-4890c19eb152"/>
              <p:cNvSpPr txBox="1"/>
              <p:nvPr/>
            </p:nvSpPr>
            <p:spPr bwMode="auto">
              <a:xfrm>
                <a:off x="9779000" y="2676451"/>
                <a:ext cx="1739899" cy="34750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判断两个对象是否相同，如x is y。</a:t>
                </a:r>
                <a:endParaRPr lang="en-US" dirty="0"/>
              </a:p>
            </p:txBody>
          </p:sp>
          <p:sp>
            <p:nvSpPr>
              <p:cNvPr id="32" name="Bullet6" descr="1a700e43-bb8e-473e-9305-a1ab24097cae"/>
              <p:cNvSpPr txBox="1"/>
              <p:nvPr/>
            </p:nvSpPr>
            <p:spPr bwMode="auto">
              <a:xfrm>
                <a:off x="9778999" y="2205172"/>
                <a:ext cx="1739899" cy="4328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 anchorCtr="1">
                <a:normAutofit fontScale="85000" lnSpcReduction="10000"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marL="742950" indent="-285750" eaLnBrk="0" hangingPunct="0">
                  <a:defRPr sz="1900">
                    <a:solidFill>
                      <a:schemeClr val="tx1"/>
                    </a:solidFill>
                  </a:defRPr>
                </a:lvl2pPr>
                <a:lvl3pPr marL="1143000" indent="-228600" eaLnBrk="0" hangingPunct="0">
                  <a:defRPr sz="19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defRPr sz="19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defRPr sz="1900">
                    <a:solidFill>
                      <a:schemeClr val="tx1"/>
                    </a:solidFill>
                  </a:defRPr>
                </a:lvl5pPr>
                <a:lvl6pPr marL="25146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marL="29718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marL="34290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marL="3886200" indent="-228600" defTabSz="95694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/>
                <a:r>
                  <a:rPr lang="zh-CN" altLang="en-US" sz="1800" b="1" dirty="0">
                    <a:solidFill>
                      <a:srgbClr val="FFFFFF"/>
                    </a:solidFill>
                  </a:rPr>
                  <a:t>身份运算符</a:t>
                </a:r>
                <a:endParaRPr lang="en-US" dirty="0"/>
              </a:p>
            </p:txBody>
          </p:sp>
          <p:sp>
            <p:nvSpPr>
              <p:cNvPr id="4" name="Icon6" descr="b5a75b51-5623-4b19-8a84-3e8f5937f690"/>
              <p:cNvSpPr/>
              <p:nvPr/>
            </p:nvSpPr>
            <p:spPr bwMode="auto">
              <a:xfrm>
                <a:off x="10448970" y="5583880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sp>
          <p:nvSpPr>
            <p:cNvPr id="34" name="Title" descr="c9c65704-d1f4-4d0f-85ef-0c1a6dc6f5c5"/>
            <p:cNvSpPr txBox="1"/>
            <p:nvPr/>
          </p:nvSpPr>
          <p:spPr>
            <a:xfrm>
              <a:off x="658812" y="1130300"/>
              <a:ext cx="10874376" cy="988786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熟悉Python中的各类运算符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  <a:endParaRPr lang="en-US" dirty="0"/>
          </a:p>
        </p:txBody>
      </p:sp>
      <p:grpSp>
        <p:nvGrpSpPr>
          <p:cNvPr id="40" name="19626c7c-fefc-4503-8545-7410e917d352.source.5.zh-Hans.pptx" descr="c0fa35a8-e654-46bd-9e75-506824237c59"/>
          <p:cNvGrpSpPr/>
          <p:nvPr/>
        </p:nvGrpSpPr>
        <p:grpSpPr>
          <a:xfrm>
            <a:off x="660399" y="1130299"/>
            <a:ext cx="10858500" cy="4890049"/>
            <a:chOff x="660399" y="1130299"/>
            <a:chExt cx="10858500" cy="4890049"/>
          </a:xfrm>
        </p:grpSpPr>
        <p:sp>
          <p:nvSpPr>
            <p:cNvPr id="33" name="Title" descr="a20a6154-2a45-40a4-98ea-d9f010ab869d"/>
            <p:cNvSpPr/>
            <p:nvPr/>
          </p:nvSpPr>
          <p:spPr>
            <a:xfrm>
              <a:off x="660399" y="1130299"/>
              <a:ext cx="10858500" cy="1001769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掌握数据的输入与输出操作</a:t>
              </a:r>
              <a:endParaRPr lang="en-US" dirty="0"/>
            </a:p>
          </p:txBody>
        </p:sp>
        <p:grpSp>
          <p:nvGrpSpPr>
            <p:cNvPr id="37" name="组合 36" descr="626ca376-afe6-4de8-bc52-b323dee01b80"/>
            <p:cNvGrpSpPr/>
            <p:nvPr/>
          </p:nvGrpSpPr>
          <p:grpSpPr>
            <a:xfrm>
              <a:off x="1403941" y="3328500"/>
              <a:ext cx="2366818" cy="2691848"/>
              <a:chOff x="1403941" y="3328500"/>
              <a:chExt cx="2366818" cy="2691848"/>
            </a:xfrm>
          </p:grpSpPr>
          <p:sp>
            <p:nvSpPr>
              <p:cNvPr id="12" name="IconBackground1" descr="77233337-f26d-48a5-b798-ebfd80ae1856"/>
              <p:cNvSpPr/>
              <p:nvPr/>
            </p:nvSpPr>
            <p:spPr>
              <a:xfrm>
                <a:off x="2016096" y="3774388"/>
                <a:ext cx="1142509" cy="11425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4" name="ComponentBackground1" descr="455eabfc-0586-4705-8161-16ede8beb514"/>
              <p:cNvSpPr/>
              <p:nvPr/>
            </p:nvSpPr>
            <p:spPr bwMode="auto">
              <a:xfrm rot="5400000">
                <a:off x="2067326" y="2808473"/>
                <a:ext cx="1040052" cy="2080106"/>
              </a:xfrm>
              <a:custGeom>
                <a:avLst/>
                <a:gdLst>
                  <a:gd name="T0" fmla="*/ 612 w 612"/>
                  <a:gd name="T1" fmla="*/ 191 h 1224"/>
                  <a:gd name="T2" fmla="*/ 547 w 612"/>
                  <a:gd name="T3" fmla="*/ 196 h 1224"/>
                  <a:gd name="T4" fmla="*/ 487 w 612"/>
                  <a:gd name="T5" fmla="*/ 210 h 1224"/>
                  <a:gd name="T6" fmla="*/ 430 w 612"/>
                  <a:gd name="T7" fmla="*/ 233 h 1224"/>
                  <a:gd name="T8" fmla="*/ 377 w 612"/>
                  <a:gd name="T9" fmla="*/ 263 h 1224"/>
                  <a:gd name="T10" fmla="*/ 330 w 612"/>
                  <a:gd name="T11" fmla="*/ 301 h 1224"/>
                  <a:gd name="T12" fmla="*/ 288 w 612"/>
                  <a:gd name="T13" fmla="*/ 344 h 1224"/>
                  <a:gd name="T14" fmla="*/ 252 w 612"/>
                  <a:gd name="T15" fmla="*/ 394 h 1224"/>
                  <a:gd name="T16" fmla="*/ 225 w 612"/>
                  <a:gd name="T17" fmla="*/ 448 h 1224"/>
                  <a:gd name="T18" fmla="*/ 204 w 612"/>
                  <a:gd name="T19" fmla="*/ 507 h 1224"/>
                  <a:gd name="T20" fmla="*/ 194 w 612"/>
                  <a:gd name="T21" fmla="*/ 569 h 1224"/>
                  <a:gd name="T22" fmla="*/ 191 w 612"/>
                  <a:gd name="T23" fmla="*/ 612 h 1224"/>
                  <a:gd name="T24" fmla="*/ 196 w 612"/>
                  <a:gd name="T25" fmla="*/ 675 h 1224"/>
                  <a:gd name="T26" fmla="*/ 210 w 612"/>
                  <a:gd name="T27" fmla="*/ 736 h 1224"/>
                  <a:gd name="T28" fmla="*/ 233 w 612"/>
                  <a:gd name="T29" fmla="*/ 794 h 1224"/>
                  <a:gd name="T30" fmla="*/ 263 w 612"/>
                  <a:gd name="T31" fmla="*/ 847 h 1224"/>
                  <a:gd name="T32" fmla="*/ 301 w 612"/>
                  <a:gd name="T33" fmla="*/ 894 h 1224"/>
                  <a:gd name="T34" fmla="*/ 344 w 612"/>
                  <a:gd name="T35" fmla="*/ 936 h 1224"/>
                  <a:gd name="T36" fmla="*/ 394 w 612"/>
                  <a:gd name="T37" fmla="*/ 972 h 1224"/>
                  <a:gd name="T38" fmla="*/ 448 w 612"/>
                  <a:gd name="T39" fmla="*/ 999 h 1224"/>
                  <a:gd name="T40" fmla="*/ 507 w 612"/>
                  <a:gd name="T41" fmla="*/ 1018 h 1224"/>
                  <a:gd name="T42" fmla="*/ 569 w 612"/>
                  <a:gd name="T43" fmla="*/ 1030 h 1224"/>
                  <a:gd name="T44" fmla="*/ 612 w 612"/>
                  <a:gd name="T45" fmla="*/ 1224 h 1224"/>
                  <a:gd name="T46" fmla="*/ 550 w 612"/>
                  <a:gd name="T47" fmla="*/ 1220 h 1224"/>
                  <a:gd name="T48" fmla="*/ 459 w 612"/>
                  <a:gd name="T49" fmla="*/ 1204 h 1224"/>
                  <a:gd name="T50" fmla="*/ 374 w 612"/>
                  <a:gd name="T51" fmla="*/ 1175 h 1224"/>
                  <a:gd name="T52" fmla="*/ 295 w 612"/>
                  <a:gd name="T53" fmla="*/ 1134 h 1224"/>
                  <a:gd name="T54" fmla="*/ 224 w 612"/>
                  <a:gd name="T55" fmla="*/ 1084 h 1224"/>
                  <a:gd name="T56" fmla="*/ 159 w 612"/>
                  <a:gd name="T57" fmla="*/ 1023 h 1224"/>
                  <a:gd name="T58" fmla="*/ 105 w 612"/>
                  <a:gd name="T59" fmla="*/ 954 h 1224"/>
                  <a:gd name="T60" fmla="*/ 61 w 612"/>
                  <a:gd name="T61" fmla="*/ 877 h 1224"/>
                  <a:gd name="T62" fmla="*/ 27 w 612"/>
                  <a:gd name="T63" fmla="*/ 794 h 1224"/>
                  <a:gd name="T64" fmla="*/ 7 w 612"/>
                  <a:gd name="T65" fmla="*/ 705 h 1224"/>
                  <a:gd name="T66" fmla="*/ 0 w 612"/>
                  <a:gd name="T67" fmla="*/ 612 h 1224"/>
                  <a:gd name="T68" fmla="*/ 4 w 612"/>
                  <a:gd name="T69" fmla="*/ 550 h 1224"/>
                  <a:gd name="T70" fmla="*/ 19 w 612"/>
                  <a:gd name="T71" fmla="*/ 459 h 1224"/>
                  <a:gd name="T72" fmla="*/ 49 w 612"/>
                  <a:gd name="T73" fmla="*/ 374 h 1224"/>
                  <a:gd name="T74" fmla="*/ 88 w 612"/>
                  <a:gd name="T75" fmla="*/ 295 h 1224"/>
                  <a:gd name="T76" fmla="*/ 140 w 612"/>
                  <a:gd name="T77" fmla="*/ 222 h 1224"/>
                  <a:gd name="T78" fmla="*/ 201 w 612"/>
                  <a:gd name="T79" fmla="*/ 159 h 1224"/>
                  <a:gd name="T80" fmla="*/ 270 w 612"/>
                  <a:gd name="T81" fmla="*/ 105 h 1224"/>
                  <a:gd name="T82" fmla="*/ 347 w 612"/>
                  <a:gd name="T83" fmla="*/ 61 h 1224"/>
                  <a:gd name="T84" fmla="*/ 430 w 612"/>
                  <a:gd name="T85" fmla="*/ 27 h 1224"/>
                  <a:gd name="T86" fmla="*/ 519 w 612"/>
                  <a:gd name="T87" fmla="*/ 7 h 1224"/>
                  <a:gd name="T88" fmla="*/ 612 w 612"/>
                  <a:gd name="T89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2" h="1224">
                    <a:moveTo>
                      <a:pt x="612" y="0"/>
                    </a:moveTo>
                    <a:lnTo>
                      <a:pt x="612" y="191"/>
                    </a:lnTo>
                    <a:lnTo>
                      <a:pt x="612" y="191"/>
                    </a:lnTo>
                    <a:lnTo>
                      <a:pt x="590" y="192"/>
                    </a:lnTo>
                    <a:lnTo>
                      <a:pt x="569" y="194"/>
                    </a:lnTo>
                    <a:lnTo>
                      <a:pt x="547" y="196"/>
                    </a:lnTo>
                    <a:lnTo>
                      <a:pt x="527" y="200"/>
                    </a:lnTo>
                    <a:lnTo>
                      <a:pt x="507" y="204"/>
                    </a:lnTo>
                    <a:lnTo>
                      <a:pt x="487" y="210"/>
                    </a:lnTo>
                    <a:lnTo>
                      <a:pt x="467" y="218"/>
                    </a:lnTo>
                    <a:lnTo>
                      <a:pt x="448" y="225"/>
                    </a:lnTo>
                    <a:lnTo>
                      <a:pt x="430" y="233"/>
                    </a:lnTo>
                    <a:lnTo>
                      <a:pt x="411" y="243"/>
                    </a:lnTo>
                    <a:lnTo>
                      <a:pt x="394" y="252"/>
                    </a:lnTo>
                    <a:lnTo>
                      <a:pt x="377" y="263"/>
                    </a:lnTo>
                    <a:lnTo>
                      <a:pt x="361" y="275"/>
                    </a:lnTo>
                    <a:lnTo>
                      <a:pt x="344" y="288"/>
                    </a:lnTo>
                    <a:lnTo>
                      <a:pt x="330" y="301"/>
                    </a:lnTo>
                    <a:lnTo>
                      <a:pt x="314" y="314"/>
                    </a:lnTo>
                    <a:lnTo>
                      <a:pt x="301" y="329"/>
                    </a:lnTo>
                    <a:lnTo>
                      <a:pt x="288" y="344"/>
                    </a:lnTo>
                    <a:lnTo>
                      <a:pt x="275" y="360"/>
                    </a:lnTo>
                    <a:lnTo>
                      <a:pt x="263" y="376"/>
                    </a:lnTo>
                    <a:lnTo>
                      <a:pt x="252" y="394"/>
                    </a:lnTo>
                    <a:lnTo>
                      <a:pt x="243" y="411"/>
                    </a:lnTo>
                    <a:lnTo>
                      <a:pt x="233" y="429"/>
                    </a:lnTo>
                    <a:lnTo>
                      <a:pt x="225" y="448"/>
                    </a:lnTo>
                    <a:lnTo>
                      <a:pt x="218" y="467"/>
                    </a:lnTo>
                    <a:lnTo>
                      <a:pt x="210" y="486"/>
                    </a:lnTo>
                    <a:lnTo>
                      <a:pt x="204" y="507"/>
                    </a:lnTo>
                    <a:lnTo>
                      <a:pt x="200" y="527"/>
                    </a:lnTo>
                    <a:lnTo>
                      <a:pt x="196" y="547"/>
                    </a:lnTo>
                    <a:lnTo>
                      <a:pt x="194" y="569"/>
                    </a:lnTo>
                    <a:lnTo>
                      <a:pt x="192" y="590"/>
                    </a:lnTo>
                    <a:lnTo>
                      <a:pt x="191" y="612"/>
                    </a:lnTo>
                    <a:lnTo>
                      <a:pt x="191" y="612"/>
                    </a:lnTo>
                    <a:lnTo>
                      <a:pt x="192" y="633"/>
                    </a:lnTo>
                    <a:lnTo>
                      <a:pt x="194" y="655"/>
                    </a:lnTo>
                    <a:lnTo>
                      <a:pt x="196" y="675"/>
                    </a:lnTo>
                    <a:lnTo>
                      <a:pt x="200" y="697"/>
                    </a:lnTo>
                    <a:lnTo>
                      <a:pt x="204" y="717"/>
                    </a:lnTo>
                    <a:lnTo>
                      <a:pt x="210" y="736"/>
                    </a:lnTo>
                    <a:lnTo>
                      <a:pt x="218" y="757"/>
                    </a:lnTo>
                    <a:lnTo>
                      <a:pt x="225" y="776"/>
                    </a:lnTo>
                    <a:lnTo>
                      <a:pt x="233" y="794"/>
                    </a:lnTo>
                    <a:lnTo>
                      <a:pt x="243" y="813"/>
                    </a:lnTo>
                    <a:lnTo>
                      <a:pt x="252" y="830"/>
                    </a:lnTo>
                    <a:lnTo>
                      <a:pt x="263" y="847"/>
                    </a:lnTo>
                    <a:lnTo>
                      <a:pt x="275" y="863"/>
                    </a:lnTo>
                    <a:lnTo>
                      <a:pt x="288" y="880"/>
                    </a:lnTo>
                    <a:lnTo>
                      <a:pt x="301" y="894"/>
                    </a:lnTo>
                    <a:lnTo>
                      <a:pt x="314" y="910"/>
                    </a:lnTo>
                    <a:lnTo>
                      <a:pt x="330" y="923"/>
                    </a:lnTo>
                    <a:lnTo>
                      <a:pt x="344" y="936"/>
                    </a:lnTo>
                    <a:lnTo>
                      <a:pt x="361" y="949"/>
                    </a:lnTo>
                    <a:lnTo>
                      <a:pt x="377" y="960"/>
                    </a:lnTo>
                    <a:lnTo>
                      <a:pt x="394" y="972"/>
                    </a:lnTo>
                    <a:lnTo>
                      <a:pt x="411" y="981"/>
                    </a:lnTo>
                    <a:lnTo>
                      <a:pt x="430" y="991"/>
                    </a:lnTo>
                    <a:lnTo>
                      <a:pt x="448" y="999"/>
                    </a:lnTo>
                    <a:lnTo>
                      <a:pt x="467" y="1006"/>
                    </a:lnTo>
                    <a:lnTo>
                      <a:pt x="487" y="1014"/>
                    </a:lnTo>
                    <a:lnTo>
                      <a:pt x="507" y="1018"/>
                    </a:lnTo>
                    <a:lnTo>
                      <a:pt x="527" y="1023"/>
                    </a:lnTo>
                    <a:lnTo>
                      <a:pt x="547" y="1027"/>
                    </a:lnTo>
                    <a:lnTo>
                      <a:pt x="569" y="1030"/>
                    </a:lnTo>
                    <a:lnTo>
                      <a:pt x="590" y="1032"/>
                    </a:lnTo>
                    <a:lnTo>
                      <a:pt x="612" y="1033"/>
                    </a:lnTo>
                    <a:lnTo>
                      <a:pt x="612" y="1224"/>
                    </a:lnTo>
                    <a:lnTo>
                      <a:pt x="612" y="1224"/>
                    </a:lnTo>
                    <a:lnTo>
                      <a:pt x="581" y="1223"/>
                    </a:lnTo>
                    <a:lnTo>
                      <a:pt x="550" y="1220"/>
                    </a:lnTo>
                    <a:lnTo>
                      <a:pt x="519" y="1217"/>
                    </a:lnTo>
                    <a:lnTo>
                      <a:pt x="489" y="1211"/>
                    </a:lnTo>
                    <a:lnTo>
                      <a:pt x="459" y="1204"/>
                    </a:lnTo>
                    <a:lnTo>
                      <a:pt x="430" y="1197"/>
                    </a:lnTo>
                    <a:lnTo>
                      <a:pt x="402" y="1187"/>
                    </a:lnTo>
                    <a:lnTo>
                      <a:pt x="374" y="1175"/>
                    </a:lnTo>
                    <a:lnTo>
                      <a:pt x="347" y="1163"/>
                    </a:lnTo>
                    <a:lnTo>
                      <a:pt x="320" y="1150"/>
                    </a:lnTo>
                    <a:lnTo>
                      <a:pt x="295" y="1134"/>
                    </a:lnTo>
                    <a:lnTo>
                      <a:pt x="270" y="1119"/>
                    </a:lnTo>
                    <a:lnTo>
                      <a:pt x="246" y="1102"/>
                    </a:lnTo>
                    <a:lnTo>
                      <a:pt x="224" y="1084"/>
                    </a:lnTo>
                    <a:lnTo>
                      <a:pt x="201" y="1065"/>
                    </a:lnTo>
                    <a:lnTo>
                      <a:pt x="179" y="1045"/>
                    </a:lnTo>
                    <a:lnTo>
                      <a:pt x="159" y="1023"/>
                    </a:lnTo>
                    <a:lnTo>
                      <a:pt x="140" y="1000"/>
                    </a:lnTo>
                    <a:lnTo>
                      <a:pt x="122" y="978"/>
                    </a:lnTo>
                    <a:lnTo>
                      <a:pt x="105" y="954"/>
                    </a:lnTo>
                    <a:lnTo>
                      <a:pt x="88" y="929"/>
                    </a:lnTo>
                    <a:lnTo>
                      <a:pt x="74" y="904"/>
                    </a:lnTo>
                    <a:lnTo>
                      <a:pt x="61" y="877"/>
                    </a:lnTo>
                    <a:lnTo>
                      <a:pt x="49" y="850"/>
                    </a:lnTo>
                    <a:lnTo>
                      <a:pt x="37" y="822"/>
                    </a:lnTo>
                    <a:lnTo>
                      <a:pt x="27" y="794"/>
                    </a:lnTo>
                    <a:lnTo>
                      <a:pt x="19" y="765"/>
                    </a:lnTo>
                    <a:lnTo>
                      <a:pt x="13" y="735"/>
                    </a:lnTo>
                    <a:lnTo>
                      <a:pt x="7" y="705"/>
                    </a:lnTo>
                    <a:lnTo>
                      <a:pt x="4" y="674"/>
                    </a:lnTo>
                    <a:lnTo>
                      <a:pt x="1" y="643"/>
                    </a:lnTo>
                    <a:lnTo>
                      <a:pt x="0" y="612"/>
                    </a:lnTo>
                    <a:lnTo>
                      <a:pt x="0" y="612"/>
                    </a:lnTo>
                    <a:lnTo>
                      <a:pt x="1" y="581"/>
                    </a:lnTo>
                    <a:lnTo>
                      <a:pt x="4" y="550"/>
                    </a:lnTo>
                    <a:lnTo>
                      <a:pt x="7" y="519"/>
                    </a:lnTo>
                    <a:lnTo>
                      <a:pt x="13" y="489"/>
                    </a:lnTo>
                    <a:lnTo>
                      <a:pt x="19" y="459"/>
                    </a:lnTo>
                    <a:lnTo>
                      <a:pt x="27" y="430"/>
                    </a:lnTo>
                    <a:lnTo>
                      <a:pt x="37" y="402"/>
                    </a:lnTo>
                    <a:lnTo>
                      <a:pt x="49" y="374"/>
                    </a:lnTo>
                    <a:lnTo>
                      <a:pt x="61" y="347"/>
                    </a:lnTo>
                    <a:lnTo>
                      <a:pt x="74" y="320"/>
                    </a:lnTo>
                    <a:lnTo>
                      <a:pt x="88" y="295"/>
                    </a:lnTo>
                    <a:lnTo>
                      <a:pt x="105" y="270"/>
                    </a:lnTo>
                    <a:lnTo>
                      <a:pt x="122" y="246"/>
                    </a:lnTo>
                    <a:lnTo>
                      <a:pt x="140" y="222"/>
                    </a:lnTo>
                    <a:lnTo>
                      <a:pt x="159" y="201"/>
                    </a:lnTo>
                    <a:lnTo>
                      <a:pt x="179" y="179"/>
                    </a:lnTo>
                    <a:lnTo>
                      <a:pt x="201" y="159"/>
                    </a:lnTo>
                    <a:lnTo>
                      <a:pt x="224" y="140"/>
                    </a:lnTo>
                    <a:lnTo>
                      <a:pt x="246" y="122"/>
                    </a:lnTo>
                    <a:lnTo>
                      <a:pt x="270" y="105"/>
                    </a:lnTo>
                    <a:lnTo>
                      <a:pt x="295" y="88"/>
                    </a:lnTo>
                    <a:lnTo>
                      <a:pt x="320" y="74"/>
                    </a:lnTo>
                    <a:lnTo>
                      <a:pt x="347" y="61"/>
                    </a:lnTo>
                    <a:lnTo>
                      <a:pt x="374" y="48"/>
                    </a:lnTo>
                    <a:lnTo>
                      <a:pt x="402" y="37"/>
                    </a:lnTo>
                    <a:lnTo>
                      <a:pt x="430" y="27"/>
                    </a:lnTo>
                    <a:lnTo>
                      <a:pt x="459" y="19"/>
                    </a:lnTo>
                    <a:lnTo>
                      <a:pt x="489" y="13"/>
                    </a:lnTo>
                    <a:lnTo>
                      <a:pt x="519" y="7"/>
                    </a:lnTo>
                    <a:lnTo>
                      <a:pt x="550" y="4"/>
                    </a:lnTo>
                    <a:lnTo>
                      <a:pt x="581" y="1"/>
                    </a:lnTo>
                    <a:lnTo>
                      <a:pt x="612" y="0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" name="Icon1" descr="1977cc47-5ad6-4345-b3f6-001b38f6e9b3"/>
              <p:cNvSpPr/>
              <p:nvPr/>
            </p:nvSpPr>
            <p:spPr bwMode="auto">
              <a:xfrm>
                <a:off x="2320916" y="4073371"/>
                <a:ext cx="532870" cy="544544"/>
              </a:xfrm>
              <a:custGeom>
                <a:avLst/>
                <a:gdLst>
                  <a:gd name="connsiteX0" fmla="*/ 381282 w 594750"/>
                  <a:gd name="connsiteY0" fmla="*/ 313946 h 607780"/>
                  <a:gd name="connsiteX1" fmla="*/ 400154 w 594750"/>
                  <a:gd name="connsiteY1" fmla="*/ 351545 h 607780"/>
                  <a:gd name="connsiteX2" fmla="*/ 381282 w 594750"/>
                  <a:gd name="connsiteY2" fmla="*/ 389239 h 607780"/>
                  <a:gd name="connsiteX3" fmla="*/ 370755 w 594750"/>
                  <a:gd name="connsiteY3" fmla="*/ 384788 h 607780"/>
                  <a:gd name="connsiteX4" fmla="*/ 361745 w 594750"/>
                  <a:gd name="connsiteY4" fmla="*/ 351451 h 607780"/>
                  <a:gd name="connsiteX5" fmla="*/ 368099 w 594750"/>
                  <a:gd name="connsiteY5" fmla="*/ 321807 h 607780"/>
                  <a:gd name="connsiteX6" fmla="*/ 381282 w 594750"/>
                  <a:gd name="connsiteY6" fmla="*/ 313946 h 607780"/>
                  <a:gd name="connsiteX7" fmla="*/ 381924 w 594750"/>
                  <a:gd name="connsiteY7" fmla="*/ 276505 h 607780"/>
                  <a:gd name="connsiteX8" fmla="*/ 313223 w 594750"/>
                  <a:gd name="connsiteY8" fmla="*/ 353070 h 607780"/>
                  <a:gd name="connsiteX9" fmla="*/ 380216 w 594750"/>
                  <a:gd name="connsiteY9" fmla="*/ 426697 h 607780"/>
                  <a:gd name="connsiteX10" fmla="*/ 448253 w 594750"/>
                  <a:gd name="connsiteY10" fmla="*/ 349090 h 607780"/>
                  <a:gd name="connsiteX11" fmla="*/ 381924 w 594750"/>
                  <a:gd name="connsiteY11" fmla="*/ 276505 h 607780"/>
                  <a:gd name="connsiteX12" fmla="*/ 214145 w 594750"/>
                  <a:gd name="connsiteY12" fmla="*/ 217835 h 607780"/>
                  <a:gd name="connsiteX13" fmla="*/ 233408 w 594750"/>
                  <a:gd name="connsiteY13" fmla="*/ 255470 h 607780"/>
                  <a:gd name="connsiteX14" fmla="*/ 214525 w 594750"/>
                  <a:gd name="connsiteY14" fmla="*/ 293199 h 607780"/>
                  <a:gd name="connsiteX15" fmla="*/ 194597 w 594750"/>
                  <a:gd name="connsiteY15" fmla="*/ 255470 h 607780"/>
                  <a:gd name="connsiteX16" fmla="*/ 214145 w 594750"/>
                  <a:gd name="connsiteY16" fmla="*/ 217835 h 607780"/>
                  <a:gd name="connsiteX17" fmla="*/ 352698 w 594750"/>
                  <a:gd name="connsiteY17" fmla="*/ 180420 h 607780"/>
                  <a:gd name="connsiteX18" fmla="*/ 344063 w 594750"/>
                  <a:gd name="connsiteY18" fmla="*/ 185537 h 607780"/>
                  <a:gd name="connsiteX19" fmla="*/ 217763 w 594750"/>
                  <a:gd name="connsiteY19" fmla="*/ 412673 h 607780"/>
                  <a:gd name="connsiteX20" fmla="*/ 217858 w 594750"/>
                  <a:gd name="connsiteY20" fmla="*/ 422528 h 607780"/>
                  <a:gd name="connsiteX21" fmla="*/ 226398 w 594750"/>
                  <a:gd name="connsiteY21" fmla="*/ 427360 h 607780"/>
                  <a:gd name="connsiteX22" fmla="*/ 241675 w 594750"/>
                  <a:gd name="connsiteY22" fmla="*/ 427360 h 607780"/>
                  <a:gd name="connsiteX23" fmla="*/ 250310 w 594750"/>
                  <a:gd name="connsiteY23" fmla="*/ 422243 h 607780"/>
                  <a:gd name="connsiteX24" fmla="*/ 376990 w 594750"/>
                  <a:gd name="connsiteY24" fmla="*/ 195108 h 607780"/>
                  <a:gd name="connsiteX25" fmla="*/ 376800 w 594750"/>
                  <a:gd name="connsiteY25" fmla="*/ 185253 h 607780"/>
                  <a:gd name="connsiteX26" fmla="*/ 368355 w 594750"/>
                  <a:gd name="connsiteY26" fmla="*/ 180420 h 607780"/>
                  <a:gd name="connsiteX27" fmla="*/ 215296 w 594750"/>
                  <a:gd name="connsiteY27" fmla="*/ 180420 h 607780"/>
                  <a:gd name="connsiteX28" fmla="*/ 146500 w 594750"/>
                  <a:gd name="connsiteY28" fmla="*/ 256890 h 607780"/>
                  <a:gd name="connsiteX29" fmla="*/ 213493 w 594750"/>
                  <a:gd name="connsiteY29" fmla="*/ 330612 h 607780"/>
                  <a:gd name="connsiteX30" fmla="*/ 281529 w 594750"/>
                  <a:gd name="connsiteY30" fmla="*/ 253005 h 607780"/>
                  <a:gd name="connsiteX31" fmla="*/ 215296 w 594750"/>
                  <a:gd name="connsiteY31" fmla="*/ 180420 h 607780"/>
                  <a:gd name="connsiteX32" fmla="*/ 297281 w 594750"/>
                  <a:gd name="connsiteY32" fmla="*/ 0 h 607780"/>
                  <a:gd name="connsiteX33" fmla="*/ 317114 w 594750"/>
                  <a:gd name="connsiteY33" fmla="*/ 10708 h 607780"/>
                  <a:gd name="connsiteX34" fmla="*/ 352318 w 594750"/>
                  <a:gd name="connsiteY34" fmla="*/ 64910 h 607780"/>
                  <a:gd name="connsiteX35" fmla="*/ 407734 w 594750"/>
                  <a:gd name="connsiteY35" fmla="*/ 31555 h 607780"/>
                  <a:gd name="connsiteX36" fmla="*/ 430224 w 594750"/>
                  <a:gd name="connsiteY36" fmla="*/ 30512 h 607780"/>
                  <a:gd name="connsiteX37" fmla="*/ 443319 w 594750"/>
                  <a:gd name="connsiteY37" fmla="*/ 48801 h 607780"/>
                  <a:gd name="connsiteX38" fmla="*/ 451289 w 594750"/>
                  <a:gd name="connsiteY38" fmla="*/ 112384 h 607780"/>
                  <a:gd name="connsiteX39" fmla="*/ 515151 w 594750"/>
                  <a:gd name="connsiteY39" fmla="*/ 106319 h 607780"/>
                  <a:gd name="connsiteX40" fmla="*/ 535837 w 594750"/>
                  <a:gd name="connsiteY40" fmla="*/ 115132 h 607780"/>
                  <a:gd name="connsiteX41" fmla="*/ 539633 w 594750"/>
                  <a:gd name="connsiteY41" fmla="*/ 137210 h 607780"/>
                  <a:gd name="connsiteX42" fmla="*/ 519231 w 594750"/>
                  <a:gd name="connsiteY42" fmla="*/ 197950 h 607780"/>
                  <a:gd name="connsiteX43" fmla="*/ 579392 w 594750"/>
                  <a:gd name="connsiteY43" fmla="*/ 220219 h 607780"/>
                  <a:gd name="connsiteX44" fmla="*/ 594195 w 594750"/>
                  <a:gd name="connsiteY44" fmla="*/ 237086 h 607780"/>
                  <a:gd name="connsiteX45" fmla="*/ 588027 w 594750"/>
                  <a:gd name="connsiteY45" fmla="*/ 258690 h 607780"/>
                  <a:gd name="connsiteX46" fmla="*/ 543239 w 594750"/>
                  <a:gd name="connsiteY46" fmla="*/ 304553 h 607780"/>
                  <a:gd name="connsiteX47" fmla="*/ 587837 w 594750"/>
                  <a:gd name="connsiteY47" fmla="*/ 350606 h 607780"/>
                  <a:gd name="connsiteX48" fmla="*/ 593816 w 594750"/>
                  <a:gd name="connsiteY48" fmla="*/ 372211 h 607780"/>
                  <a:gd name="connsiteX49" fmla="*/ 578918 w 594750"/>
                  <a:gd name="connsiteY49" fmla="*/ 389078 h 607780"/>
                  <a:gd name="connsiteX50" fmla="*/ 518662 w 594750"/>
                  <a:gd name="connsiteY50" fmla="*/ 410967 h 607780"/>
                  <a:gd name="connsiteX51" fmla="*/ 538779 w 594750"/>
                  <a:gd name="connsiteY51" fmla="*/ 471802 h 607780"/>
                  <a:gd name="connsiteX52" fmla="*/ 534793 w 594750"/>
                  <a:gd name="connsiteY52" fmla="*/ 493881 h 607780"/>
                  <a:gd name="connsiteX53" fmla="*/ 514107 w 594750"/>
                  <a:gd name="connsiteY53" fmla="*/ 502598 h 607780"/>
                  <a:gd name="connsiteX54" fmla="*/ 450246 w 594750"/>
                  <a:gd name="connsiteY54" fmla="*/ 496250 h 607780"/>
                  <a:gd name="connsiteX55" fmla="*/ 441990 w 594750"/>
                  <a:gd name="connsiteY55" fmla="*/ 559738 h 607780"/>
                  <a:gd name="connsiteX56" fmla="*/ 428800 w 594750"/>
                  <a:gd name="connsiteY56" fmla="*/ 577931 h 607780"/>
                  <a:gd name="connsiteX57" fmla="*/ 406311 w 594750"/>
                  <a:gd name="connsiteY57" fmla="*/ 576794 h 607780"/>
                  <a:gd name="connsiteX58" fmla="*/ 351559 w 594750"/>
                  <a:gd name="connsiteY58" fmla="*/ 543439 h 607780"/>
                  <a:gd name="connsiteX59" fmla="*/ 316544 w 594750"/>
                  <a:gd name="connsiteY59" fmla="*/ 597072 h 607780"/>
                  <a:gd name="connsiteX60" fmla="*/ 296807 w 594750"/>
                  <a:gd name="connsiteY60" fmla="*/ 607780 h 607780"/>
                  <a:gd name="connsiteX61" fmla="*/ 277070 w 594750"/>
                  <a:gd name="connsiteY61" fmla="*/ 597072 h 607780"/>
                  <a:gd name="connsiteX62" fmla="*/ 242150 w 594750"/>
                  <a:gd name="connsiteY62" fmla="*/ 543250 h 607780"/>
                  <a:gd name="connsiteX63" fmla="*/ 187303 w 594750"/>
                  <a:gd name="connsiteY63" fmla="*/ 576415 h 607780"/>
                  <a:gd name="connsiteX64" fmla="*/ 164908 w 594750"/>
                  <a:gd name="connsiteY64" fmla="*/ 577457 h 607780"/>
                  <a:gd name="connsiteX65" fmla="*/ 151719 w 594750"/>
                  <a:gd name="connsiteY65" fmla="*/ 559264 h 607780"/>
                  <a:gd name="connsiteX66" fmla="*/ 143748 w 594750"/>
                  <a:gd name="connsiteY66" fmla="*/ 495681 h 607780"/>
                  <a:gd name="connsiteX67" fmla="*/ 79886 w 594750"/>
                  <a:gd name="connsiteY67" fmla="*/ 501840 h 607780"/>
                  <a:gd name="connsiteX68" fmla="*/ 59200 w 594750"/>
                  <a:gd name="connsiteY68" fmla="*/ 493028 h 607780"/>
                  <a:gd name="connsiteX69" fmla="*/ 55214 w 594750"/>
                  <a:gd name="connsiteY69" fmla="*/ 470949 h 607780"/>
                  <a:gd name="connsiteX70" fmla="*/ 75616 w 594750"/>
                  <a:gd name="connsiteY70" fmla="*/ 410209 h 607780"/>
                  <a:gd name="connsiteX71" fmla="*/ 15360 w 594750"/>
                  <a:gd name="connsiteY71" fmla="*/ 388036 h 607780"/>
                  <a:gd name="connsiteX72" fmla="*/ 557 w 594750"/>
                  <a:gd name="connsiteY72" fmla="*/ 371169 h 607780"/>
                  <a:gd name="connsiteX73" fmla="*/ 6630 w 594750"/>
                  <a:gd name="connsiteY73" fmla="*/ 349564 h 607780"/>
                  <a:gd name="connsiteX74" fmla="*/ 51324 w 594750"/>
                  <a:gd name="connsiteY74" fmla="*/ 303701 h 607780"/>
                  <a:gd name="connsiteX75" fmla="*/ 6725 w 594750"/>
                  <a:gd name="connsiteY75" fmla="*/ 257648 h 607780"/>
                  <a:gd name="connsiteX76" fmla="*/ 652 w 594750"/>
                  <a:gd name="connsiteY76" fmla="*/ 236043 h 607780"/>
                  <a:gd name="connsiteX77" fmla="*/ 15550 w 594750"/>
                  <a:gd name="connsiteY77" fmla="*/ 219176 h 607780"/>
                  <a:gd name="connsiteX78" fmla="*/ 75806 w 594750"/>
                  <a:gd name="connsiteY78" fmla="*/ 197192 h 607780"/>
                  <a:gd name="connsiteX79" fmla="*/ 55594 w 594750"/>
                  <a:gd name="connsiteY79" fmla="*/ 136357 h 607780"/>
                  <a:gd name="connsiteX80" fmla="*/ 59485 w 594750"/>
                  <a:gd name="connsiteY80" fmla="*/ 114279 h 607780"/>
                  <a:gd name="connsiteX81" fmla="*/ 80171 w 594750"/>
                  <a:gd name="connsiteY81" fmla="*/ 105561 h 607780"/>
                  <a:gd name="connsiteX82" fmla="*/ 144032 w 594750"/>
                  <a:gd name="connsiteY82" fmla="*/ 111815 h 607780"/>
                  <a:gd name="connsiteX83" fmla="*/ 152193 w 594750"/>
                  <a:gd name="connsiteY83" fmla="*/ 48232 h 607780"/>
                  <a:gd name="connsiteX84" fmla="*/ 165383 w 594750"/>
                  <a:gd name="connsiteY84" fmla="*/ 30039 h 607780"/>
                  <a:gd name="connsiteX85" fmla="*/ 187777 w 594750"/>
                  <a:gd name="connsiteY85" fmla="*/ 31176 h 607780"/>
                  <a:gd name="connsiteX86" fmla="*/ 242624 w 594750"/>
                  <a:gd name="connsiteY86" fmla="*/ 64436 h 607780"/>
                  <a:gd name="connsiteX87" fmla="*/ 277544 w 594750"/>
                  <a:gd name="connsiteY87" fmla="*/ 10708 h 607780"/>
                  <a:gd name="connsiteX88" fmla="*/ 297281 w 594750"/>
                  <a:gd name="connsiteY88" fmla="*/ 0 h 60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594750" h="607780">
                    <a:moveTo>
                      <a:pt x="381282" y="313946"/>
                    </a:moveTo>
                    <a:cubicBezTo>
                      <a:pt x="396835" y="313946"/>
                      <a:pt x="400154" y="334403"/>
                      <a:pt x="400154" y="351545"/>
                    </a:cubicBezTo>
                    <a:cubicBezTo>
                      <a:pt x="400154" y="368687"/>
                      <a:pt x="396835" y="389239"/>
                      <a:pt x="381282" y="389239"/>
                    </a:cubicBezTo>
                    <a:cubicBezTo>
                      <a:pt x="377203" y="389239"/>
                      <a:pt x="373694" y="387724"/>
                      <a:pt x="370755" y="384788"/>
                    </a:cubicBezTo>
                    <a:cubicBezTo>
                      <a:pt x="364780" y="378727"/>
                      <a:pt x="361555" y="366604"/>
                      <a:pt x="361745" y="351451"/>
                    </a:cubicBezTo>
                    <a:cubicBezTo>
                      <a:pt x="361745" y="338760"/>
                      <a:pt x="363926" y="328531"/>
                      <a:pt x="368099" y="321807"/>
                    </a:cubicBezTo>
                    <a:cubicBezTo>
                      <a:pt x="371418" y="316409"/>
                      <a:pt x="375591" y="313946"/>
                      <a:pt x="381282" y="313946"/>
                    </a:cubicBezTo>
                    <a:close/>
                    <a:moveTo>
                      <a:pt x="381924" y="276505"/>
                    </a:moveTo>
                    <a:cubicBezTo>
                      <a:pt x="341501" y="276505"/>
                      <a:pt x="313223" y="307965"/>
                      <a:pt x="313223" y="353070"/>
                    </a:cubicBezTo>
                    <a:cubicBezTo>
                      <a:pt x="313508" y="396374"/>
                      <a:pt x="341121" y="426697"/>
                      <a:pt x="380216" y="426697"/>
                    </a:cubicBezTo>
                    <a:cubicBezTo>
                      <a:pt x="412953" y="426697"/>
                      <a:pt x="448253" y="402344"/>
                      <a:pt x="448253" y="349090"/>
                    </a:cubicBezTo>
                    <a:cubicBezTo>
                      <a:pt x="448253" y="304932"/>
                      <a:pt x="422253" y="276505"/>
                      <a:pt x="381924" y="276505"/>
                    </a:cubicBezTo>
                    <a:close/>
                    <a:moveTo>
                      <a:pt x="214145" y="217835"/>
                    </a:moveTo>
                    <a:cubicBezTo>
                      <a:pt x="230087" y="217835"/>
                      <a:pt x="233408" y="238311"/>
                      <a:pt x="233408" y="255470"/>
                    </a:cubicBezTo>
                    <a:cubicBezTo>
                      <a:pt x="233408" y="272723"/>
                      <a:pt x="230087" y="293199"/>
                      <a:pt x="214525" y="293199"/>
                    </a:cubicBezTo>
                    <a:cubicBezTo>
                      <a:pt x="199816" y="293199"/>
                      <a:pt x="194597" y="273766"/>
                      <a:pt x="194597" y="255470"/>
                    </a:cubicBezTo>
                    <a:cubicBezTo>
                      <a:pt x="194597" y="237269"/>
                      <a:pt x="199721" y="217835"/>
                      <a:pt x="214145" y="217835"/>
                    </a:cubicBezTo>
                    <a:close/>
                    <a:moveTo>
                      <a:pt x="352698" y="180420"/>
                    </a:moveTo>
                    <a:cubicBezTo>
                      <a:pt x="349092" y="180420"/>
                      <a:pt x="345771" y="182410"/>
                      <a:pt x="344063" y="185537"/>
                    </a:cubicBezTo>
                    <a:lnTo>
                      <a:pt x="217763" y="412673"/>
                    </a:lnTo>
                    <a:cubicBezTo>
                      <a:pt x="216055" y="415705"/>
                      <a:pt x="216150" y="419495"/>
                      <a:pt x="217858" y="422528"/>
                    </a:cubicBezTo>
                    <a:cubicBezTo>
                      <a:pt x="219661" y="425465"/>
                      <a:pt x="222887" y="427360"/>
                      <a:pt x="226398" y="427360"/>
                    </a:cubicBezTo>
                    <a:lnTo>
                      <a:pt x="241675" y="427360"/>
                    </a:lnTo>
                    <a:cubicBezTo>
                      <a:pt x="245281" y="427360"/>
                      <a:pt x="248602" y="425370"/>
                      <a:pt x="250310" y="422243"/>
                    </a:cubicBezTo>
                    <a:lnTo>
                      <a:pt x="376990" y="195108"/>
                    </a:lnTo>
                    <a:cubicBezTo>
                      <a:pt x="378698" y="192075"/>
                      <a:pt x="378603" y="188285"/>
                      <a:pt x="376800" y="185253"/>
                    </a:cubicBezTo>
                    <a:cubicBezTo>
                      <a:pt x="375092" y="182315"/>
                      <a:pt x="371866" y="180420"/>
                      <a:pt x="368355" y="180420"/>
                    </a:cubicBezTo>
                    <a:close/>
                    <a:moveTo>
                      <a:pt x="215296" y="180420"/>
                    </a:moveTo>
                    <a:cubicBezTo>
                      <a:pt x="174777" y="180420"/>
                      <a:pt x="146500" y="211880"/>
                      <a:pt x="146500" y="256890"/>
                    </a:cubicBezTo>
                    <a:cubicBezTo>
                      <a:pt x="146500" y="300289"/>
                      <a:pt x="174018" y="330612"/>
                      <a:pt x="213493" y="330612"/>
                    </a:cubicBezTo>
                    <a:cubicBezTo>
                      <a:pt x="246230" y="330612"/>
                      <a:pt x="281529" y="306354"/>
                      <a:pt x="281529" y="253005"/>
                    </a:cubicBezTo>
                    <a:cubicBezTo>
                      <a:pt x="281529" y="208942"/>
                      <a:pt x="255529" y="180420"/>
                      <a:pt x="215296" y="180420"/>
                    </a:cubicBezTo>
                    <a:close/>
                    <a:moveTo>
                      <a:pt x="297281" y="0"/>
                    </a:moveTo>
                    <a:cubicBezTo>
                      <a:pt x="305252" y="0"/>
                      <a:pt x="312749" y="4075"/>
                      <a:pt x="317114" y="10708"/>
                    </a:cubicBezTo>
                    <a:lnTo>
                      <a:pt x="352318" y="64910"/>
                    </a:lnTo>
                    <a:lnTo>
                      <a:pt x="407734" y="31555"/>
                    </a:lnTo>
                    <a:cubicBezTo>
                      <a:pt x="414567" y="27385"/>
                      <a:pt x="423107" y="27006"/>
                      <a:pt x="430224" y="30512"/>
                    </a:cubicBezTo>
                    <a:cubicBezTo>
                      <a:pt x="437435" y="34018"/>
                      <a:pt x="442370" y="40841"/>
                      <a:pt x="443319" y="48801"/>
                    </a:cubicBezTo>
                    <a:lnTo>
                      <a:pt x="451289" y="112384"/>
                    </a:lnTo>
                    <a:lnTo>
                      <a:pt x="515151" y="106319"/>
                    </a:lnTo>
                    <a:cubicBezTo>
                      <a:pt x="523027" y="105561"/>
                      <a:pt x="530808" y="108877"/>
                      <a:pt x="535837" y="115132"/>
                    </a:cubicBezTo>
                    <a:cubicBezTo>
                      <a:pt x="540772" y="121386"/>
                      <a:pt x="542195" y="129724"/>
                      <a:pt x="539633" y="137210"/>
                    </a:cubicBezTo>
                    <a:lnTo>
                      <a:pt x="519231" y="197950"/>
                    </a:lnTo>
                    <a:lnTo>
                      <a:pt x="579392" y="220219"/>
                    </a:lnTo>
                    <a:cubicBezTo>
                      <a:pt x="586889" y="222967"/>
                      <a:pt x="592392" y="229315"/>
                      <a:pt x="594195" y="237086"/>
                    </a:cubicBezTo>
                    <a:cubicBezTo>
                      <a:pt x="595903" y="244856"/>
                      <a:pt x="593626" y="253005"/>
                      <a:pt x="588027" y="258690"/>
                    </a:cubicBezTo>
                    <a:lnTo>
                      <a:pt x="543239" y="304553"/>
                    </a:lnTo>
                    <a:lnTo>
                      <a:pt x="587837" y="350606"/>
                    </a:lnTo>
                    <a:cubicBezTo>
                      <a:pt x="593341" y="356386"/>
                      <a:pt x="595619" y="364441"/>
                      <a:pt x="593816" y="372211"/>
                    </a:cubicBezTo>
                    <a:cubicBezTo>
                      <a:pt x="592013" y="379981"/>
                      <a:pt x="586414" y="386330"/>
                      <a:pt x="578918" y="389078"/>
                    </a:cubicBezTo>
                    <a:lnTo>
                      <a:pt x="518662" y="410967"/>
                    </a:lnTo>
                    <a:lnTo>
                      <a:pt x="538779" y="471802"/>
                    </a:lnTo>
                    <a:cubicBezTo>
                      <a:pt x="541341" y="479383"/>
                      <a:pt x="539823" y="487627"/>
                      <a:pt x="534793" y="493881"/>
                    </a:cubicBezTo>
                    <a:cubicBezTo>
                      <a:pt x="529859" y="500135"/>
                      <a:pt x="522078" y="503356"/>
                      <a:pt x="514107" y="502598"/>
                    </a:cubicBezTo>
                    <a:lnTo>
                      <a:pt x="450246" y="496250"/>
                    </a:lnTo>
                    <a:lnTo>
                      <a:pt x="441990" y="559738"/>
                    </a:lnTo>
                    <a:cubicBezTo>
                      <a:pt x="440946" y="567697"/>
                      <a:pt x="436012" y="574520"/>
                      <a:pt x="428800" y="577931"/>
                    </a:cubicBezTo>
                    <a:cubicBezTo>
                      <a:pt x="421589" y="581343"/>
                      <a:pt x="413143" y="580964"/>
                      <a:pt x="406311" y="576794"/>
                    </a:cubicBezTo>
                    <a:lnTo>
                      <a:pt x="351559" y="543439"/>
                    </a:lnTo>
                    <a:lnTo>
                      <a:pt x="316544" y="597072"/>
                    </a:lnTo>
                    <a:cubicBezTo>
                      <a:pt x="312179" y="603800"/>
                      <a:pt x="304778" y="607780"/>
                      <a:pt x="296807" y="607780"/>
                    </a:cubicBezTo>
                    <a:cubicBezTo>
                      <a:pt x="288836" y="607780"/>
                      <a:pt x="281340" y="603706"/>
                      <a:pt x="277070" y="597072"/>
                    </a:cubicBezTo>
                    <a:lnTo>
                      <a:pt x="242150" y="543250"/>
                    </a:lnTo>
                    <a:lnTo>
                      <a:pt x="187303" y="576415"/>
                    </a:lnTo>
                    <a:cubicBezTo>
                      <a:pt x="180471" y="580585"/>
                      <a:pt x="172025" y="580964"/>
                      <a:pt x="164908" y="577457"/>
                    </a:cubicBezTo>
                    <a:cubicBezTo>
                      <a:pt x="157697" y="574046"/>
                      <a:pt x="152762" y="567129"/>
                      <a:pt x="151719" y="559264"/>
                    </a:cubicBezTo>
                    <a:lnTo>
                      <a:pt x="143748" y="495681"/>
                    </a:lnTo>
                    <a:lnTo>
                      <a:pt x="79886" y="501840"/>
                    </a:lnTo>
                    <a:cubicBezTo>
                      <a:pt x="71915" y="502598"/>
                      <a:pt x="64134" y="499282"/>
                      <a:pt x="59200" y="493028"/>
                    </a:cubicBezTo>
                    <a:cubicBezTo>
                      <a:pt x="54171" y="486868"/>
                      <a:pt x="52747" y="478530"/>
                      <a:pt x="55214" y="470949"/>
                    </a:cubicBezTo>
                    <a:lnTo>
                      <a:pt x="75616" y="410209"/>
                    </a:lnTo>
                    <a:lnTo>
                      <a:pt x="15360" y="388036"/>
                    </a:lnTo>
                    <a:cubicBezTo>
                      <a:pt x="7959" y="385288"/>
                      <a:pt x="2360" y="378939"/>
                      <a:pt x="557" y="371169"/>
                    </a:cubicBezTo>
                    <a:cubicBezTo>
                      <a:pt x="-1151" y="363493"/>
                      <a:pt x="1127" y="355344"/>
                      <a:pt x="6630" y="349564"/>
                    </a:cubicBezTo>
                    <a:lnTo>
                      <a:pt x="51324" y="303701"/>
                    </a:lnTo>
                    <a:lnTo>
                      <a:pt x="6725" y="257648"/>
                    </a:lnTo>
                    <a:cubicBezTo>
                      <a:pt x="1222" y="251963"/>
                      <a:pt x="-1056" y="243813"/>
                      <a:pt x="652" y="236043"/>
                    </a:cubicBezTo>
                    <a:cubicBezTo>
                      <a:pt x="2455" y="228273"/>
                      <a:pt x="8054" y="221924"/>
                      <a:pt x="15550" y="219176"/>
                    </a:cubicBezTo>
                    <a:lnTo>
                      <a:pt x="75806" y="197192"/>
                    </a:lnTo>
                    <a:lnTo>
                      <a:pt x="55594" y="136357"/>
                    </a:lnTo>
                    <a:cubicBezTo>
                      <a:pt x="53032" y="128871"/>
                      <a:pt x="54550" y="120533"/>
                      <a:pt x="59485" y="114279"/>
                    </a:cubicBezTo>
                    <a:cubicBezTo>
                      <a:pt x="64514" y="108119"/>
                      <a:pt x="72295" y="104803"/>
                      <a:pt x="80171" y="105561"/>
                    </a:cubicBezTo>
                    <a:lnTo>
                      <a:pt x="144032" y="111815"/>
                    </a:lnTo>
                    <a:lnTo>
                      <a:pt x="152193" y="48232"/>
                    </a:lnTo>
                    <a:cubicBezTo>
                      <a:pt x="153237" y="40367"/>
                      <a:pt x="158171" y="33545"/>
                      <a:pt x="165383" y="30039"/>
                    </a:cubicBezTo>
                    <a:cubicBezTo>
                      <a:pt x="172500" y="26627"/>
                      <a:pt x="180945" y="27006"/>
                      <a:pt x="187777" y="31176"/>
                    </a:cubicBezTo>
                    <a:lnTo>
                      <a:pt x="242624" y="64436"/>
                    </a:lnTo>
                    <a:lnTo>
                      <a:pt x="277544" y="10708"/>
                    </a:lnTo>
                    <a:cubicBezTo>
                      <a:pt x="281909" y="4075"/>
                      <a:pt x="289311" y="0"/>
                      <a:pt x="297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31" name="Text1" descr="c3bb03fb-258f-4293-89e9-fcce47de786c"/>
              <p:cNvSpPr txBox="1"/>
              <p:nvPr/>
            </p:nvSpPr>
            <p:spPr>
              <a:xfrm>
                <a:off x="1403941" y="5418367"/>
                <a:ext cx="2366818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使用print()函数输出信息，可输出多种类型数据。</a:t>
                </a:r>
                <a:endParaRPr lang="en-US" dirty="0"/>
              </a:p>
            </p:txBody>
          </p:sp>
          <p:sp>
            <p:nvSpPr>
              <p:cNvPr id="32" name="Bullet1" descr="8dcaf5d4-68da-4871-9fa4-413f85ae3360"/>
              <p:cNvSpPr txBox="1"/>
              <p:nvPr/>
            </p:nvSpPr>
            <p:spPr>
              <a:xfrm>
                <a:off x="1403941" y="4916897"/>
                <a:ext cx="2366818" cy="5014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输出语句</a:t>
                </a:r>
                <a:endParaRPr lang="en-US" dirty="0"/>
              </a:p>
            </p:txBody>
          </p:sp>
        </p:grpSp>
        <p:grpSp>
          <p:nvGrpSpPr>
            <p:cNvPr id="38" name="组合 37" descr="26026915-9a2a-4262-974f-088f99904160"/>
            <p:cNvGrpSpPr/>
            <p:nvPr/>
          </p:nvGrpSpPr>
          <p:grpSpPr>
            <a:xfrm>
              <a:off x="3158266" y="2340148"/>
              <a:ext cx="2366818" cy="3106620"/>
              <a:chOff x="3158266" y="2340148"/>
              <a:chExt cx="2366818" cy="3106620"/>
            </a:xfrm>
          </p:grpSpPr>
          <p:sp>
            <p:nvSpPr>
              <p:cNvPr id="13" name="ComponentBackground2" descr="e78ae75a-fadb-4dd0-ac7f-e902ef781ef0"/>
              <p:cNvSpPr/>
              <p:nvPr/>
            </p:nvSpPr>
            <p:spPr bwMode="auto">
              <a:xfrm rot="5400000">
                <a:off x="3821990" y="3887539"/>
                <a:ext cx="1040052" cy="2078406"/>
              </a:xfrm>
              <a:custGeom>
                <a:avLst/>
                <a:gdLst>
                  <a:gd name="T0" fmla="*/ 0 w 612"/>
                  <a:gd name="T1" fmla="*/ 192 h 1223"/>
                  <a:gd name="T2" fmla="*/ 65 w 612"/>
                  <a:gd name="T3" fmla="*/ 196 h 1223"/>
                  <a:gd name="T4" fmla="*/ 125 w 612"/>
                  <a:gd name="T5" fmla="*/ 211 h 1223"/>
                  <a:gd name="T6" fmla="*/ 183 w 612"/>
                  <a:gd name="T7" fmla="*/ 232 h 1223"/>
                  <a:gd name="T8" fmla="*/ 235 w 612"/>
                  <a:gd name="T9" fmla="*/ 263 h 1223"/>
                  <a:gd name="T10" fmla="*/ 283 w 612"/>
                  <a:gd name="T11" fmla="*/ 300 h 1223"/>
                  <a:gd name="T12" fmla="*/ 325 w 612"/>
                  <a:gd name="T13" fmla="*/ 345 h 1223"/>
                  <a:gd name="T14" fmla="*/ 360 w 612"/>
                  <a:gd name="T15" fmla="*/ 394 h 1223"/>
                  <a:gd name="T16" fmla="*/ 387 w 612"/>
                  <a:gd name="T17" fmla="*/ 449 h 1223"/>
                  <a:gd name="T18" fmla="*/ 408 w 612"/>
                  <a:gd name="T19" fmla="*/ 507 h 1223"/>
                  <a:gd name="T20" fmla="*/ 418 w 612"/>
                  <a:gd name="T21" fmla="*/ 568 h 1223"/>
                  <a:gd name="T22" fmla="*/ 421 w 612"/>
                  <a:gd name="T23" fmla="*/ 611 h 1223"/>
                  <a:gd name="T24" fmla="*/ 416 w 612"/>
                  <a:gd name="T25" fmla="*/ 676 h 1223"/>
                  <a:gd name="T26" fmla="*/ 402 w 612"/>
                  <a:gd name="T27" fmla="*/ 737 h 1223"/>
                  <a:gd name="T28" fmla="*/ 379 w 612"/>
                  <a:gd name="T29" fmla="*/ 794 h 1223"/>
                  <a:gd name="T30" fmla="*/ 349 w 612"/>
                  <a:gd name="T31" fmla="*/ 847 h 1223"/>
                  <a:gd name="T32" fmla="*/ 311 w 612"/>
                  <a:gd name="T33" fmla="*/ 894 h 1223"/>
                  <a:gd name="T34" fmla="*/ 268 w 612"/>
                  <a:gd name="T35" fmla="*/ 936 h 1223"/>
                  <a:gd name="T36" fmla="*/ 218 w 612"/>
                  <a:gd name="T37" fmla="*/ 971 h 1223"/>
                  <a:gd name="T38" fmla="*/ 164 w 612"/>
                  <a:gd name="T39" fmla="*/ 998 h 1223"/>
                  <a:gd name="T40" fmla="*/ 105 w 612"/>
                  <a:gd name="T41" fmla="*/ 1019 h 1223"/>
                  <a:gd name="T42" fmla="*/ 43 w 612"/>
                  <a:gd name="T43" fmla="*/ 1030 h 1223"/>
                  <a:gd name="T44" fmla="*/ 0 w 612"/>
                  <a:gd name="T45" fmla="*/ 1223 h 1223"/>
                  <a:gd name="T46" fmla="*/ 62 w 612"/>
                  <a:gd name="T47" fmla="*/ 1220 h 1223"/>
                  <a:gd name="T48" fmla="*/ 153 w 612"/>
                  <a:gd name="T49" fmla="*/ 1204 h 1223"/>
                  <a:gd name="T50" fmla="*/ 238 w 612"/>
                  <a:gd name="T51" fmla="*/ 1175 h 1223"/>
                  <a:gd name="T52" fmla="*/ 317 w 612"/>
                  <a:gd name="T53" fmla="*/ 1135 h 1223"/>
                  <a:gd name="T54" fmla="*/ 390 w 612"/>
                  <a:gd name="T55" fmla="*/ 1083 h 1223"/>
                  <a:gd name="T56" fmla="*/ 453 w 612"/>
                  <a:gd name="T57" fmla="*/ 1022 h 1223"/>
                  <a:gd name="T58" fmla="*/ 507 w 612"/>
                  <a:gd name="T59" fmla="*/ 954 h 1223"/>
                  <a:gd name="T60" fmla="*/ 551 w 612"/>
                  <a:gd name="T61" fmla="*/ 877 h 1223"/>
                  <a:gd name="T62" fmla="*/ 585 w 612"/>
                  <a:gd name="T63" fmla="*/ 794 h 1223"/>
                  <a:gd name="T64" fmla="*/ 605 w 612"/>
                  <a:gd name="T65" fmla="*/ 704 h 1223"/>
                  <a:gd name="T66" fmla="*/ 612 w 612"/>
                  <a:gd name="T67" fmla="*/ 611 h 1223"/>
                  <a:gd name="T68" fmla="*/ 608 w 612"/>
                  <a:gd name="T69" fmla="*/ 549 h 1223"/>
                  <a:gd name="T70" fmla="*/ 593 w 612"/>
                  <a:gd name="T71" fmla="*/ 459 h 1223"/>
                  <a:gd name="T72" fmla="*/ 564 w 612"/>
                  <a:gd name="T73" fmla="*/ 373 h 1223"/>
                  <a:gd name="T74" fmla="*/ 524 w 612"/>
                  <a:gd name="T75" fmla="*/ 294 h 1223"/>
                  <a:gd name="T76" fmla="*/ 472 w 612"/>
                  <a:gd name="T77" fmla="*/ 223 h 1223"/>
                  <a:gd name="T78" fmla="*/ 411 w 612"/>
                  <a:gd name="T79" fmla="*/ 159 h 1223"/>
                  <a:gd name="T80" fmla="*/ 342 w 612"/>
                  <a:gd name="T81" fmla="*/ 104 h 1223"/>
                  <a:gd name="T82" fmla="*/ 265 w 612"/>
                  <a:gd name="T83" fmla="*/ 60 h 1223"/>
                  <a:gd name="T84" fmla="*/ 182 w 612"/>
                  <a:gd name="T85" fmla="*/ 28 h 1223"/>
                  <a:gd name="T86" fmla="*/ 93 w 612"/>
                  <a:gd name="T87" fmla="*/ 8 h 1223"/>
                  <a:gd name="T88" fmla="*/ 0 w 612"/>
                  <a:gd name="T89" fmla="*/ 0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2" h="1223">
                    <a:moveTo>
                      <a:pt x="0" y="0"/>
                    </a:moveTo>
                    <a:lnTo>
                      <a:pt x="0" y="192"/>
                    </a:lnTo>
                    <a:lnTo>
                      <a:pt x="0" y="192"/>
                    </a:lnTo>
                    <a:lnTo>
                      <a:pt x="22" y="192"/>
                    </a:lnTo>
                    <a:lnTo>
                      <a:pt x="43" y="194"/>
                    </a:lnTo>
                    <a:lnTo>
                      <a:pt x="65" y="196"/>
                    </a:lnTo>
                    <a:lnTo>
                      <a:pt x="85" y="200"/>
                    </a:lnTo>
                    <a:lnTo>
                      <a:pt x="105" y="205"/>
                    </a:lnTo>
                    <a:lnTo>
                      <a:pt x="125" y="211"/>
                    </a:lnTo>
                    <a:lnTo>
                      <a:pt x="145" y="217"/>
                    </a:lnTo>
                    <a:lnTo>
                      <a:pt x="164" y="224"/>
                    </a:lnTo>
                    <a:lnTo>
                      <a:pt x="183" y="232"/>
                    </a:lnTo>
                    <a:lnTo>
                      <a:pt x="201" y="242"/>
                    </a:lnTo>
                    <a:lnTo>
                      <a:pt x="218" y="253"/>
                    </a:lnTo>
                    <a:lnTo>
                      <a:pt x="235" y="263"/>
                    </a:lnTo>
                    <a:lnTo>
                      <a:pt x="252" y="275"/>
                    </a:lnTo>
                    <a:lnTo>
                      <a:pt x="268" y="287"/>
                    </a:lnTo>
                    <a:lnTo>
                      <a:pt x="283" y="300"/>
                    </a:lnTo>
                    <a:lnTo>
                      <a:pt x="298" y="315"/>
                    </a:lnTo>
                    <a:lnTo>
                      <a:pt x="311" y="329"/>
                    </a:lnTo>
                    <a:lnTo>
                      <a:pt x="325" y="345"/>
                    </a:lnTo>
                    <a:lnTo>
                      <a:pt x="337" y="360"/>
                    </a:lnTo>
                    <a:lnTo>
                      <a:pt x="349" y="377"/>
                    </a:lnTo>
                    <a:lnTo>
                      <a:pt x="360" y="394"/>
                    </a:lnTo>
                    <a:lnTo>
                      <a:pt x="369" y="412"/>
                    </a:lnTo>
                    <a:lnTo>
                      <a:pt x="379" y="430"/>
                    </a:lnTo>
                    <a:lnTo>
                      <a:pt x="387" y="449"/>
                    </a:lnTo>
                    <a:lnTo>
                      <a:pt x="394" y="468"/>
                    </a:lnTo>
                    <a:lnTo>
                      <a:pt x="402" y="487"/>
                    </a:lnTo>
                    <a:lnTo>
                      <a:pt x="408" y="507"/>
                    </a:lnTo>
                    <a:lnTo>
                      <a:pt x="412" y="528"/>
                    </a:lnTo>
                    <a:lnTo>
                      <a:pt x="416" y="548"/>
                    </a:lnTo>
                    <a:lnTo>
                      <a:pt x="418" y="568"/>
                    </a:lnTo>
                    <a:lnTo>
                      <a:pt x="420" y="590"/>
                    </a:lnTo>
                    <a:lnTo>
                      <a:pt x="421" y="611"/>
                    </a:lnTo>
                    <a:lnTo>
                      <a:pt x="421" y="611"/>
                    </a:lnTo>
                    <a:lnTo>
                      <a:pt x="420" y="634"/>
                    </a:lnTo>
                    <a:lnTo>
                      <a:pt x="418" y="654"/>
                    </a:lnTo>
                    <a:lnTo>
                      <a:pt x="416" y="676"/>
                    </a:lnTo>
                    <a:lnTo>
                      <a:pt x="412" y="696"/>
                    </a:lnTo>
                    <a:lnTo>
                      <a:pt x="408" y="716"/>
                    </a:lnTo>
                    <a:lnTo>
                      <a:pt x="402" y="737"/>
                    </a:lnTo>
                    <a:lnTo>
                      <a:pt x="394" y="756"/>
                    </a:lnTo>
                    <a:lnTo>
                      <a:pt x="387" y="775"/>
                    </a:lnTo>
                    <a:lnTo>
                      <a:pt x="379" y="794"/>
                    </a:lnTo>
                    <a:lnTo>
                      <a:pt x="369" y="812"/>
                    </a:lnTo>
                    <a:lnTo>
                      <a:pt x="360" y="830"/>
                    </a:lnTo>
                    <a:lnTo>
                      <a:pt x="349" y="847"/>
                    </a:lnTo>
                    <a:lnTo>
                      <a:pt x="337" y="863"/>
                    </a:lnTo>
                    <a:lnTo>
                      <a:pt x="325" y="879"/>
                    </a:lnTo>
                    <a:lnTo>
                      <a:pt x="311" y="894"/>
                    </a:lnTo>
                    <a:lnTo>
                      <a:pt x="298" y="909"/>
                    </a:lnTo>
                    <a:lnTo>
                      <a:pt x="283" y="923"/>
                    </a:lnTo>
                    <a:lnTo>
                      <a:pt x="268" y="936"/>
                    </a:lnTo>
                    <a:lnTo>
                      <a:pt x="252" y="948"/>
                    </a:lnTo>
                    <a:lnTo>
                      <a:pt x="235" y="960"/>
                    </a:lnTo>
                    <a:lnTo>
                      <a:pt x="218" y="971"/>
                    </a:lnTo>
                    <a:lnTo>
                      <a:pt x="201" y="982"/>
                    </a:lnTo>
                    <a:lnTo>
                      <a:pt x="183" y="990"/>
                    </a:lnTo>
                    <a:lnTo>
                      <a:pt x="164" y="998"/>
                    </a:lnTo>
                    <a:lnTo>
                      <a:pt x="145" y="1007"/>
                    </a:lnTo>
                    <a:lnTo>
                      <a:pt x="125" y="1013"/>
                    </a:lnTo>
                    <a:lnTo>
                      <a:pt x="105" y="1019"/>
                    </a:lnTo>
                    <a:lnTo>
                      <a:pt x="85" y="1024"/>
                    </a:lnTo>
                    <a:lnTo>
                      <a:pt x="65" y="1027"/>
                    </a:lnTo>
                    <a:lnTo>
                      <a:pt x="43" y="1030"/>
                    </a:lnTo>
                    <a:lnTo>
                      <a:pt x="22" y="1032"/>
                    </a:lnTo>
                    <a:lnTo>
                      <a:pt x="0" y="1032"/>
                    </a:lnTo>
                    <a:lnTo>
                      <a:pt x="0" y="1223"/>
                    </a:lnTo>
                    <a:lnTo>
                      <a:pt x="0" y="1223"/>
                    </a:lnTo>
                    <a:lnTo>
                      <a:pt x="31" y="1222"/>
                    </a:lnTo>
                    <a:lnTo>
                      <a:pt x="62" y="1220"/>
                    </a:lnTo>
                    <a:lnTo>
                      <a:pt x="93" y="1216"/>
                    </a:lnTo>
                    <a:lnTo>
                      <a:pt x="123" y="1211"/>
                    </a:lnTo>
                    <a:lnTo>
                      <a:pt x="153" y="1204"/>
                    </a:lnTo>
                    <a:lnTo>
                      <a:pt x="182" y="1196"/>
                    </a:lnTo>
                    <a:lnTo>
                      <a:pt x="210" y="1186"/>
                    </a:lnTo>
                    <a:lnTo>
                      <a:pt x="238" y="1175"/>
                    </a:lnTo>
                    <a:lnTo>
                      <a:pt x="265" y="1163"/>
                    </a:lnTo>
                    <a:lnTo>
                      <a:pt x="292" y="1149"/>
                    </a:lnTo>
                    <a:lnTo>
                      <a:pt x="317" y="1135"/>
                    </a:lnTo>
                    <a:lnTo>
                      <a:pt x="342" y="1119"/>
                    </a:lnTo>
                    <a:lnTo>
                      <a:pt x="366" y="1101"/>
                    </a:lnTo>
                    <a:lnTo>
                      <a:pt x="390" y="1083"/>
                    </a:lnTo>
                    <a:lnTo>
                      <a:pt x="411" y="1064"/>
                    </a:lnTo>
                    <a:lnTo>
                      <a:pt x="433" y="1044"/>
                    </a:lnTo>
                    <a:lnTo>
                      <a:pt x="453" y="1022"/>
                    </a:lnTo>
                    <a:lnTo>
                      <a:pt x="472" y="1001"/>
                    </a:lnTo>
                    <a:lnTo>
                      <a:pt x="490" y="978"/>
                    </a:lnTo>
                    <a:lnTo>
                      <a:pt x="507" y="954"/>
                    </a:lnTo>
                    <a:lnTo>
                      <a:pt x="524" y="929"/>
                    </a:lnTo>
                    <a:lnTo>
                      <a:pt x="538" y="903"/>
                    </a:lnTo>
                    <a:lnTo>
                      <a:pt x="551" y="877"/>
                    </a:lnTo>
                    <a:lnTo>
                      <a:pt x="564" y="850"/>
                    </a:lnTo>
                    <a:lnTo>
                      <a:pt x="575" y="822"/>
                    </a:lnTo>
                    <a:lnTo>
                      <a:pt x="585" y="794"/>
                    </a:lnTo>
                    <a:lnTo>
                      <a:pt x="593" y="764"/>
                    </a:lnTo>
                    <a:lnTo>
                      <a:pt x="599" y="736"/>
                    </a:lnTo>
                    <a:lnTo>
                      <a:pt x="605" y="704"/>
                    </a:lnTo>
                    <a:lnTo>
                      <a:pt x="608" y="675"/>
                    </a:lnTo>
                    <a:lnTo>
                      <a:pt x="611" y="643"/>
                    </a:lnTo>
                    <a:lnTo>
                      <a:pt x="612" y="611"/>
                    </a:lnTo>
                    <a:lnTo>
                      <a:pt x="612" y="611"/>
                    </a:lnTo>
                    <a:lnTo>
                      <a:pt x="611" y="580"/>
                    </a:lnTo>
                    <a:lnTo>
                      <a:pt x="608" y="549"/>
                    </a:lnTo>
                    <a:lnTo>
                      <a:pt x="605" y="519"/>
                    </a:lnTo>
                    <a:lnTo>
                      <a:pt x="599" y="488"/>
                    </a:lnTo>
                    <a:lnTo>
                      <a:pt x="593" y="459"/>
                    </a:lnTo>
                    <a:lnTo>
                      <a:pt x="585" y="430"/>
                    </a:lnTo>
                    <a:lnTo>
                      <a:pt x="575" y="402"/>
                    </a:lnTo>
                    <a:lnTo>
                      <a:pt x="564" y="373"/>
                    </a:lnTo>
                    <a:lnTo>
                      <a:pt x="551" y="347"/>
                    </a:lnTo>
                    <a:lnTo>
                      <a:pt x="538" y="321"/>
                    </a:lnTo>
                    <a:lnTo>
                      <a:pt x="524" y="294"/>
                    </a:lnTo>
                    <a:lnTo>
                      <a:pt x="507" y="269"/>
                    </a:lnTo>
                    <a:lnTo>
                      <a:pt x="490" y="245"/>
                    </a:lnTo>
                    <a:lnTo>
                      <a:pt x="472" y="223"/>
                    </a:lnTo>
                    <a:lnTo>
                      <a:pt x="453" y="200"/>
                    </a:lnTo>
                    <a:lnTo>
                      <a:pt x="433" y="180"/>
                    </a:lnTo>
                    <a:lnTo>
                      <a:pt x="411" y="159"/>
                    </a:lnTo>
                    <a:lnTo>
                      <a:pt x="390" y="140"/>
                    </a:lnTo>
                    <a:lnTo>
                      <a:pt x="366" y="121"/>
                    </a:lnTo>
                    <a:lnTo>
                      <a:pt x="342" y="104"/>
                    </a:lnTo>
                    <a:lnTo>
                      <a:pt x="317" y="89"/>
                    </a:lnTo>
                    <a:lnTo>
                      <a:pt x="292" y="74"/>
                    </a:lnTo>
                    <a:lnTo>
                      <a:pt x="265" y="60"/>
                    </a:lnTo>
                    <a:lnTo>
                      <a:pt x="238" y="48"/>
                    </a:lnTo>
                    <a:lnTo>
                      <a:pt x="210" y="37"/>
                    </a:lnTo>
                    <a:lnTo>
                      <a:pt x="182" y="28"/>
                    </a:lnTo>
                    <a:lnTo>
                      <a:pt x="153" y="19"/>
                    </a:lnTo>
                    <a:lnTo>
                      <a:pt x="123" y="12"/>
                    </a:lnTo>
                    <a:lnTo>
                      <a:pt x="93" y="8"/>
                    </a:lnTo>
                    <a:lnTo>
                      <a:pt x="62" y="3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" name="IconBackground2" descr="92c0f283-1626-41dc-b01c-f99d47f8b019"/>
              <p:cNvSpPr/>
              <p:nvPr/>
            </p:nvSpPr>
            <p:spPr>
              <a:xfrm>
                <a:off x="3770759" y="3774388"/>
                <a:ext cx="1142509" cy="11425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" name="Icon2" descr="bc1772d9-2cce-4e7d-8911-49ef748973c9"/>
              <p:cNvSpPr/>
              <p:nvPr/>
            </p:nvSpPr>
            <p:spPr bwMode="auto">
              <a:xfrm>
                <a:off x="4138218" y="4074355"/>
                <a:ext cx="407589" cy="542576"/>
              </a:xfrm>
              <a:custGeom>
                <a:avLst/>
                <a:gdLst>
                  <a:gd name="connsiteX0" fmla="*/ 257686 w 456895"/>
                  <a:gd name="connsiteY0" fmla="*/ 264938 h 608211"/>
                  <a:gd name="connsiteX1" fmla="*/ 225130 w 456895"/>
                  <a:gd name="connsiteY1" fmla="*/ 269190 h 608211"/>
                  <a:gd name="connsiteX2" fmla="*/ 188083 w 456895"/>
                  <a:gd name="connsiteY2" fmla="*/ 341956 h 608211"/>
                  <a:gd name="connsiteX3" fmla="*/ 188269 w 456895"/>
                  <a:gd name="connsiteY3" fmla="*/ 357066 h 608211"/>
                  <a:gd name="connsiteX4" fmla="*/ 188547 w 456895"/>
                  <a:gd name="connsiteY4" fmla="*/ 377644 h 608211"/>
                  <a:gd name="connsiteX5" fmla="*/ 176569 w 456895"/>
                  <a:gd name="connsiteY5" fmla="*/ 377644 h 608211"/>
                  <a:gd name="connsiteX6" fmla="*/ 158464 w 456895"/>
                  <a:gd name="connsiteY6" fmla="*/ 395720 h 608211"/>
                  <a:gd name="connsiteX7" fmla="*/ 176569 w 456895"/>
                  <a:gd name="connsiteY7" fmla="*/ 413796 h 608211"/>
                  <a:gd name="connsiteX8" fmla="*/ 187062 w 456895"/>
                  <a:gd name="connsiteY8" fmla="*/ 413796 h 608211"/>
                  <a:gd name="connsiteX9" fmla="*/ 146579 w 456895"/>
                  <a:gd name="connsiteY9" fmla="*/ 486840 h 608211"/>
                  <a:gd name="connsiteX10" fmla="*/ 136180 w 456895"/>
                  <a:gd name="connsiteY10" fmla="*/ 507048 h 608211"/>
                  <a:gd name="connsiteX11" fmla="*/ 153821 w 456895"/>
                  <a:gd name="connsiteY11" fmla="*/ 521416 h 608211"/>
                  <a:gd name="connsiteX12" fmla="*/ 313430 w 456895"/>
                  <a:gd name="connsiteY12" fmla="*/ 521972 h 608211"/>
                  <a:gd name="connsiteX13" fmla="*/ 313523 w 456895"/>
                  <a:gd name="connsiteY13" fmla="*/ 521972 h 608211"/>
                  <a:gd name="connsiteX14" fmla="*/ 331629 w 456895"/>
                  <a:gd name="connsiteY14" fmla="*/ 503989 h 608211"/>
                  <a:gd name="connsiteX15" fmla="*/ 313616 w 456895"/>
                  <a:gd name="connsiteY15" fmla="*/ 485820 h 608211"/>
                  <a:gd name="connsiteX16" fmla="*/ 202103 w 456895"/>
                  <a:gd name="connsiteY16" fmla="*/ 485357 h 608211"/>
                  <a:gd name="connsiteX17" fmla="*/ 218723 w 456895"/>
                  <a:gd name="connsiteY17" fmla="*/ 445312 h 608211"/>
                  <a:gd name="connsiteX18" fmla="*/ 223552 w 456895"/>
                  <a:gd name="connsiteY18" fmla="*/ 413796 h 608211"/>
                  <a:gd name="connsiteX19" fmla="*/ 263199 w 456895"/>
                  <a:gd name="connsiteY19" fmla="*/ 413796 h 608211"/>
                  <a:gd name="connsiteX20" fmla="*/ 281211 w 456895"/>
                  <a:gd name="connsiteY20" fmla="*/ 395720 h 608211"/>
                  <a:gd name="connsiteX21" fmla="*/ 263199 w 456895"/>
                  <a:gd name="connsiteY21" fmla="*/ 377644 h 608211"/>
                  <a:gd name="connsiteX22" fmla="*/ 224759 w 456895"/>
                  <a:gd name="connsiteY22" fmla="*/ 377644 h 608211"/>
                  <a:gd name="connsiteX23" fmla="*/ 224480 w 456895"/>
                  <a:gd name="connsiteY23" fmla="*/ 356324 h 608211"/>
                  <a:gd name="connsiteX24" fmla="*/ 224202 w 456895"/>
                  <a:gd name="connsiteY24" fmla="*/ 341678 h 608211"/>
                  <a:gd name="connsiteX25" fmla="*/ 240729 w 456895"/>
                  <a:gd name="connsiteY25" fmla="*/ 301819 h 608211"/>
                  <a:gd name="connsiteX26" fmla="*/ 268027 w 456895"/>
                  <a:gd name="connsiteY26" fmla="*/ 309049 h 608211"/>
                  <a:gd name="connsiteX27" fmla="*/ 293560 w 456895"/>
                  <a:gd name="connsiteY27" fmla="*/ 306454 h 608211"/>
                  <a:gd name="connsiteX28" fmla="*/ 290868 w 456895"/>
                  <a:gd name="connsiteY28" fmla="*/ 281055 h 608211"/>
                  <a:gd name="connsiteX29" fmla="*/ 257686 w 456895"/>
                  <a:gd name="connsiteY29" fmla="*/ 264938 h 608211"/>
                  <a:gd name="connsiteX30" fmla="*/ 80284 w 456895"/>
                  <a:gd name="connsiteY30" fmla="*/ 143030 h 608211"/>
                  <a:gd name="connsiteX31" fmla="*/ 126152 w 456895"/>
                  <a:gd name="connsiteY31" fmla="*/ 166204 h 608211"/>
                  <a:gd name="connsiteX32" fmla="*/ 174805 w 456895"/>
                  <a:gd name="connsiteY32" fmla="*/ 193550 h 608211"/>
                  <a:gd name="connsiteX33" fmla="*/ 206096 w 456895"/>
                  <a:gd name="connsiteY33" fmla="*/ 192345 h 608211"/>
                  <a:gd name="connsiteX34" fmla="*/ 234229 w 456895"/>
                  <a:gd name="connsiteY34" fmla="*/ 186134 h 608211"/>
                  <a:gd name="connsiteX35" fmla="*/ 264963 w 456895"/>
                  <a:gd name="connsiteY35" fmla="*/ 192252 h 608211"/>
                  <a:gd name="connsiteX36" fmla="*/ 302288 w 456895"/>
                  <a:gd name="connsiteY36" fmla="*/ 199019 h 608211"/>
                  <a:gd name="connsiteX37" fmla="*/ 331350 w 456895"/>
                  <a:gd name="connsiteY37" fmla="*/ 224974 h 608211"/>
                  <a:gd name="connsiteX38" fmla="*/ 425222 w 456895"/>
                  <a:gd name="connsiteY38" fmla="*/ 338248 h 608211"/>
                  <a:gd name="connsiteX39" fmla="*/ 449177 w 456895"/>
                  <a:gd name="connsiteY39" fmla="*/ 498705 h 608211"/>
                  <a:gd name="connsiteX40" fmla="*/ 364219 w 456895"/>
                  <a:gd name="connsiteY40" fmla="*/ 585098 h 608211"/>
                  <a:gd name="connsiteX41" fmla="*/ 228751 w 456895"/>
                  <a:gd name="connsiteY41" fmla="*/ 607901 h 608211"/>
                  <a:gd name="connsiteX42" fmla="*/ 103218 w 456895"/>
                  <a:gd name="connsiteY42" fmla="*/ 577868 h 608211"/>
                  <a:gd name="connsiteX43" fmla="*/ 48251 w 456895"/>
                  <a:gd name="connsiteY43" fmla="*/ 532910 h 608211"/>
                  <a:gd name="connsiteX44" fmla="*/ 6283 w 456895"/>
                  <a:gd name="connsiteY44" fmla="*/ 462924 h 608211"/>
                  <a:gd name="connsiteX45" fmla="*/ 25967 w 456895"/>
                  <a:gd name="connsiteY45" fmla="*/ 331852 h 608211"/>
                  <a:gd name="connsiteX46" fmla="*/ 131259 w 456895"/>
                  <a:gd name="connsiteY46" fmla="*/ 215333 h 608211"/>
                  <a:gd name="connsiteX47" fmla="*/ 122809 w 456895"/>
                  <a:gd name="connsiteY47" fmla="*/ 214684 h 608211"/>
                  <a:gd name="connsiteX48" fmla="*/ 69792 w 456895"/>
                  <a:gd name="connsiteY48" fmla="*/ 228589 h 608211"/>
                  <a:gd name="connsiteX49" fmla="*/ 62828 w 456895"/>
                  <a:gd name="connsiteY49" fmla="*/ 203746 h 608211"/>
                  <a:gd name="connsiteX50" fmla="*/ 114546 w 456895"/>
                  <a:gd name="connsiteY50" fmla="*/ 189564 h 608211"/>
                  <a:gd name="connsiteX51" fmla="*/ 114453 w 456895"/>
                  <a:gd name="connsiteY51" fmla="*/ 189471 h 608211"/>
                  <a:gd name="connsiteX52" fmla="*/ 73413 w 456895"/>
                  <a:gd name="connsiteY52" fmla="*/ 167873 h 608211"/>
                  <a:gd name="connsiteX53" fmla="*/ 80284 w 456895"/>
                  <a:gd name="connsiteY53" fmla="*/ 143030 h 608211"/>
                  <a:gd name="connsiteX54" fmla="*/ 193924 w 456895"/>
                  <a:gd name="connsiteY54" fmla="*/ 0 h 608211"/>
                  <a:gd name="connsiteX55" fmla="*/ 204415 w 456895"/>
                  <a:gd name="connsiteY55" fmla="*/ 1669 h 608211"/>
                  <a:gd name="connsiteX56" fmla="*/ 238484 w 456895"/>
                  <a:gd name="connsiteY56" fmla="*/ 20582 h 608211"/>
                  <a:gd name="connsiteX57" fmla="*/ 258815 w 456895"/>
                  <a:gd name="connsiteY57" fmla="*/ 33654 h 608211"/>
                  <a:gd name="connsiteX58" fmla="*/ 306531 w 456895"/>
                  <a:gd name="connsiteY58" fmla="*/ 42925 h 608211"/>
                  <a:gd name="connsiteX59" fmla="*/ 337909 w 456895"/>
                  <a:gd name="connsiteY59" fmla="*/ 42091 h 608211"/>
                  <a:gd name="connsiteX60" fmla="*/ 372722 w 456895"/>
                  <a:gd name="connsiteY60" fmla="*/ 57666 h 608211"/>
                  <a:gd name="connsiteX61" fmla="*/ 372351 w 456895"/>
                  <a:gd name="connsiteY61" fmla="*/ 87612 h 608211"/>
                  <a:gd name="connsiteX62" fmla="*/ 353505 w 456895"/>
                  <a:gd name="connsiteY62" fmla="*/ 126365 h 608211"/>
                  <a:gd name="connsiteX63" fmla="*/ 291400 w 456895"/>
                  <a:gd name="connsiteY63" fmla="*/ 176522 h 608211"/>
                  <a:gd name="connsiteX64" fmla="*/ 286944 w 456895"/>
                  <a:gd name="connsiteY64" fmla="*/ 176986 h 608211"/>
                  <a:gd name="connsiteX65" fmla="*/ 271812 w 456895"/>
                  <a:gd name="connsiteY65" fmla="*/ 172350 h 608211"/>
                  <a:gd name="connsiteX66" fmla="*/ 238392 w 456895"/>
                  <a:gd name="connsiteY66" fmla="*/ 164933 h 608211"/>
                  <a:gd name="connsiteX67" fmla="*/ 238020 w 456895"/>
                  <a:gd name="connsiteY67" fmla="*/ 164933 h 608211"/>
                  <a:gd name="connsiteX68" fmla="*/ 214626 w 456895"/>
                  <a:gd name="connsiteY68" fmla="*/ 169847 h 608211"/>
                  <a:gd name="connsiteX69" fmla="*/ 187797 w 456895"/>
                  <a:gd name="connsiteY69" fmla="*/ 175224 h 608211"/>
                  <a:gd name="connsiteX70" fmla="*/ 179535 w 456895"/>
                  <a:gd name="connsiteY70" fmla="*/ 174483 h 608211"/>
                  <a:gd name="connsiteX71" fmla="*/ 165610 w 456895"/>
                  <a:gd name="connsiteY71" fmla="*/ 168085 h 608211"/>
                  <a:gd name="connsiteX72" fmla="*/ 147508 w 456895"/>
                  <a:gd name="connsiteY72" fmla="*/ 133504 h 608211"/>
                  <a:gd name="connsiteX73" fmla="*/ 135625 w 456895"/>
                  <a:gd name="connsiteY73" fmla="*/ 85480 h 608211"/>
                  <a:gd name="connsiteX74" fmla="*/ 150478 w 456895"/>
                  <a:gd name="connsiteY74" fmla="*/ 35601 h 608211"/>
                  <a:gd name="connsiteX75" fmla="*/ 193924 w 456895"/>
                  <a:gd name="connsiteY75" fmla="*/ 0 h 60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456895" h="608211">
                    <a:moveTo>
                      <a:pt x="257686" y="264938"/>
                    </a:moveTo>
                    <a:cubicBezTo>
                      <a:pt x="246462" y="262910"/>
                      <a:pt x="235344" y="264277"/>
                      <a:pt x="225130" y="269190"/>
                    </a:cubicBezTo>
                    <a:cubicBezTo>
                      <a:pt x="201546" y="280499"/>
                      <a:pt x="187711" y="307751"/>
                      <a:pt x="188083" y="341956"/>
                    </a:cubicBezTo>
                    <a:cubicBezTo>
                      <a:pt x="188083" y="346869"/>
                      <a:pt x="188176" y="351782"/>
                      <a:pt x="188269" y="357066"/>
                    </a:cubicBezTo>
                    <a:cubicBezTo>
                      <a:pt x="188454" y="364111"/>
                      <a:pt x="188547" y="370970"/>
                      <a:pt x="188547" y="377644"/>
                    </a:cubicBezTo>
                    <a:lnTo>
                      <a:pt x="176569" y="377644"/>
                    </a:lnTo>
                    <a:cubicBezTo>
                      <a:pt x="166542" y="377644"/>
                      <a:pt x="158464" y="385709"/>
                      <a:pt x="158464" y="395720"/>
                    </a:cubicBezTo>
                    <a:cubicBezTo>
                      <a:pt x="158464" y="405731"/>
                      <a:pt x="166542" y="413796"/>
                      <a:pt x="176569" y="413796"/>
                    </a:cubicBezTo>
                    <a:lnTo>
                      <a:pt x="187062" y="413796"/>
                    </a:lnTo>
                    <a:cubicBezTo>
                      <a:pt x="183812" y="448649"/>
                      <a:pt x="173877" y="474882"/>
                      <a:pt x="146579" y="486840"/>
                    </a:cubicBezTo>
                    <a:cubicBezTo>
                      <a:pt x="138779" y="490270"/>
                      <a:pt x="134416" y="498705"/>
                      <a:pt x="136180" y="507048"/>
                    </a:cubicBezTo>
                    <a:cubicBezTo>
                      <a:pt x="137944" y="515390"/>
                      <a:pt x="145279" y="521416"/>
                      <a:pt x="153821" y="521416"/>
                    </a:cubicBezTo>
                    <a:cubicBezTo>
                      <a:pt x="206467" y="521416"/>
                      <a:pt x="312409" y="521972"/>
                      <a:pt x="313430" y="521972"/>
                    </a:cubicBezTo>
                    <a:lnTo>
                      <a:pt x="313523" y="521972"/>
                    </a:lnTo>
                    <a:cubicBezTo>
                      <a:pt x="323458" y="521972"/>
                      <a:pt x="331629" y="513907"/>
                      <a:pt x="331629" y="503989"/>
                    </a:cubicBezTo>
                    <a:cubicBezTo>
                      <a:pt x="331722" y="493978"/>
                      <a:pt x="323644" y="485820"/>
                      <a:pt x="313616" y="485820"/>
                    </a:cubicBezTo>
                    <a:cubicBezTo>
                      <a:pt x="312873" y="485820"/>
                      <a:pt x="253914" y="485542"/>
                      <a:pt x="202103" y="485357"/>
                    </a:cubicBezTo>
                    <a:cubicBezTo>
                      <a:pt x="209438" y="474048"/>
                      <a:pt x="215009" y="460700"/>
                      <a:pt x="218723" y="445312"/>
                    </a:cubicBezTo>
                    <a:cubicBezTo>
                      <a:pt x="221137" y="435023"/>
                      <a:pt x="222623" y="424456"/>
                      <a:pt x="223552" y="413796"/>
                    </a:cubicBezTo>
                    <a:lnTo>
                      <a:pt x="263199" y="413796"/>
                    </a:lnTo>
                    <a:cubicBezTo>
                      <a:pt x="273133" y="413796"/>
                      <a:pt x="281211" y="405731"/>
                      <a:pt x="281211" y="395720"/>
                    </a:cubicBezTo>
                    <a:cubicBezTo>
                      <a:pt x="281211" y="385709"/>
                      <a:pt x="273133" y="377644"/>
                      <a:pt x="263199" y="377644"/>
                    </a:cubicBezTo>
                    <a:lnTo>
                      <a:pt x="224759" y="377644"/>
                    </a:lnTo>
                    <a:cubicBezTo>
                      <a:pt x="224759" y="370414"/>
                      <a:pt x="224573" y="363276"/>
                      <a:pt x="224480" y="356324"/>
                    </a:cubicBezTo>
                    <a:cubicBezTo>
                      <a:pt x="224387" y="351226"/>
                      <a:pt x="224294" y="346313"/>
                      <a:pt x="224202" y="341678"/>
                    </a:cubicBezTo>
                    <a:cubicBezTo>
                      <a:pt x="224016" y="322305"/>
                      <a:pt x="230515" y="306732"/>
                      <a:pt x="240729" y="301819"/>
                    </a:cubicBezTo>
                    <a:cubicBezTo>
                      <a:pt x="250849" y="296999"/>
                      <a:pt x="262177" y="304229"/>
                      <a:pt x="268027" y="309049"/>
                    </a:cubicBezTo>
                    <a:cubicBezTo>
                      <a:pt x="275826" y="315352"/>
                      <a:pt x="287247" y="314147"/>
                      <a:pt x="293560" y="306454"/>
                    </a:cubicBezTo>
                    <a:cubicBezTo>
                      <a:pt x="299781" y="298667"/>
                      <a:pt x="298667" y="287358"/>
                      <a:pt x="290868" y="281055"/>
                    </a:cubicBezTo>
                    <a:cubicBezTo>
                      <a:pt x="280237" y="272388"/>
                      <a:pt x="268909" y="266965"/>
                      <a:pt x="257686" y="264938"/>
                    </a:cubicBezTo>
                    <a:close/>
                    <a:moveTo>
                      <a:pt x="80284" y="143030"/>
                    </a:moveTo>
                    <a:cubicBezTo>
                      <a:pt x="97368" y="146738"/>
                      <a:pt x="112224" y="155915"/>
                      <a:pt x="126152" y="166204"/>
                    </a:cubicBezTo>
                    <a:cubicBezTo>
                      <a:pt x="160321" y="191510"/>
                      <a:pt x="174805" y="193550"/>
                      <a:pt x="174805" y="193550"/>
                    </a:cubicBezTo>
                    <a:cubicBezTo>
                      <a:pt x="185483" y="195589"/>
                      <a:pt x="195604" y="194848"/>
                      <a:pt x="206096" y="192345"/>
                    </a:cubicBezTo>
                    <a:cubicBezTo>
                      <a:pt x="215474" y="190120"/>
                      <a:pt x="224480" y="186690"/>
                      <a:pt x="234229" y="186134"/>
                    </a:cubicBezTo>
                    <a:cubicBezTo>
                      <a:pt x="244721" y="185393"/>
                      <a:pt x="255121" y="189008"/>
                      <a:pt x="264963" y="192252"/>
                    </a:cubicBezTo>
                    <a:cubicBezTo>
                      <a:pt x="275640" y="195774"/>
                      <a:pt x="293560" y="195867"/>
                      <a:pt x="302288" y="199019"/>
                    </a:cubicBezTo>
                    <a:cubicBezTo>
                      <a:pt x="312038" y="207176"/>
                      <a:pt x="321323" y="215519"/>
                      <a:pt x="331350" y="224974"/>
                    </a:cubicBezTo>
                    <a:cubicBezTo>
                      <a:pt x="367469" y="258993"/>
                      <a:pt x="401267" y="294496"/>
                      <a:pt x="425222" y="338248"/>
                    </a:cubicBezTo>
                    <a:cubicBezTo>
                      <a:pt x="451406" y="385894"/>
                      <a:pt x="467190" y="445312"/>
                      <a:pt x="449177" y="498705"/>
                    </a:cubicBezTo>
                    <a:cubicBezTo>
                      <a:pt x="435528" y="539121"/>
                      <a:pt x="402752" y="568320"/>
                      <a:pt x="364219" y="585098"/>
                    </a:cubicBezTo>
                    <a:cubicBezTo>
                      <a:pt x="321973" y="603452"/>
                      <a:pt x="274619" y="609755"/>
                      <a:pt x="228751" y="607901"/>
                    </a:cubicBezTo>
                    <a:cubicBezTo>
                      <a:pt x="185947" y="606140"/>
                      <a:pt x="141379" y="597983"/>
                      <a:pt x="103218" y="577868"/>
                    </a:cubicBezTo>
                    <a:cubicBezTo>
                      <a:pt x="82048" y="566651"/>
                      <a:pt x="64221" y="550615"/>
                      <a:pt x="48251" y="532910"/>
                    </a:cubicBezTo>
                    <a:cubicBezTo>
                      <a:pt x="30052" y="512517"/>
                      <a:pt x="14453" y="489250"/>
                      <a:pt x="6283" y="462924"/>
                    </a:cubicBezTo>
                    <a:cubicBezTo>
                      <a:pt x="-7645" y="418060"/>
                      <a:pt x="2754" y="371712"/>
                      <a:pt x="25967" y="331852"/>
                    </a:cubicBezTo>
                    <a:cubicBezTo>
                      <a:pt x="52800" y="285782"/>
                      <a:pt x="90497" y="248889"/>
                      <a:pt x="131259" y="215333"/>
                    </a:cubicBezTo>
                    <a:cubicBezTo>
                      <a:pt x="128473" y="214870"/>
                      <a:pt x="125688" y="214499"/>
                      <a:pt x="122809" y="214684"/>
                    </a:cubicBezTo>
                    <a:cubicBezTo>
                      <a:pt x="104518" y="215519"/>
                      <a:pt x="87248" y="223861"/>
                      <a:pt x="69792" y="228589"/>
                    </a:cubicBezTo>
                    <a:cubicBezTo>
                      <a:pt x="53636" y="233038"/>
                      <a:pt x="46765" y="208103"/>
                      <a:pt x="62828" y="203746"/>
                    </a:cubicBezTo>
                    <a:cubicBezTo>
                      <a:pt x="80098" y="199019"/>
                      <a:pt x="96718" y="191881"/>
                      <a:pt x="114546" y="189564"/>
                    </a:cubicBezTo>
                    <a:cubicBezTo>
                      <a:pt x="114546" y="189564"/>
                      <a:pt x="114546" y="189564"/>
                      <a:pt x="114453" y="189471"/>
                    </a:cubicBezTo>
                    <a:cubicBezTo>
                      <a:pt x="101825" y="180202"/>
                      <a:pt x="89012" y="171303"/>
                      <a:pt x="73413" y="167873"/>
                    </a:cubicBezTo>
                    <a:cubicBezTo>
                      <a:pt x="57071" y="164351"/>
                      <a:pt x="64035" y="139508"/>
                      <a:pt x="80284" y="143030"/>
                    </a:cubicBezTo>
                    <a:close/>
                    <a:moveTo>
                      <a:pt x="193924" y="0"/>
                    </a:moveTo>
                    <a:cubicBezTo>
                      <a:pt x="197359" y="0"/>
                      <a:pt x="200887" y="556"/>
                      <a:pt x="204415" y="1669"/>
                    </a:cubicBezTo>
                    <a:cubicBezTo>
                      <a:pt x="217133" y="5563"/>
                      <a:pt x="227994" y="13258"/>
                      <a:pt x="238484" y="20582"/>
                    </a:cubicBezTo>
                    <a:cubicBezTo>
                      <a:pt x="245354" y="25496"/>
                      <a:pt x="251853" y="30131"/>
                      <a:pt x="258815" y="33654"/>
                    </a:cubicBezTo>
                    <a:cubicBezTo>
                      <a:pt x="274875" y="41813"/>
                      <a:pt x="291957" y="42925"/>
                      <a:pt x="306531" y="42925"/>
                    </a:cubicBezTo>
                    <a:cubicBezTo>
                      <a:pt x="312380" y="42925"/>
                      <a:pt x="334289" y="42091"/>
                      <a:pt x="337909" y="42091"/>
                    </a:cubicBezTo>
                    <a:cubicBezTo>
                      <a:pt x="349792" y="42091"/>
                      <a:pt x="366502" y="43667"/>
                      <a:pt x="372722" y="57666"/>
                    </a:cubicBezTo>
                    <a:cubicBezTo>
                      <a:pt x="377642" y="68421"/>
                      <a:pt x="374857" y="79917"/>
                      <a:pt x="372351" y="87612"/>
                    </a:cubicBezTo>
                    <a:cubicBezTo>
                      <a:pt x="366966" y="104207"/>
                      <a:pt x="360746" y="116909"/>
                      <a:pt x="353505" y="126365"/>
                    </a:cubicBezTo>
                    <a:cubicBezTo>
                      <a:pt x="338838" y="145279"/>
                      <a:pt x="316836" y="163079"/>
                      <a:pt x="291400" y="176522"/>
                    </a:cubicBezTo>
                    <a:cubicBezTo>
                      <a:pt x="290471" y="176986"/>
                      <a:pt x="289079" y="177542"/>
                      <a:pt x="286944" y="176986"/>
                    </a:cubicBezTo>
                    <a:cubicBezTo>
                      <a:pt x="281745" y="175688"/>
                      <a:pt x="276732" y="173926"/>
                      <a:pt x="271812" y="172350"/>
                    </a:cubicBezTo>
                    <a:cubicBezTo>
                      <a:pt x="260486" y="168642"/>
                      <a:pt x="249810" y="165026"/>
                      <a:pt x="238392" y="164933"/>
                    </a:cubicBezTo>
                    <a:lnTo>
                      <a:pt x="238020" y="164933"/>
                    </a:lnTo>
                    <a:cubicBezTo>
                      <a:pt x="230315" y="164933"/>
                      <a:pt x="222703" y="167344"/>
                      <a:pt x="214626" y="169847"/>
                    </a:cubicBezTo>
                    <a:cubicBezTo>
                      <a:pt x="206086" y="172536"/>
                      <a:pt x="197174" y="175224"/>
                      <a:pt x="187797" y="175224"/>
                    </a:cubicBezTo>
                    <a:cubicBezTo>
                      <a:pt x="184919" y="175224"/>
                      <a:pt x="182134" y="174946"/>
                      <a:pt x="179535" y="174483"/>
                    </a:cubicBezTo>
                    <a:cubicBezTo>
                      <a:pt x="168117" y="172350"/>
                      <a:pt x="166260" y="169291"/>
                      <a:pt x="165610" y="168085"/>
                    </a:cubicBezTo>
                    <a:cubicBezTo>
                      <a:pt x="159112" y="156960"/>
                      <a:pt x="152892" y="145927"/>
                      <a:pt x="147508" y="133504"/>
                    </a:cubicBezTo>
                    <a:cubicBezTo>
                      <a:pt x="141938" y="120710"/>
                      <a:pt x="135532" y="103651"/>
                      <a:pt x="135625" y="85480"/>
                    </a:cubicBezTo>
                    <a:cubicBezTo>
                      <a:pt x="135718" y="65454"/>
                      <a:pt x="143609" y="48303"/>
                      <a:pt x="150478" y="35601"/>
                    </a:cubicBezTo>
                    <a:cubicBezTo>
                      <a:pt x="155213" y="26794"/>
                      <a:pt x="169788" y="0"/>
                      <a:pt x="1939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29" name="Text2" descr="cc7c09c5-19a6-4521-a02e-34749d5d6a92"/>
              <p:cNvSpPr txBox="1"/>
              <p:nvPr/>
            </p:nvSpPr>
            <p:spPr>
              <a:xfrm>
                <a:off x="3158266" y="2841618"/>
                <a:ext cx="2366818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利用input()函数获取用户输入，返回字符串类型。</a:t>
                </a:r>
                <a:endParaRPr lang="en-US" dirty="0"/>
              </a:p>
            </p:txBody>
          </p:sp>
          <p:sp>
            <p:nvSpPr>
              <p:cNvPr id="30" name="Bullet2" descr="18de3e80-c2f8-4e81-b5a7-b5b26f1b6aeb"/>
              <p:cNvSpPr txBox="1"/>
              <p:nvPr/>
            </p:nvSpPr>
            <p:spPr>
              <a:xfrm>
                <a:off x="3158266" y="2340148"/>
                <a:ext cx="2366818" cy="5014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输入语句</a:t>
                </a:r>
                <a:endParaRPr lang="en-US" dirty="0"/>
              </a:p>
            </p:txBody>
          </p:sp>
        </p:grpSp>
        <p:grpSp>
          <p:nvGrpSpPr>
            <p:cNvPr id="34" name="组合 33" descr="34ca159a-ed9d-4cc8-a6b0-6f95b1b46748"/>
            <p:cNvGrpSpPr/>
            <p:nvPr/>
          </p:nvGrpSpPr>
          <p:grpSpPr>
            <a:xfrm>
              <a:off x="4912591" y="3328499"/>
              <a:ext cx="2366818" cy="2691849"/>
              <a:chOff x="4912591" y="3328499"/>
              <a:chExt cx="2366818" cy="2691849"/>
            </a:xfrm>
          </p:grpSpPr>
          <p:sp>
            <p:nvSpPr>
              <p:cNvPr id="3" name="IconBackground3" descr="4cf6bb39-4b9e-42f7-9994-77880285f311"/>
              <p:cNvSpPr/>
              <p:nvPr/>
            </p:nvSpPr>
            <p:spPr>
              <a:xfrm>
                <a:off x="5525426" y="3774387"/>
                <a:ext cx="1142509" cy="11425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" name="ComponentBackground3" descr="3321804b-0688-4226-a659-d0eb8bf3ceb9"/>
              <p:cNvSpPr/>
              <p:nvPr/>
            </p:nvSpPr>
            <p:spPr bwMode="auto">
              <a:xfrm rot="5400000">
                <a:off x="5576656" y="2808472"/>
                <a:ext cx="1040052" cy="2080106"/>
              </a:xfrm>
              <a:custGeom>
                <a:avLst/>
                <a:gdLst>
                  <a:gd name="T0" fmla="*/ 612 w 612"/>
                  <a:gd name="T1" fmla="*/ 191 h 1224"/>
                  <a:gd name="T2" fmla="*/ 547 w 612"/>
                  <a:gd name="T3" fmla="*/ 196 h 1224"/>
                  <a:gd name="T4" fmla="*/ 487 w 612"/>
                  <a:gd name="T5" fmla="*/ 210 h 1224"/>
                  <a:gd name="T6" fmla="*/ 430 w 612"/>
                  <a:gd name="T7" fmla="*/ 233 h 1224"/>
                  <a:gd name="T8" fmla="*/ 377 w 612"/>
                  <a:gd name="T9" fmla="*/ 263 h 1224"/>
                  <a:gd name="T10" fmla="*/ 330 w 612"/>
                  <a:gd name="T11" fmla="*/ 301 h 1224"/>
                  <a:gd name="T12" fmla="*/ 288 w 612"/>
                  <a:gd name="T13" fmla="*/ 344 h 1224"/>
                  <a:gd name="T14" fmla="*/ 252 w 612"/>
                  <a:gd name="T15" fmla="*/ 394 h 1224"/>
                  <a:gd name="T16" fmla="*/ 225 w 612"/>
                  <a:gd name="T17" fmla="*/ 448 h 1224"/>
                  <a:gd name="T18" fmla="*/ 204 w 612"/>
                  <a:gd name="T19" fmla="*/ 507 h 1224"/>
                  <a:gd name="T20" fmla="*/ 194 w 612"/>
                  <a:gd name="T21" fmla="*/ 569 h 1224"/>
                  <a:gd name="T22" fmla="*/ 191 w 612"/>
                  <a:gd name="T23" fmla="*/ 612 h 1224"/>
                  <a:gd name="T24" fmla="*/ 196 w 612"/>
                  <a:gd name="T25" fmla="*/ 675 h 1224"/>
                  <a:gd name="T26" fmla="*/ 210 w 612"/>
                  <a:gd name="T27" fmla="*/ 736 h 1224"/>
                  <a:gd name="T28" fmla="*/ 233 w 612"/>
                  <a:gd name="T29" fmla="*/ 794 h 1224"/>
                  <a:gd name="T30" fmla="*/ 263 w 612"/>
                  <a:gd name="T31" fmla="*/ 847 h 1224"/>
                  <a:gd name="T32" fmla="*/ 301 w 612"/>
                  <a:gd name="T33" fmla="*/ 894 h 1224"/>
                  <a:gd name="T34" fmla="*/ 344 w 612"/>
                  <a:gd name="T35" fmla="*/ 936 h 1224"/>
                  <a:gd name="T36" fmla="*/ 394 w 612"/>
                  <a:gd name="T37" fmla="*/ 972 h 1224"/>
                  <a:gd name="T38" fmla="*/ 448 w 612"/>
                  <a:gd name="T39" fmla="*/ 999 h 1224"/>
                  <a:gd name="T40" fmla="*/ 507 w 612"/>
                  <a:gd name="T41" fmla="*/ 1018 h 1224"/>
                  <a:gd name="T42" fmla="*/ 569 w 612"/>
                  <a:gd name="T43" fmla="*/ 1030 h 1224"/>
                  <a:gd name="T44" fmla="*/ 612 w 612"/>
                  <a:gd name="T45" fmla="*/ 1224 h 1224"/>
                  <a:gd name="T46" fmla="*/ 550 w 612"/>
                  <a:gd name="T47" fmla="*/ 1220 h 1224"/>
                  <a:gd name="T48" fmla="*/ 459 w 612"/>
                  <a:gd name="T49" fmla="*/ 1204 h 1224"/>
                  <a:gd name="T50" fmla="*/ 374 w 612"/>
                  <a:gd name="T51" fmla="*/ 1175 h 1224"/>
                  <a:gd name="T52" fmla="*/ 295 w 612"/>
                  <a:gd name="T53" fmla="*/ 1134 h 1224"/>
                  <a:gd name="T54" fmla="*/ 224 w 612"/>
                  <a:gd name="T55" fmla="*/ 1084 h 1224"/>
                  <a:gd name="T56" fmla="*/ 159 w 612"/>
                  <a:gd name="T57" fmla="*/ 1023 h 1224"/>
                  <a:gd name="T58" fmla="*/ 105 w 612"/>
                  <a:gd name="T59" fmla="*/ 954 h 1224"/>
                  <a:gd name="T60" fmla="*/ 61 w 612"/>
                  <a:gd name="T61" fmla="*/ 877 h 1224"/>
                  <a:gd name="T62" fmla="*/ 27 w 612"/>
                  <a:gd name="T63" fmla="*/ 794 h 1224"/>
                  <a:gd name="T64" fmla="*/ 7 w 612"/>
                  <a:gd name="T65" fmla="*/ 705 h 1224"/>
                  <a:gd name="T66" fmla="*/ 0 w 612"/>
                  <a:gd name="T67" fmla="*/ 612 h 1224"/>
                  <a:gd name="T68" fmla="*/ 4 w 612"/>
                  <a:gd name="T69" fmla="*/ 550 h 1224"/>
                  <a:gd name="T70" fmla="*/ 19 w 612"/>
                  <a:gd name="T71" fmla="*/ 459 h 1224"/>
                  <a:gd name="T72" fmla="*/ 49 w 612"/>
                  <a:gd name="T73" fmla="*/ 374 h 1224"/>
                  <a:gd name="T74" fmla="*/ 88 w 612"/>
                  <a:gd name="T75" fmla="*/ 295 h 1224"/>
                  <a:gd name="T76" fmla="*/ 140 w 612"/>
                  <a:gd name="T77" fmla="*/ 222 h 1224"/>
                  <a:gd name="T78" fmla="*/ 201 w 612"/>
                  <a:gd name="T79" fmla="*/ 159 h 1224"/>
                  <a:gd name="T80" fmla="*/ 270 w 612"/>
                  <a:gd name="T81" fmla="*/ 105 h 1224"/>
                  <a:gd name="T82" fmla="*/ 347 w 612"/>
                  <a:gd name="T83" fmla="*/ 61 h 1224"/>
                  <a:gd name="T84" fmla="*/ 430 w 612"/>
                  <a:gd name="T85" fmla="*/ 27 h 1224"/>
                  <a:gd name="T86" fmla="*/ 519 w 612"/>
                  <a:gd name="T87" fmla="*/ 7 h 1224"/>
                  <a:gd name="T88" fmla="*/ 612 w 612"/>
                  <a:gd name="T89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2" h="1224">
                    <a:moveTo>
                      <a:pt x="612" y="0"/>
                    </a:moveTo>
                    <a:lnTo>
                      <a:pt x="612" y="191"/>
                    </a:lnTo>
                    <a:lnTo>
                      <a:pt x="612" y="191"/>
                    </a:lnTo>
                    <a:lnTo>
                      <a:pt x="590" y="192"/>
                    </a:lnTo>
                    <a:lnTo>
                      <a:pt x="569" y="194"/>
                    </a:lnTo>
                    <a:lnTo>
                      <a:pt x="547" y="196"/>
                    </a:lnTo>
                    <a:lnTo>
                      <a:pt x="527" y="200"/>
                    </a:lnTo>
                    <a:lnTo>
                      <a:pt x="507" y="204"/>
                    </a:lnTo>
                    <a:lnTo>
                      <a:pt x="487" y="210"/>
                    </a:lnTo>
                    <a:lnTo>
                      <a:pt x="467" y="218"/>
                    </a:lnTo>
                    <a:lnTo>
                      <a:pt x="448" y="225"/>
                    </a:lnTo>
                    <a:lnTo>
                      <a:pt x="430" y="233"/>
                    </a:lnTo>
                    <a:lnTo>
                      <a:pt x="411" y="243"/>
                    </a:lnTo>
                    <a:lnTo>
                      <a:pt x="394" y="252"/>
                    </a:lnTo>
                    <a:lnTo>
                      <a:pt x="377" y="263"/>
                    </a:lnTo>
                    <a:lnTo>
                      <a:pt x="361" y="275"/>
                    </a:lnTo>
                    <a:lnTo>
                      <a:pt x="344" y="288"/>
                    </a:lnTo>
                    <a:lnTo>
                      <a:pt x="330" y="301"/>
                    </a:lnTo>
                    <a:lnTo>
                      <a:pt x="314" y="314"/>
                    </a:lnTo>
                    <a:lnTo>
                      <a:pt x="301" y="329"/>
                    </a:lnTo>
                    <a:lnTo>
                      <a:pt x="288" y="344"/>
                    </a:lnTo>
                    <a:lnTo>
                      <a:pt x="275" y="360"/>
                    </a:lnTo>
                    <a:lnTo>
                      <a:pt x="263" y="376"/>
                    </a:lnTo>
                    <a:lnTo>
                      <a:pt x="252" y="394"/>
                    </a:lnTo>
                    <a:lnTo>
                      <a:pt x="243" y="411"/>
                    </a:lnTo>
                    <a:lnTo>
                      <a:pt x="233" y="429"/>
                    </a:lnTo>
                    <a:lnTo>
                      <a:pt x="225" y="448"/>
                    </a:lnTo>
                    <a:lnTo>
                      <a:pt x="218" y="467"/>
                    </a:lnTo>
                    <a:lnTo>
                      <a:pt x="210" y="486"/>
                    </a:lnTo>
                    <a:lnTo>
                      <a:pt x="204" y="507"/>
                    </a:lnTo>
                    <a:lnTo>
                      <a:pt x="200" y="527"/>
                    </a:lnTo>
                    <a:lnTo>
                      <a:pt x="196" y="547"/>
                    </a:lnTo>
                    <a:lnTo>
                      <a:pt x="194" y="569"/>
                    </a:lnTo>
                    <a:lnTo>
                      <a:pt x="192" y="590"/>
                    </a:lnTo>
                    <a:lnTo>
                      <a:pt x="191" y="612"/>
                    </a:lnTo>
                    <a:lnTo>
                      <a:pt x="191" y="612"/>
                    </a:lnTo>
                    <a:lnTo>
                      <a:pt x="192" y="633"/>
                    </a:lnTo>
                    <a:lnTo>
                      <a:pt x="194" y="655"/>
                    </a:lnTo>
                    <a:lnTo>
                      <a:pt x="196" y="675"/>
                    </a:lnTo>
                    <a:lnTo>
                      <a:pt x="200" y="697"/>
                    </a:lnTo>
                    <a:lnTo>
                      <a:pt x="204" y="717"/>
                    </a:lnTo>
                    <a:lnTo>
                      <a:pt x="210" y="736"/>
                    </a:lnTo>
                    <a:lnTo>
                      <a:pt x="218" y="757"/>
                    </a:lnTo>
                    <a:lnTo>
                      <a:pt x="225" y="776"/>
                    </a:lnTo>
                    <a:lnTo>
                      <a:pt x="233" y="794"/>
                    </a:lnTo>
                    <a:lnTo>
                      <a:pt x="243" y="813"/>
                    </a:lnTo>
                    <a:lnTo>
                      <a:pt x="252" y="830"/>
                    </a:lnTo>
                    <a:lnTo>
                      <a:pt x="263" y="847"/>
                    </a:lnTo>
                    <a:lnTo>
                      <a:pt x="275" y="863"/>
                    </a:lnTo>
                    <a:lnTo>
                      <a:pt x="288" y="880"/>
                    </a:lnTo>
                    <a:lnTo>
                      <a:pt x="301" y="894"/>
                    </a:lnTo>
                    <a:lnTo>
                      <a:pt x="314" y="910"/>
                    </a:lnTo>
                    <a:lnTo>
                      <a:pt x="330" y="923"/>
                    </a:lnTo>
                    <a:lnTo>
                      <a:pt x="344" y="936"/>
                    </a:lnTo>
                    <a:lnTo>
                      <a:pt x="361" y="949"/>
                    </a:lnTo>
                    <a:lnTo>
                      <a:pt x="377" y="960"/>
                    </a:lnTo>
                    <a:lnTo>
                      <a:pt x="394" y="972"/>
                    </a:lnTo>
                    <a:lnTo>
                      <a:pt x="411" y="981"/>
                    </a:lnTo>
                    <a:lnTo>
                      <a:pt x="430" y="991"/>
                    </a:lnTo>
                    <a:lnTo>
                      <a:pt x="448" y="999"/>
                    </a:lnTo>
                    <a:lnTo>
                      <a:pt x="467" y="1006"/>
                    </a:lnTo>
                    <a:lnTo>
                      <a:pt x="487" y="1014"/>
                    </a:lnTo>
                    <a:lnTo>
                      <a:pt x="507" y="1018"/>
                    </a:lnTo>
                    <a:lnTo>
                      <a:pt x="527" y="1023"/>
                    </a:lnTo>
                    <a:lnTo>
                      <a:pt x="547" y="1027"/>
                    </a:lnTo>
                    <a:lnTo>
                      <a:pt x="569" y="1030"/>
                    </a:lnTo>
                    <a:lnTo>
                      <a:pt x="590" y="1032"/>
                    </a:lnTo>
                    <a:lnTo>
                      <a:pt x="612" y="1033"/>
                    </a:lnTo>
                    <a:lnTo>
                      <a:pt x="612" y="1224"/>
                    </a:lnTo>
                    <a:lnTo>
                      <a:pt x="612" y="1224"/>
                    </a:lnTo>
                    <a:lnTo>
                      <a:pt x="581" y="1223"/>
                    </a:lnTo>
                    <a:lnTo>
                      <a:pt x="550" y="1220"/>
                    </a:lnTo>
                    <a:lnTo>
                      <a:pt x="519" y="1217"/>
                    </a:lnTo>
                    <a:lnTo>
                      <a:pt x="489" y="1211"/>
                    </a:lnTo>
                    <a:lnTo>
                      <a:pt x="459" y="1204"/>
                    </a:lnTo>
                    <a:lnTo>
                      <a:pt x="430" y="1197"/>
                    </a:lnTo>
                    <a:lnTo>
                      <a:pt x="402" y="1187"/>
                    </a:lnTo>
                    <a:lnTo>
                      <a:pt x="374" y="1175"/>
                    </a:lnTo>
                    <a:lnTo>
                      <a:pt x="347" y="1163"/>
                    </a:lnTo>
                    <a:lnTo>
                      <a:pt x="320" y="1150"/>
                    </a:lnTo>
                    <a:lnTo>
                      <a:pt x="295" y="1134"/>
                    </a:lnTo>
                    <a:lnTo>
                      <a:pt x="270" y="1119"/>
                    </a:lnTo>
                    <a:lnTo>
                      <a:pt x="246" y="1102"/>
                    </a:lnTo>
                    <a:lnTo>
                      <a:pt x="224" y="1084"/>
                    </a:lnTo>
                    <a:lnTo>
                      <a:pt x="201" y="1065"/>
                    </a:lnTo>
                    <a:lnTo>
                      <a:pt x="179" y="1045"/>
                    </a:lnTo>
                    <a:lnTo>
                      <a:pt x="159" y="1023"/>
                    </a:lnTo>
                    <a:lnTo>
                      <a:pt x="140" y="1000"/>
                    </a:lnTo>
                    <a:lnTo>
                      <a:pt x="122" y="978"/>
                    </a:lnTo>
                    <a:lnTo>
                      <a:pt x="105" y="954"/>
                    </a:lnTo>
                    <a:lnTo>
                      <a:pt x="88" y="929"/>
                    </a:lnTo>
                    <a:lnTo>
                      <a:pt x="74" y="904"/>
                    </a:lnTo>
                    <a:lnTo>
                      <a:pt x="61" y="877"/>
                    </a:lnTo>
                    <a:lnTo>
                      <a:pt x="49" y="850"/>
                    </a:lnTo>
                    <a:lnTo>
                      <a:pt x="37" y="822"/>
                    </a:lnTo>
                    <a:lnTo>
                      <a:pt x="27" y="794"/>
                    </a:lnTo>
                    <a:lnTo>
                      <a:pt x="19" y="765"/>
                    </a:lnTo>
                    <a:lnTo>
                      <a:pt x="13" y="735"/>
                    </a:lnTo>
                    <a:lnTo>
                      <a:pt x="7" y="705"/>
                    </a:lnTo>
                    <a:lnTo>
                      <a:pt x="4" y="674"/>
                    </a:lnTo>
                    <a:lnTo>
                      <a:pt x="1" y="643"/>
                    </a:lnTo>
                    <a:lnTo>
                      <a:pt x="0" y="612"/>
                    </a:lnTo>
                    <a:lnTo>
                      <a:pt x="0" y="612"/>
                    </a:lnTo>
                    <a:lnTo>
                      <a:pt x="1" y="581"/>
                    </a:lnTo>
                    <a:lnTo>
                      <a:pt x="4" y="550"/>
                    </a:lnTo>
                    <a:lnTo>
                      <a:pt x="7" y="519"/>
                    </a:lnTo>
                    <a:lnTo>
                      <a:pt x="13" y="489"/>
                    </a:lnTo>
                    <a:lnTo>
                      <a:pt x="19" y="459"/>
                    </a:lnTo>
                    <a:lnTo>
                      <a:pt x="27" y="430"/>
                    </a:lnTo>
                    <a:lnTo>
                      <a:pt x="37" y="402"/>
                    </a:lnTo>
                    <a:lnTo>
                      <a:pt x="49" y="374"/>
                    </a:lnTo>
                    <a:lnTo>
                      <a:pt x="61" y="347"/>
                    </a:lnTo>
                    <a:lnTo>
                      <a:pt x="74" y="320"/>
                    </a:lnTo>
                    <a:lnTo>
                      <a:pt x="88" y="295"/>
                    </a:lnTo>
                    <a:lnTo>
                      <a:pt x="105" y="270"/>
                    </a:lnTo>
                    <a:lnTo>
                      <a:pt x="122" y="246"/>
                    </a:lnTo>
                    <a:lnTo>
                      <a:pt x="140" y="222"/>
                    </a:lnTo>
                    <a:lnTo>
                      <a:pt x="159" y="201"/>
                    </a:lnTo>
                    <a:lnTo>
                      <a:pt x="179" y="179"/>
                    </a:lnTo>
                    <a:lnTo>
                      <a:pt x="201" y="159"/>
                    </a:lnTo>
                    <a:lnTo>
                      <a:pt x="224" y="140"/>
                    </a:lnTo>
                    <a:lnTo>
                      <a:pt x="246" y="122"/>
                    </a:lnTo>
                    <a:lnTo>
                      <a:pt x="270" y="105"/>
                    </a:lnTo>
                    <a:lnTo>
                      <a:pt x="295" y="88"/>
                    </a:lnTo>
                    <a:lnTo>
                      <a:pt x="320" y="74"/>
                    </a:lnTo>
                    <a:lnTo>
                      <a:pt x="347" y="61"/>
                    </a:lnTo>
                    <a:lnTo>
                      <a:pt x="374" y="48"/>
                    </a:lnTo>
                    <a:lnTo>
                      <a:pt x="402" y="37"/>
                    </a:lnTo>
                    <a:lnTo>
                      <a:pt x="430" y="27"/>
                    </a:lnTo>
                    <a:lnTo>
                      <a:pt x="459" y="19"/>
                    </a:lnTo>
                    <a:lnTo>
                      <a:pt x="489" y="13"/>
                    </a:lnTo>
                    <a:lnTo>
                      <a:pt x="519" y="7"/>
                    </a:lnTo>
                    <a:lnTo>
                      <a:pt x="550" y="4"/>
                    </a:lnTo>
                    <a:lnTo>
                      <a:pt x="581" y="1"/>
                    </a:lnTo>
                    <a:lnTo>
                      <a:pt x="612" y="0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" name="Icon3" descr="b68b455e-5226-448b-bd76-2d25d34b7d91"/>
              <p:cNvSpPr/>
              <p:nvPr/>
            </p:nvSpPr>
            <p:spPr bwMode="auto">
              <a:xfrm>
                <a:off x="5824409" y="4073861"/>
                <a:ext cx="544544" cy="543560"/>
              </a:xfrm>
              <a:custGeom>
                <a:avLst/>
                <a:gdLst>
                  <a:gd name="T0" fmla="*/ 616 w 1108"/>
                  <a:gd name="T1" fmla="*/ 812 h 1105"/>
                  <a:gd name="T2" fmla="*/ 660 w 1108"/>
                  <a:gd name="T3" fmla="*/ 767 h 1105"/>
                  <a:gd name="T4" fmla="*/ 766 w 1108"/>
                  <a:gd name="T5" fmla="*/ 654 h 1105"/>
                  <a:gd name="T6" fmla="*/ 879 w 1108"/>
                  <a:gd name="T7" fmla="*/ 449 h 1105"/>
                  <a:gd name="T8" fmla="*/ 856 w 1108"/>
                  <a:gd name="T9" fmla="*/ 277 h 1105"/>
                  <a:gd name="T10" fmla="*/ 749 w 1108"/>
                  <a:gd name="T11" fmla="*/ 142 h 1105"/>
                  <a:gd name="T12" fmla="*/ 588 w 1108"/>
                  <a:gd name="T13" fmla="*/ 80 h 1105"/>
                  <a:gd name="T14" fmla="*/ 427 w 1108"/>
                  <a:gd name="T15" fmla="*/ 104 h 1105"/>
                  <a:gd name="T16" fmla="*/ 292 w 1108"/>
                  <a:gd name="T17" fmla="*/ 209 h 1105"/>
                  <a:gd name="T18" fmla="*/ 229 w 1108"/>
                  <a:gd name="T19" fmla="*/ 371 h 1105"/>
                  <a:gd name="T20" fmla="*/ 273 w 1108"/>
                  <a:gd name="T21" fmla="*/ 571 h 1105"/>
                  <a:gd name="T22" fmla="*/ 420 w 1108"/>
                  <a:gd name="T23" fmla="*/ 708 h 1105"/>
                  <a:gd name="T24" fmla="*/ 623 w 1108"/>
                  <a:gd name="T25" fmla="*/ 1079 h 1105"/>
                  <a:gd name="T26" fmla="*/ 506 w 1108"/>
                  <a:gd name="T27" fmla="*/ 1098 h 1105"/>
                  <a:gd name="T28" fmla="*/ 424 w 1108"/>
                  <a:gd name="T29" fmla="*/ 1055 h 1105"/>
                  <a:gd name="T30" fmla="*/ 373 w 1108"/>
                  <a:gd name="T31" fmla="*/ 989 h 1105"/>
                  <a:gd name="T32" fmla="*/ 292 w 1108"/>
                  <a:gd name="T33" fmla="*/ 714 h 1105"/>
                  <a:gd name="T34" fmla="*/ 153 w 1108"/>
                  <a:gd name="T35" fmla="*/ 459 h 1105"/>
                  <a:gd name="T36" fmla="*/ 181 w 1108"/>
                  <a:gd name="T37" fmla="*/ 247 h 1105"/>
                  <a:gd name="T38" fmla="*/ 312 w 1108"/>
                  <a:gd name="T39" fmla="*/ 81 h 1105"/>
                  <a:gd name="T40" fmla="*/ 513 w 1108"/>
                  <a:gd name="T41" fmla="*/ 2 h 1105"/>
                  <a:gd name="T42" fmla="*/ 712 w 1108"/>
                  <a:gd name="T43" fmla="*/ 32 h 1105"/>
                  <a:gd name="T44" fmla="*/ 879 w 1108"/>
                  <a:gd name="T45" fmla="*/ 163 h 1105"/>
                  <a:gd name="T46" fmla="*/ 956 w 1108"/>
                  <a:gd name="T47" fmla="*/ 363 h 1105"/>
                  <a:gd name="T48" fmla="*/ 903 w 1108"/>
                  <a:gd name="T49" fmla="*/ 611 h 1105"/>
                  <a:gd name="T50" fmla="*/ 739 w 1108"/>
                  <a:gd name="T51" fmla="*/ 770 h 1105"/>
                  <a:gd name="T52" fmla="*/ 716 w 1108"/>
                  <a:gd name="T53" fmla="*/ 1032 h 1105"/>
                  <a:gd name="T54" fmla="*/ 631 w 1108"/>
                  <a:gd name="T55" fmla="*/ 1062 h 1105"/>
                  <a:gd name="T56" fmla="*/ 939 w 1108"/>
                  <a:gd name="T57" fmla="*/ 623 h 1105"/>
                  <a:gd name="T58" fmla="*/ 1029 w 1108"/>
                  <a:gd name="T59" fmla="*/ 646 h 1105"/>
                  <a:gd name="T60" fmla="*/ 1023 w 1108"/>
                  <a:gd name="T61" fmla="*/ 688 h 1105"/>
                  <a:gd name="T62" fmla="*/ 965 w 1108"/>
                  <a:gd name="T63" fmla="*/ 191 h 1105"/>
                  <a:gd name="T64" fmla="*/ 937 w 1108"/>
                  <a:gd name="T65" fmla="*/ 159 h 1105"/>
                  <a:gd name="T66" fmla="*/ 1023 w 1108"/>
                  <a:gd name="T67" fmla="*/ 113 h 1105"/>
                  <a:gd name="T68" fmla="*/ 1029 w 1108"/>
                  <a:gd name="T69" fmla="*/ 156 h 1105"/>
                  <a:gd name="T70" fmla="*/ 1002 w 1108"/>
                  <a:gd name="T71" fmla="*/ 411 h 1105"/>
                  <a:gd name="T72" fmla="*/ 1025 w 1108"/>
                  <a:gd name="T73" fmla="*/ 375 h 1105"/>
                  <a:gd name="T74" fmla="*/ 1108 w 1108"/>
                  <a:gd name="T75" fmla="*/ 401 h 1105"/>
                  <a:gd name="T76" fmla="*/ 160 w 1108"/>
                  <a:gd name="T77" fmla="*/ 143 h 1105"/>
                  <a:gd name="T78" fmla="*/ 166 w 1108"/>
                  <a:gd name="T79" fmla="*/ 182 h 1105"/>
                  <a:gd name="T80" fmla="*/ 76 w 1108"/>
                  <a:gd name="T81" fmla="*/ 152 h 1105"/>
                  <a:gd name="T82" fmla="*/ 90 w 1108"/>
                  <a:gd name="T83" fmla="*/ 112 h 1105"/>
                  <a:gd name="T84" fmla="*/ 148 w 1108"/>
                  <a:gd name="T85" fmla="*/ 610 h 1105"/>
                  <a:gd name="T86" fmla="*/ 169 w 1108"/>
                  <a:gd name="T87" fmla="*/ 648 h 1105"/>
                  <a:gd name="T88" fmla="*/ 81 w 1108"/>
                  <a:gd name="T89" fmla="*/ 686 h 1105"/>
                  <a:gd name="T90" fmla="*/ 84 w 1108"/>
                  <a:gd name="T91" fmla="*/ 643 h 1105"/>
                  <a:gd name="T92" fmla="*/ 109 w 1108"/>
                  <a:gd name="T93" fmla="*/ 396 h 1105"/>
                  <a:gd name="T94" fmla="*/ 26 w 1108"/>
                  <a:gd name="T95" fmla="*/ 427 h 1105"/>
                  <a:gd name="T96" fmla="*/ 0 w 1108"/>
                  <a:gd name="T97" fmla="*/ 396 h 1105"/>
                  <a:gd name="T98" fmla="*/ 359 w 1108"/>
                  <a:gd name="T99" fmla="*/ 286 h 1105"/>
                  <a:gd name="T100" fmla="*/ 387 w 1108"/>
                  <a:gd name="T101" fmla="*/ 253 h 1105"/>
                  <a:gd name="T102" fmla="*/ 479 w 1108"/>
                  <a:gd name="T103" fmla="*/ 306 h 1105"/>
                  <a:gd name="T104" fmla="*/ 540 w 1108"/>
                  <a:gd name="T105" fmla="*/ 238 h 1105"/>
                  <a:gd name="T106" fmla="*/ 579 w 1108"/>
                  <a:gd name="T107" fmla="*/ 254 h 1105"/>
                  <a:gd name="T108" fmla="*/ 700 w 1108"/>
                  <a:gd name="T109" fmla="*/ 272 h 1105"/>
                  <a:gd name="T110" fmla="*/ 737 w 1108"/>
                  <a:gd name="T111" fmla="*/ 256 h 1105"/>
                  <a:gd name="T112" fmla="*/ 649 w 1108"/>
                  <a:gd name="T113" fmla="*/ 620 h 1105"/>
                  <a:gd name="T114" fmla="*/ 607 w 1108"/>
                  <a:gd name="T115" fmla="*/ 616 h 1105"/>
                  <a:gd name="T116" fmla="*/ 600 w 1108"/>
                  <a:gd name="T117" fmla="*/ 353 h 1105"/>
                  <a:gd name="T118" fmla="*/ 554 w 1108"/>
                  <a:gd name="T119" fmla="*/ 440 h 1105"/>
                  <a:gd name="T120" fmla="*/ 528 w 1108"/>
                  <a:gd name="T121" fmla="*/ 350 h 1105"/>
                  <a:gd name="T122" fmla="*/ 505 w 1108"/>
                  <a:gd name="T123" fmla="*/ 607 h 1105"/>
                  <a:gd name="T124" fmla="*/ 467 w 1108"/>
                  <a:gd name="T125" fmla="*/ 626 h 1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08" h="1105">
                    <a:moveTo>
                      <a:pt x="451" y="781"/>
                    </a:moveTo>
                    <a:lnTo>
                      <a:pt x="451" y="781"/>
                    </a:lnTo>
                    <a:lnTo>
                      <a:pt x="453" y="787"/>
                    </a:lnTo>
                    <a:lnTo>
                      <a:pt x="455" y="794"/>
                    </a:lnTo>
                    <a:lnTo>
                      <a:pt x="459" y="799"/>
                    </a:lnTo>
                    <a:lnTo>
                      <a:pt x="465" y="803"/>
                    </a:lnTo>
                    <a:lnTo>
                      <a:pt x="471" y="808"/>
                    </a:lnTo>
                    <a:lnTo>
                      <a:pt x="478" y="810"/>
                    </a:lnTo>
                    <a:lnTo>
                      <a:pt x="485" y="812"/>
                    </a:lnTo>
                    <a:lnTo>
                      <a:pt x="493" y="812"/>
                    </a:lnTo>
                    <a:lnTo>
                      <a:pt x="616" y="812"/>
                    </a:lnTo>
                    <a:lnTo>
                      <a:pt x="616" y="812"/>
                    </a:lnTo>
                    <a:lnTo>
                      <a:pt x="623" y="812"/>
                    </a:lnTo>
                    <a:lnTo>
                      <a:pt x="631" y="810"/>
                    </a:lnTo>
                    <a:lnTo>
                      <a:pt x="637" y="806"/>
                    </a:lnTo>
                    <a:lnTo>
                      <a:pt x="644" y="803"/>
                    </a:lnTo>
                    <a:lnTo>
                      <a:pt x="649" y="799"/>
                    </a:lnTo>
                    <a:lnTo>
                      <a:pt x="654" y="794"/>
                    </a:lnTo>
                    <a:lnTo>
                      <a:pt x="656" y="787"/>
                    </a:lnTo>
                    <a:lnTo>
                      <a:pt x="658" y="781"/>
                    </a:lnTo>
                    <a:lnTo>
                      <a:pt x="658" y="781"/>
                    </a:lnTo>
                    <a:lnTo>
                      <a:pt x="660" y="767"/>
                    </a:lnTo>
                    <a:lnTo>
                      <a:pt x="663" y="754"/>
                    </a:lnTo>
                    <a:lnTo>
                      <a:pt x="668" y="741"/>
                    </a:lnTo>
                    <a:lnTo>
                      <a:pt x="674" y="729"/>
                    </a:lnTo>
                    <a:lnTo>
                      <a:pt x="680" y="718"/>
                    </a:lnTo>
                    <a:lnTo>
                      <a:pt x="689" y="708"/>
                    </a:lnTo>
                    <a:lnTo>
                      <a:pt x="700" y="700"/>
                    </a:lnTo>
                    <a:lnTo>
                      <a:pt x="712" y="692"/>
                    </a:lnTo>
                    <a:lnTo>
                      <a:pt x="712" y="692"/>
                    </a:lnTo>
                    <a:lnTo>
                      <a:pt x="731" y="680"/>
                    </a:lnTo>
                    <a:lnTo>
                      <a:pt x="748" y="668"/>
                    </a:lnTo>
                    <a:lnTo>
                      <a:pt x="766" y="654"/>
                    </a:lnTo>
                    <a:lnTo>
                      <a:pt x="782" y="639"/>
                    </a:lnTo>
                    <a:lnTo>
                      <a:pt x="797" y="624"/>
                    </a:lnTo>
                    <a:lnTo>
                      <a:pt x="811" y="607"/>
                    </a:lnTo>
                    <a:lnTo>
                      <a:pt x="824" y="590"/>
                    </a:lnTo>
                    <a:lnTo>
                      <a:pt x="836" y="571"/>
                    </a:lnTo>
                    <a:lnTo>
                      <a:pt x="846" y="553"/>
                    </a:lnTo>
                    <a:lnTo>
                      <a:pt x="855" y="533"/>
                    </a:lnTo>
                    <a:lnTo>
                      <a:pt x="863" y="513"/>
                    </a:lnTo>
                    <a:lnTo>
                      <a:pt x="869" y="492"/>
                    </a:lnTo>
                    <a:lnTo>
                      <a:pt x="875" y="471"/>
                    </a:lnTo>
                    <a:lnTo>
                      <a:pt x="879" y="449"/>
                    </a:lnTo>
                    <a:lnTo>
                      <a:pt x="881" y="427"/>
                    </a:lnTo>
                    <a:lnTo>
                      <a:pt x="881" y="404"/>
                    </a:lnTo>
                    <a:lnTo>
                      <a:pt x="881" y="404"/>
                    </a:lnTo>
                    <a:lnTo>
                      <a:pt x="881" y="388"/>
                    </a:lnTo>
                    <a:lnTo>
                      <a:pt x="880" y="371"/>
                    </a:lnTo>
                    <a:lnTo>
                      <a:pt x="878" y="355"/>
                    </a:lnTo>
                    <a:lnTo>
                      <a:pt x="875" y="339"/>
                    </a:lnTo>
                    <a:lnTo>
                      <a:pt x="871" y="323"/>
                    </a:lnTo>
                    <a:lnTo>
                      <a:pt x="867" y="307"/>
                    </a:lnTo>
                    <a:lnTo>
                      <a:pt x="862" y="292"/>
                    </a:lnTo>
                    <a:lnTo>
                      <a:pt x="856" y="277"/>
                    </a:lnTo>
                    <a:lnTo>
                      <a:pt x="849" y="263"/>
                    </a:lnTo>
                    <a:lnTo>
                      <a:pt x="842" y="249"/>
                    </a:lnTo>
                    <a:lnTo>
                      <a:pt x="834" y="235"/>
                    </a:lnTo>
                    <a:lnTo>
                      <a:pt x="826" y="222"/>
                    </a:lnTo>
                    <a:lnTo>
                      <a:pt x="816" y="209"/>
                    </a:lnTo>
                    <a:lnTo>
                      <a:pt x="807" y="196"/>
                    </a:lnTo>
                    <a:lnTo>
                      <a:pt x="797" y="184"/>
                    </a:lnTo>
                    <a:lnTo>
                      <a:pt x="785" y="174"/>
                    </a:lnTo>
                    <a:lnTo>
                      <a:pt x="774" y="163"/>
                    </a:lnTo>
                    <a:lnTo>
                      <a:pt x="762" y="152"/>
                    </a:lnTo>
                    <a:lnTo>
                      <a:pt x="749" y="142"/>
                    </a:lnTo>
                    <a:lnTo>
                      <a:pt x="738" y="134"/>
                    </a:lnTo>
                    <a:lnTo>
                      <a:pt x="724" y="125"/>
                    </a:lnTo>
                    <a:lnTo>
                      <a:pt x="711" y="118"/>
                    </a:lnTo>
                    <a:lnTo>
                      <a:pt x="697" y="110"/>
                    </a:lnTo>
                    <a:lnTo>
                      <a:pt x="682" y="104"/>
                    </a:lnTo>
                    <a:lnTo>
                      <a:pt x="666" y="97"/>
                    </a:lnTo>
                    <a:lnTo>
                      <a:pt x="651" y="93"/>
                    </a:lnTo>
                    <a:lnTo>
                      <a:pt x="636" y="88"/>
                    </a:lnTo>
                    <a:lnTo>
                      <a:pt x="620" y="84"/>
                    </a:lnTo>
                    <a:lnTo>
                      <a:pt x="604" y="82"/>
                    </a:lnTo>
                    <a:lnTo>
                      <a:pt x="588" y="80"/>
                    </a:lnTo>
                    <a:lnTo>
                      <a:pt x="572" y="78"/>
                    </a:lnTo>
                    <a:lnTo>
                      <a:pt x="554" y="78"/>
                    </a:lnTo>
                    <a:lnTo>
                      <a:pt x="554" y="78"/>
                    </a:lnTo>
                    <a:lnTo>
                      <a:pt x="537" y="78"/>
                    </a:lnTo>
                    <a:lnTo>
                      <a:pt x="521" y="80"/>
                    </a:lnTo>
                    <a:lnTo>
                      <a:pt x="505" y="82"/>
                    </a:lnTo>
                    <a:lnTo>
                      <a:pt x="489" y="84"/>
                    </a:lnTo>
                    <a:lnTo>
                      <a:pt x="472" y="88"/>
                    </a:lnTo>
                    <a:lnTo>
                      <a:pt x="457" y="93"/>
                    </a:lnTo>
                    <a:lnTo>
                      <a:pt x="442" y="97"/>
                    </a:lnTo>
                    <a:lnTo>
                      <a:pt x="427" y="104"/>
                    </a:lnTo>
                    <a:lnTo>
                      <a:pt x="412" y="110"/>
                    </a:lnTo>
                    <a:lnTo>
                      <a:pt x="398" y="118"/>
                    </a:lnTo>
                    <a:lnTo>
                      <a:pt x="385" y="125"/>
                    </a:lnTo>
                    <a:lnTo>
                      <a:pt x="371" y="134"/>
                    </a:lnTo>
                    <a:lnTo>
                      <a:pt x="359" y="142"/>
                    </a:lnTo>
                    <a:lnTo>
                      <a:pt x="346" y="152"/>
                    </a:lnTo>
                    <a:lnTo>
                      <a:pt x="334" y="163"/>
                    </a:lnTo>
                    <a:lnTo>
                      <a:pt x="324" y="174"/>
                    </a:lnTo>
                    <a:lnTo>
                      <a:pt x="312" y="184"/>
                    </a:lnTo>
                    <a:lnTo>
                      <a:pt x="302" y="196"/>
                    </a:lnTo>
                    <a:lnTo>
                      <a:pt x="292" y="209"/>
                    </a:lnTo>
                    <a:lnTo>
                      <a:pt x="283" y="222"/>
                    </a:lnTo>
                    <a:lnTo>
                      <a:pt x="275" y="235"/>
                    </a:lnTo>
                    <a:lnTo>
                      <a:pt x="266" y="249"/>
                    </a:lnTo>
                    <a:lnTo>
                      <a:pt x="260" y="263"/>
                    </a:lnTo>
                    <a:lnTo>
                      <a:pt x="252" y="277"/>
                    </a:lnTo>
                    <a:lnTo>
                      <a:pt x="247" y="292"/>
                    </a:lnTo>
                    <a:lnTo>
                      <a:pt x="242" y="307"/>
                    </a:lnTo>
                    <a:lnTo>
                      <a:pt x="237" y="323"/>
                    </a:lnTo>
                    <a:lnTo>
                      <a:pt x="234" y="339"/>
                    </a:lnTo>
                    <a:lnTo>
                      <a:pt x="231" y="355"/>
                    </a:lnTo>
                    <a:lnTo>
                      <a:pt x="229" y="371"/>
                    </a:lnTo>
                    <a:lnTo>
                      <a:pt x="228" y="388"/>
                    </a:lnTo>
                    <a:lnTo>
                      <a:pt x="228" y="404"/>
                    </a:lnTo>
                    <a:lnTo>
                      <a:pt x="228" y="404"/>
                    </a:lnTo>
                    <a:lnTo>
                      <a:pt x="228" y="427"/>
                    </a:lnTo>
                    <a:lnTo>
                      <a:pt x="230" y="449"/>
                    </a:lnTo>
                    <a:lnTo>
                      <a:pt x="234" y="471"/>
                    </a:lnTo>
                    <a:lnTo>
                      <a:pt x="240" y="492"/>
                    </a:lnTo>
                    <a:lnTo>
                      <a:pt x="246" y="513"/>
                    </a:lnTo>
                    <a:lnTo>
                      <a:pt x="254" y="533"/>
                    </a:lnTo>
                    <a:lnTo>
                      <a:pt x="262" y="553"/>
                    </a:lnTo>
                    <a:lnTo>
                      <a:pt x="273" y="571"/>
                    </a:lnTo>
                    <a:lnTo>
                      <a:pt x="285" y="590"/>
                    </a:lnTo>
                    <a:lnTo>
                      <a:pt x="298" y="607"/>
                    </a:lnTo>
                    <a:lnTo>
                      <a:pt x="312" y="624"/>
                    </a:lnTo>
                    <a:lnTo>
                      <a:pt x="327" y="639"/>
                    </a:lnTo>
                    <a:lnTo>
                      <a:pt x="343" y="654"/>
                    </a:lnTo>
                    <a:lnTo>
                      <a:pt x="360" y="668"/>
                    </a:lnTo>
                    <a:lnTo>
                      <a:pt x="379" y="680"/>
                    </a:lnTo>
                    <a:lnTo>
                      <a:pt x="397" y="692"/>
                    </a:lnTo>
                    <a:lnTo>
                      <a:pt x="397" y="692"/>
                    </a:lnTo>
                    <a:lnTo>
                      <a:pt x="409" y="700"/>
                    </a:lnTo>
                    <a:lnTo>
                      <a:pt x="420" y="708"/>
                    </a:lnTo>
                    <a:lnTo>
                      <a:pt x="428" y="718"/>
                    </a:lnTo>
                    <a:lnTo>
                      <a:pt x="435" y="729"/>
                    </a:lnTo>
                    <a:lnTo>
                      <a:pt x="441" y="741"/>
                    </a:lnTo>
                    <a:lnTo>
                      <a:pt x="445" y="754"/>
                    </a:lnTo>
                    <a:lnTo>
                      <a:pt x="449" y="767"/>
                    </a:lnTo>
                    <a:lnTo>
                      <a:pt x="451" y="781"/>
                    </a:lnTo>
                    <a:lnTo>
                      <a:pt x="451" y="781"/>
                    </a:lnTo>
                    <a:close/>
                    <a:moveTo>
                      <a:pt x="631" y="1062"/>
                    </a:moveTo>
                    <a:lnTo>
                      <a:pt x="631" y="1062"/>
                    </a:lnTo>
                    <a:lnTo>
                      <a:pt x="628" y="1071"/>
                    </a:lnTo>
                    <a:lnTo>
                      <a:pt x="623" y="1079"/>
                    </a:lnTo>
                    <a:lnTo>
                      <a:pt x="618" y="1087"/>
                    </a:lnTo>
                    <a:lnTo>
                      <a:pt x="610" y="1093"/>
                    </a:lnTo>
                    <a:lnTo>
                      <a:pt x="603" y="1098"/>
                    </a:lnTo>
                    <a:lnTo>
                      <a:pt x="594" y="1102"/>
                    </a:lnTo>
                    <a:lnTo>
                      <a:pt x="586" y="1104"/>
                    </a:lnTo>
                    <a:lnTo>
                      <a:pt x="576" y="1105"/>
                    </a:lnTo>
                    <a:lnTo>
                      <a:pt x="533" y="1105"/>
                    </a:lnTo>
                    <a:lnTo>
                      <a:pt x="533" y="1105"/>
                    </a:lnTo>
                    <a:lnTo>
                      <a:pt x="523" y="1104"/>
                    </a:lnTo>
                    <a:lnTo>
                      <a:pt x="513" y="1102"/>
                    </a:lnTo>
                    <a:lnTo>
                      <a:pt x="506" y="1098"/>
                    </a:lnTo>
                    <a:lnTo>
                      <a:pt x="497" y="1093"/>
                    </a:lnTo>
                    <a:lnTo>
                      <a:pt x="491" y="1087"/>
                    </a:lnTo>
                    <a:lnTo>
                      <a:pt x="485" y="1079"/>
                    </a:lnTo>
                    <a:lnTo>
                      <a:pt x="481" y="1071"/>
                    </a:lnTo>
                    <a:lnTo>
                      <a:pt x="478" y="1062"/>
                    </a:lnTo>
                    <a:lnTo>
                      <a:pt x="456" y="1062"/>
                    </a:lnTo>
                    <a:lnTo>
                      <a:pt x="456" y="1062"/>
                    </a:lnTo>
                    <a:lnTo>
                      <a:pt x="448" y="1062"/>
                    </a:lnTo>
                    <a:lnTo>
                      <a:pt x="439" y="1060"/>
                    </a:lnTo>
                    <a:lnTo>
                      <a:pt x="431" y="1059"/>
                    </a:lnTo>
                    <a:lnTo>
                      <a:pt x="424" y="1055"/>
                    </a:lnTo>
                    <a:lnTo>
                      <a:pt x="416" y="1052"/>
                    </a:lnTo>
                    <a:lnTo>
                      <a:pt x="410" y="1048"/>
                    </a:lnTo>
                    <a:lnTo>
                      <a:pt x="403" y="1044"/>
                    </a:lnTo>
                    <a:lnTo>
                      <a:pt x="398" y="1038"/>
                    </a:lnTo>
                    <a:lnTo>
                      <a:pt x="393" y="1032"/>
                    </a:lnTo>
                    <a:lnTo>
                      <a:pt x="387" y="1025"/>
                    </a:lnTo>
                    <a:lnTo>
                      <a:pt x="383" y="1019"/>
                    </a:lnTo>
                    <a:lnTo>
                      <a:pt x="380" y="1012"/>
                    </a:lnTo>
                    <a:lnTo>
                      <a:pt x="378" y="1005"/>
                    </a:lnTo>
                    <a:lnTo>
                      <a:pt x="375" y="996"/>
                    </a:lnTo>
                    <a:lnTo>
                      <a:pt x="373" y="989"/>
                    </a:lnTo>
                    <a:lnTo>
                      <a:pt x="373" y="980"/>
                    </a:lnTo>
                    <a:lnTo>
                      <a:pt x="374" y="783"/>
                    </a:lnTo>
                    <a:lnTo>
                      <a:pt x="374" y="783"/>
                    </a:lnTo>
                    <a:lnTo>
                      <a:pt x="373" y="775"/>
                    </a:lnTo>
                    <a:lnTo>
                      <a:pt x="370" y="770"/>
                    </a:lnTo>
                    <a:lnTo>
                      <a:pt x="366" y="764"/>
                    </a:lnTo>
                    <a:lnTo>
                      <a:pt x="360" y="760"/>
                    </a:lnTo>
                    <a:lnTo>
                      <a:pt x="360" y="760"/>
                    </a:lnTo>
                    <a:lnTo>
                      <a:pt x="337" y="746"/>
                    </a:lnTo>
                    <a:lnTo>
                      <a:pt x="314" y="730"/>
                    </a:lnTo>
                    <a:lnTo>
                      <a:pt x="292" y="714"/>
                    </a:lnTo>
                    <a:lnTo>
                      <a:pt x="273" y="695"/>
                    </a:lnTo>
                    <a:lnTo>
                      <a:pt x="254" y="676"/>
                    </a:lnTo>
                    <a:lnTo>
                      <a:pt x="236" y="656"/>
                    </a:lnTo>
                    <a:lnTo>
                      <a:pt x="221" y="634"/>
                    </a:lnTo>
                    <a:lnTo>
                      <a:pt x="206" y="611"/>
                    </a:lnTo>
                    <a:lnTo>
                      <a:pt x="193" y="588"/>
                    </a:lnTo>
                    <a:lnTo>
                      <a:pt x="182" y="564"/>
                    </a:lnTo>
                    <a:lnTo>
                      <a:pt x="173" y="538"/>
                    </a:lnTo>
                    <a:lnTo>
                      <a:pt x="164" y="512"/>
                    </a:lnTo>
                    <a:lnTo>
                      <a:pt x="158" y="486"/>
                    </a:lnTo>
                    <a:lnTo>
                      <a:pt x="153" y="459"/>
                    </a:lnTo>
                    <a:lnTo>
                      <a:pt x="151" y="432"/>
                    </a:lnTo>
                    <a:lnTo>
                      <a:pt x="150" y="404"/>
                    </a:lnTo>
                    <a:lnTo>
                      <a:pt x="150" y="404"/>
                    </a:lnTo>
                    <a:lnTo>
                      <a:pt x="150" y="384"/>
                    </a:lnTo>
                    <a:lnTo>
                      <a:pt x="152" y="363"/>
                    </a:lnTo>
                    <a:lnTo>
                      <a:pt x="154" y="343"/>
                    </a:lnTo>
                    <a:lnTo>
                      <a:pt x="158" y="323"/>
                    </a:lnTo>
                    <a:lnTo>
                      <a:pt x="162" y="304"/>
                    </a:lnTo>
                    <a:lnTo>
                      <a:pt x="168" y="285"/>
                    </a:lnTo>
                    <a:lnTo>
                      <a:pt x="174" y="265"/>
                    </a:lnTo>
                    <a:lnTo>
                      <a:pt x="181" y="247"/>
                    </a:lnTo>
                    <a:lnTo>
                      <a:pt x="190" y="230"/>
                    </a:lnTo>
                    <a:lnTo>
                      <a:pt x="199" y="211"/>
                    </a:lnTo>
                    <a:lnTo>
                      <a:pt x="208" y="195"/>
                    </a:lnTo>
                    <a:lnTo>
                      <a:pt x="219" y="179"/>
                    </a:lnTo>
                    <a:lnTo>
                      <a:pt x="230" y="163"/>
                    </a:lnTo>
                    <a:lnTo>
                      <a:pt x="242" y="148"/>
                    </a:lnTo>
                    <a:lnTo>
                      <a:pt x="255" y="133"/>
                    </a:lnTo>
                    <a:lnTo>
                      <a:pt x="269" y="119"/>
                    </a:lnTo>
                    <a:lnTo>
                      <a:pt x="283" y="106"/>
                    </a:lnTo>
                    <a:lnTo>
                      <a:pt x="297" y="93"/>
                    </a:lnTo>
                    <a:lnTo>
                      <a:pt x="312" y="81"/>
                    </a:lnTo>
                    <a:lnTo>
                      <a:pt x="328" y="69"/>
                    </a:lnTo>
                    <a:lnTo>
                      <a:pt x="344" y="58"/>
                    </a:lnTo>
                    <a:lnTo>
                      <a:pt x="361" y="49"/>
                    </a:lnTo>
                    <a:lnTo>
                      <a:pt x="379" y="40"/>
                    </a:lnTo>
                    <a:lnTo>
                      <a:pt x="397" y="32"/>
                    </a:lnTo>
                    <a:lnTo>
                      <a:pt x="415" y="25"/>
                    </a:lnTo>
                    <a:lnTo>
                      <a:pt x="434" y="18"/>
                    </a:lnTo>
                    <a:lnTo>
                      <a:pt x="453" y="13"/>
                    </a:lnTo>
                    <a:lnTo>
                      <a:pt x="472" y="9"/>
                    </a:lnTo>
                    <a:lnTo>
                      <a:pt x="493" y="4"/>
                    </a:lnTo>
                    <a:lnTo>
                      <a:pt x="513" y="2"/>
                    </a:lnTo>
                    <a:lnTo>
                      <a:pt x="534" y="1"/>
                    </a:lnTo>
                    <a:lnTo>
                      <a:pt x="554" y="0"/>
                    </a:lnTo>
                    <a:lnTo>
                      <a:pt x="554" y="0"/>
                    </a:lnTo>
                    <a:lnTo>
                      <a:pt x="575" y="1"/>
                    </a:lnTo>
                    <a:lnTo>
                      <a:pt x="595" y="2"/>
                    </a:lnTo>
                    <a:lnTo>
                      <a:pt x="616" y="4"/>
                    </a:lnTo>
                    <a:lnTo>
                      <a:pt x="636" y="9"/>
                    </a:lnTo>
                    <a:lnTo>
                      <a:pt x="656" y="13"/>
                    </a:lnTo>
                    <a:lnTo>
                      <a:pt x="675" y="18"/>
                    </a:lnTo>
                    <a:lnTo>
                      <a:pt x="693" y="25"/>
                    </a:lnTo>
                    <a:lnTo>
                      <a:pt x="712" y="32"/>
                    </a:lnTo>
                    <a:lnTo>
                      <a:pt x="730" y="40"/>
                    </a:lnTo>
                    <a:lnTo>
                      <a:pt x="747" y="49"/>
                    </a:lnTo>
                    <a:lnTo>
                      <a:pt x="765" y="58"/>
                    </a:lnTo>
                    <a:lnTo>
                      <a:pt x="781" y="69"/>
                    </a:lnTo>
                    <a:lnTo>
                      <a:pt x="797" y="81"/>
                    </a:lnTo>
                    <a:lnTo>
                      <a:pt x="812" y="93"/>
                    </a:lnTo>
                    <a:lnTo>
                      <a:pt x="826" y="106"/>
                    </a:lnTo>
                    <a:lnTo>
                      <a:pt x="840" y="119"/>
                    </a:lnTo>
                    <a:lnTo>
                      <a:pt x="854" y="133"/>
                    </a:lnTo>
                    <a:lnTo>
                      <a:pt x="867" y="148"/>
                    </a:lnTo>
                    <a:lnTo>
                      <a:pt x="879" y="163"/>
                    </a:lnTo>
                    <a:lnTo>
                      <a:pt x="890" y="179"/>
                    </a:lnTo>
                    <a:lnTo>
                      <a:pt x="900" y="195"/>
                    </a:lnTo>
                    <a:lnTo>
                      <a:pt x="910" y="211"/>
                    </a:lnTo>
                    <a:lnTo>
                      <a:pt x="919" y="230"/>
                    </a:lnTo>
                    <a:lnTo>
                      <a:pt x="927" y="247"/>
                    </a:lnTo>
                    <a:lnTo>
                      <a:pt x="935" y="265"/>
                    </a:lnTo>
                    <a:lnTo>
                      <a:pt x="940" y="285"/>
                    </a:lnTo>
                    <a:lnTo>
                      <a:pt x="947" y="304"/>
                    </a:lnTo>
                    <a:lnTo>
                      <a:pt x="951" y="323"/>
                    </a:lnTo>
                    <a:lnTo>
                      <a:pt x="954" y="343"/>
                    </a:lnTo>
                    <a:lnTo>
                      <a:pt x="956" y="363"/>
                    </a:lnTo>
                    <a:lnTo>
                      <a:pt x="959" y="384"/>
                    </a:lnTo>
                    <a:lnTo>
                      <a:pt x="959" y="404"/>
                    </a:lnTo>
                    <a:lnTo>
                      <a:pt x="959" y="404"/>
                    </a:lnTo>
                    <a:lnTo>
                      <a:pt x="958" y="432"/>
                    </a:lnTo>
                    <a:lnTo>
                      <a:pt x="955" y="459"/>
                    </a:lnTo>
                    <a:lnTo>
                      <a:pt x="951" y="486"/>
                    </a:lnTo>
                    <a:lnTo>
                      <a:pt x="945" y="512"/>
                    </a:lnTo>
                    <a:lnTo>
                      <a:pt x="936" y="538"/>
                    </a:lnTo>
                    <a:lnTo>
                      <a:pt x="926" y="564"/>
                    </a:lnTo>
                    <a:lnTo>
                      <a:pt x="915" y="588"/>
                    </a:lnTo>
                    <a:lnTo>
                      <a:pt x="903" y="611"/>
                    </a:lnTo>
                    <a:lnTo>
                      <a:pt x="887" y="634"/>
                    </a:lnTo>
                    <a:lnTo>
                      <a:pt x="872" y="656"/>
                    </a:lnTo>
                    <a:lnTo>
                      <a:pt x="855" y="676"/>
                    </a:lnTo>
                    <a:lnTo>
                      <a:pt x="836" y="695"/>
                    </a:lnTo>
                    <a:lnTo>
                      <a:pt x="816" y="714"/>
                    </a:lnTo>
                    <a:lnTo>
                      <a:pt x="795" y="730"/>
                    </a:lnTo>
                    <a:lnTo>
                      <a:pt x="772" y="746"/>
                    </a:lnTo>
                    <a:lnTo>
                      <a:pt x="748" y="760"/>
                    </a:lnTo>
                    <a:lnTo>
                      <a:pt x="748" y="760"/>
                    </a:lnTo>
                    <a:lnTo>
                      <a:pt x="743" y="764"/>
                    </a:lnTo>
                    <a:lnTo>
                      <a:pt x="739" y="770"/>
                    </a:lnTo>
                    <a:lnTo>
                      <a:pt x="735" y="775"/>
                    </a:lnTo>
                    <a:lnTo>
                      <a:pt x="735" y="783"/>
                    </a:lnTo>
                    <a:lnTo>
                      <a:pt x="735" y="980"/>
                    </a:lnTo>
                    <a:lnTo>
                      <a:pt x="735" y="980"/>
                    </a:lnTo>
                    <a:lnTo>
                      <a:pt x="735" y="989"/>
                    </a:lnTo>
                    <a:lnTo>
                      <a:pt x="733" y="996"/>
                    </a:lnTo>
                    <a:lnTo>
                      <a:pt x="732" y="1005"/>
                    </a:lnTo>
                    <a:lnTo>
                      <a:pt x="729" y="1012"/>
                    </a:lnTo>
                    <a:lnTo>
                      <a:pt x="726" y="1019"/>
                    </a:lnTo>
                    <a:lnTo>
                      <a:pt x="721" y="1025"/>
                    </a:lnTo>
                    <a:lnTo>
                      <a:pt x="716" y="1032"/>
                    </a:lnTo>
                    <a:lnTo>
                      <a:pt x="711" y="1038"/>
                    </a:lnTo>
                    <a:lnTo>
                      <a:pt x="705" y="1044"/>
                    </a:lnTo>
                    <a:lnTo>
                      <a:pt x="699" y="1048"/>
                    </a:lnTo>
                    <a:lnTo>
                      <a:pt x="692" y="1052"/>
                    </a:lnTo>
                    <a:lnTo>
                      <a:pt x="685" y="1055"/>
                    </a:lnTo>
                    <a:lnTo>
                      <a:pt x="677" y="1059"/>
                    </a:lnTo>
                    <a:lnTo>
                      <a:pt x="670" y="1060"/>
                    </a:lnTo>
                    <a:lnTo>
                      <a:pt x="661" y="1062"/>
                    </a:lnTo>
                    <a:lnTo>
                      <a:pt x="652" y="1062"/>
                    </a:lnTo>
                    <a:lnTo>
                      <a:pt x="631" y="1062"/>
                    </a:lnTo>
                    <a:lnTo>
                      <a:pt x="631" y="1062"/>
                    </a:lnTo>
                    <a:close/>
                    <a:moveTo>
                      <a:pt x="949" y="659"/>
                    </a:moveTo>
                    <a:lnTo>
                      <a:pt x="949" y="659"/>
                    </a:lnTo>
                    <a:lnTo>
                      <a:pt x="945" y="656"/>
                    </a:lnTo>
                    <a:lnTo>
                      <a:pt x="941" y="651"/>
                    </a:lnTo>
                    <a:lnTo>
                      <a:pt x="939" y="648"/>
                    </a:lnTo>
                    <a:lnTo>
                      <a:pt x="937" y="643"/>
                    </a:lnTo>
                    <a:lnTo>
                      <a:pt x="936" y="638"/>
                    </a:lnTo>
                    <a:lnTo>
                      <a:pt x="936" y="633"/>
                    </a:lnTo>
                    <a:lnTo>
                      <a:pt x="937" y="627"/>
                    </a:lnTo>
                    <a:lnTo>
                      <a:pt x="939" y="623"/>
                    </a:lnTo>
                    <a:lnTo>
                      <a:pt x="939" y="623"/>
                    </a:lnTo>
                    <a:lnTo>
                      <a:pt x="942" y="619"/>
                    </a:lnTo>
                    <a:lnTo>
                      <a:pt x="947" y="616"/>
                    </a:lnTo>
                    <a:lnTo>
                      <a:pt x="951" y="613"/>
                    </a:lnTo>
                    <a:lnTo>
                      <a:pt x="955" y="611"/>
                    </a:lnTo>
                    <a:lnTo>
                      <a:pt x="961" y="610"/>
                    </a:lnTo>
                    <a:lnTo>
                      <a:pt x="965" y="610"/>
                    </a:lnTo>
                    <a:lnTo>
                      <a:pt x="970" y="611"/>
                    </a:lnTo>
                    <a:lnTo>
                      <a:pt x="975" y="613"/>
                    </a:lnTo>
                    <a:lnTo>
                      <a:pt x="1024" y="643"/>
                    </a:lnTo>
                    <a:lnTo>
                      <a:pt x="1024" y="643"/>
                    </a:lnTo>
                    <a:lnTo>
                      <a:pt x="1029" y="646"/>
                    </a:lnTo>
                    <a:lnTo>
                      <a:pt x="1033" y="649"/>
                    </a:lnTo>
                    <a:lnTo>
                      <a:pt x="1035" y="653"/>
                    </a:lnTo>
                    <a:lnTo>
                      <a:pt x="1037" y="659"/>
                    </a:lnTo>
                    <a:lnTo>
                      <a:pt x="1037" y="663"/>
                    </a:lnTo>
                    <a:lnTo>
                      <a:pt x="1037" y="668"/>
                    </a:lnTo>
                    <a:lnTo>
                      <a:pt x="1036" y="673"/>
                    </a:lnTo>
                    <a:lnTo>
                      <a:pt x="1034" y="678"/>
                    </a:lnTo>
                    <a:lnTo>
                      <a:pt x="1034" y="678"/>
                    </a:lnTo>
                    <a:lnTo>
                      <a:pt x="1031" y="682"/>
                    </a:lnTo>
                    <a:lnTo>
                      <a:pt x="1028" y="686"/>
                    </a:lnTo>
                    <a:lnTo>
                      <a:pt x="1023" y="688"/>
                    </a:lnTo>
                    <a:lnTo>
                      <a:pt x="1019" y="690"/>
                    </a:lnTo>
                    <a:lnTo>
                      <a:pt x="1014" y="691"/>
                    </a:lnTo>
                    <a:lnTo>
                      <a:pt x="1008" y="691"/>
                    </a:lnTo>
                    <a:lnTo>
                      <a:pt x="1004" y="690"/>
                    </a:lnTo>
                    <a:lnTo>
                      <a:pt x="999" y="688"/>
                    </a:lnTo>
                    <a:lnTo>
                      <a:pt x="949" y="659"/>
                    </a:lnTo>
                    <a:lnTo>
                      <a:pt x="949" y="659"/>
                    </a:lnTo>
                    <a:close/>
                    <a:moveTo>
                      <a:pt x="975" y="188"/>
                    </a:moveTo>
                    <a:lnTo>
                      <a:pt x="975" y="188"/>
                    </a:lnTo>
                    <a:lnTo>
                      <a:pt x="970" y="190"/>
                    </a:lnTo>
                    <a:lnTo>
                      <a:pt x="965" y="191"/>
                    </a:lnTo>
                    <a:lnTo>
                      <a:pt x="961" y="191"/>
                    </a:lnTo>
                    <a:lnTo>
                      <a:pt x="955" y="191"/>
                    </a:lnTo>
                    <a:lnTo>
                      <a:pt x="951" y="189"/>
                    </a:lnTo>
                    <a:lnTo>
                      <a:pt x="947" y="187"/>
                    </a:lnTo>
                    <a:lnTo>
                      <a:pt x="942" y="182"/>
                    </a:lnTo>
                    <a:lnTo>
                      <a:pt x="939" y="178"/>
                    </a:lnTo>
                    <a:lnTo>
                      <a:pt x="939" y="178"/>
                    </a:lnTo>
                    <a:lnTo>
                      <a:pt x="937" y="174"/>
                    </a:lnTo>
                    <a:lnTo>
                      <a:pt x="936" y="168"/>
                    </a:lnTo>
                    <a:lnTo>
                      <a:pt x="936" y="164"/>
                    </a:lnTo>
                    <a:lnTo>
                      <a:pt x="937" y="159"/>
                    </a:lnTo>
                    <a:lnTo>
                      <a:pt x="939" y="154"/>
                    </a:lnTo>
                    <a:lnTo>
                      <a:pt x="941" y="150"/>
                    </a:lnTo>
                    <a:lnTo>
                      <a:pt x="945" y="147"/>
                    </a:lnTo>
                    <a:lnTo>
                      <a:pt x="949" y="143"/>
                    </a:lnTo>
                    <a:lnTo>
                      <a:pt x="999" y="114"/>
                    </a:lnTo>
                    <a:lnTo>
                      <a:pt x="999" y="114"/>
                    </a:lnTo>
                    <a:lnTo>
                      <a:pt x="1004" y="112"/>
                    </a:lnTo>
                    <a:lnTo>
                      <a:pt x="1008" y="111"/>
                    </a:lnTo>
                    <a:lnTo>
                      <a:pt x="1014" y="111"/>
                    </a:lnTo>
                    <a:lnTo>
                      <a:pt x="1019" y="112"/>
                    </a:lnTo>
                    <a:lnTo>
                      <a:pt x="1023" y="113"/>
                    </a:lnTo>
                    <a:lnTo>
                      <a:pt x="1028" y="116"/>
                    </a:lnTo>
                    <a:lnTo>
                      <a:pt x="1031" y="120"/>
                    </a:lnTo>
                    <a:lnTo>
                      <a:pt x="1034" y="124"/>
                    </a:lnTo>
                    <a:lnTo>
                      <a:pt x="1034" y="124"/>
                    </a:lnTo>
                    <a:lnTo>
                      <a:pt x="1036" y="128"/>
                    </a:lnTo>
                    <a:lnTo>
                      <a:pt x="1037" y="134"/>
                    </a:lnTo>
                    <a:lnTo>
                      <a:pt x="1037" y="138"/>
                    </a:lnTo>
                    <a:lnTo>
                      <a:pt x="1037" y="143"/>
                    </a:lnTo>
                    <a:lnTo>
                      <a:pt x="1035" y="148"/>
                    </a:lnTo>
                    <a:lnTo>
                      <a:pt x="1033" y="152"/>
                    </a:lnTo>
                    <a:lnTo>
                      <a:pt x="1029" y="156"/>
                    </a:lnTo>
                    <a:lnTo>
                      <a:pt x="1024" y="159"/>
                    </a:lnTo>
                    <a:lnTo>
                      <a:pt x="975" y="188"/>
                    </a:lnTo>
                    <a:lnTo>
                      <a:pt x="975" y="188"/>
                    </a:lnTo>
                    <a:close/>
                    <a:moveTo>
                      <a:pt x="1025" y="427"/>
                    </a:moveTo>
                    <a:lnTo>
                      <a:pt x="1025" y="427"/>
                    </a:lnTo>
                    <a:lnTo>
                      <a:pt x="1020" y="426"/>
                    </a:lnTo>
                    <a:lnTo>
                      <a:pt x="1015" y="425"/>
                    </a:lnTo>
                    <a:lnTo>
                      <a:pt x="1010" y="423"/>
                    </a:lnTo>
                    <a:lnTo>
                      <a:pt x="1007" y="419"/>
                    </a:lnTo>
                    <a:lnTo>
                      <a:pt x="1004" y="415"/>
                    </a:lnTo>
                    <a:lnTo>
                      <a:pt x="1002" y="411"/>
                    </a:lnTo>
                    <a:lnTo>
                      <a:pt x="1000" y="406"/>
                    </a:lnTo>
                    <a:lnTo>
                      <a:pt x="1000" y="401"/>
                    </a:lnTo>
                    <a:lnTo>
                      <a:pt x="1000" y="401"/>
                    </a:lnTo>
                    <a:lnTo>
                      <a:pt x="1000" y="396"/>
                    </a:lnTo>
                    <a:lnTo>
                      <a:pt x="1002" y="390"/>
                    </a:lnTo>
                    <a:lnTo>
                      <a:pt x="1004" y="386"/>
                    </a:lnTo>
                    <a:lnTo>
                      <a:pt x="1007" y="383"/>
                    </a:lnTo>
                    <a:lnTo>
                      <a:pt x="1010" y="380"/>
                    </a:lnTo>
                    <a:lnTo>
                      <a:pt x="1015" y="377"/>
                    </a:lnTo>
                    <a:lnTo>
                      <a:pt x="1020" y="375"/>
                    </a:lnTo>
                    <a:lnTo>
                      <a:pt x="1025" y="375"/>
                    </a:lnTo>
                    <a:lnTo>
                      <a:pt x="1083" y="375"/>
                    </a:lnTo>
                    <a:lnTo>
                      <a:pt x="1083" y="375"/>
                    </a:lnTo>
                    <a:lnTo>
                      <a:pt x="1088" y="375"/>
                    </a:lnTo>
                    <a:lnTo>
                      <a:pt x="1092" y="377"/>
                    </a:lnTo>
                    <a:lnTo>
                      <a:pt x="1097" y="380"/>
                    </a:lnTo>
                    <a:lnTo>
                      <a:pt x="1101" y="383"/>
                    </a:lnTo>
                    <a:lnTo>
                      <a:pt x="1104" y="386"/>
                    </a:lnTo>
                    <a:lnTo>
                      <a:pt x="1106" y="390"/>
                    </a:lnTo>
                    <a:lnTo>
                      <a:pt x="1108" y="396"/>
                    </a:lnTo>
                    <a:lnTo>
                      <a:pt x="1108" y="401"/>
                    </a:lnTo>
                    <a:lnTo>
                      <a:pt x="1108" y="401"/>
                    </a:lnTo>
                    <a:lnTo>
                      <a:pt x="1108" y="406"/>
                    </a:lnTo>
                    <a:lnTo>
                      <a:pt x="1106" y="411"/>
                    </a:lnTo>
                    <a:lnTo>
                      <a:pt x="1104" y="415"/>
                    </a:lnTo>
                    <a:lnTo>
                      <a:pt x="1101" y="419"/>
                    </a:lnTo>
                    <a:lnTo>
                      <a:pt x="1097" y="423"/>
                    </a:lnTo>
                    <a:lnTo>
                      <a:pt x="1092" y="425"/>
                    </a:lnTo>
                    <a:lnTo>
                      <a:pt x="1088" y="426"/>
                    </a:lnTo>
                    <a:lnTo>
                      <a:pt x="1083" y="427"/>
                    </a:lnTo>
                    <a:lnTo>
                      <a:pt x="1025" y="427"/>
                    </a:lnTo>
                    <a:lnTo>
                      <a:pt x="1025" y="427"/>
                    </a:lnTo>
                    <a:close/>
                    <a:moveTo>
                      <a:pt x="160" y="143"/>
                    </a:moveTo>
                    <a:lnTo>
                      <a:pt x="160" y="143"/>
                    </a:lnTo>
                    <a:lnTo>
                      <a:pt x="164" y="147"/>
                    </a:lnTo>
                    <a:lnTo>
                      <a:pt x="167" y="150"/>
                    </a:lnTo>
                    <a:lnTo>
                      <a:pt x="169" y="154"/>
                    </a:lnTo>
                    <a:lnTo>
                      <a:pt x="172" y="159"/>
                    </a:lnTo>
                    <a:lnTo>
                      <a:pt x="173" y="164"/>
                    </a:lnTo>
                    <a:lnTo>
                      <a:pt x="173" y="168"/>
                    </a:lnTo>
                    <a:lnTo>
                      <a:pt x="172" y="174"/>
                    </a:lnTo>
                    <a:lnTo>
                      <a:pt x="169" y="178"/>
                    </a:lnTo>
                    <a:lnTo>
                      <a:pt x="169" y="178"/>
                    </a:lnTo>
                    <a:lnTo>
                      <a:pt x="166" y="182"/>
                    </a:lnTo>
                    <a:lnTo>
                      <a:pt x="162" y="187"/>
                    </a:lnTo>
                    <a:lnTo>
                      <a:pt x="158" y="189"/>
                    </a:lnTo>
                    <a:lnTo>
                      <a:pt x="153" y="191"/>
                    </a:lnTo>
                    <a:lnTo>
                      <a:pt x="148" y="191"/>
                    </a:lnTo>
                    <a:lnTo>
                      <a:pt x="144" y="191"/>
                    </a:lnTo>
                    <a:lnTo>
                      <a:pt x="138" y="190"/>
                    </a:lnTo>
                    <a:lnTo>
                      <a:pt x="134" y="188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80" y="156"/>
                    </a:lnTo>
                    <a:lnTo>
                      <a:pt x="76" y="152"/>
                    </a:lnTo>
                    <a:lnTo>
                      <a:pt x="74" y="148"/>
                    </a:lnTo>
                    <a:lnTo>
                      <a:pt x="71" y="143"/>
                    </a:lnTo>
                    <a:lnTo>
                      <a:pt x="71" y="138"/>
                    </a:lnTo>
                    <a:lnTo>
                      <a:pt x="71" y="134"/>
                    </a:lnTo>
                    <a:lnTo>
                      <a:pt x="72" y="128"/>
                    </a:lnTo>
                    <a:lnTo>
                      <a:pt x="75" y="124"/>
                    </a:lnTo>
                    <a:lnTo>
                      <a:pt x="75" y="124"/>
                    </a:lnTo>
                    <a:lnTo>
                      <a:pt x="78" y="120"/>
                    </a:lnTo>
                    <a:lnTo>
                      <a:pt x="81" y="116"/>
                    </a:lnTo>
                    <a:lnTo>
                      <a:pt x="85" y="113"/>
                    </a:lnTo>
                    <a:lnTo>
                      <a:pt x="90" y="112"/>
                    </a:lnTo>
                    <a:lnTo>
                      <a:pt x="95" y="111"/>
                    </a:lnTo>
                    <a:lnTo>
                      <a:pt x="100" y="111"/>
                    </a:lnTo>
                    <a:lnTo>
                      <a:pt x="105" y="112"/>
                    </a:lnTo>
                    <a:lnTo>
                      <a:pt x="110" y="114"/>
                    </a:lnTo>
                    <a:lnTo>
                      <a:pt x="160" y="143"/>
                    </a:lnTo>
                    <a:lnTo>
                      <a:pt x="160" y="143"/>
                    </a:lnTo>
                    <a:close/>
                    <a:moveTo>
                      <a:pt x="134" y="613"/>
                    </a:moveTo>
                    <a:lnTo>
                      <a:pt x="134" y="613"/>
                    </a:lnTo>
                    <a:lnTo>
                      <a:pt x="138" y="611"/>
                    </a:lnTo>
                    <a:lnTo>
                      <a:pt x="144" y="610"/>
                    </a:lnTo>
                    <a:lnTo>
                      <a:pt x="148" y="610"/>
                    </a:lnTo>
                    <a:lnTo>
                      <a:pt x="153" y="611"/>
                    </a:lnTo>
                    <a:lnTo>
                      <a:pt x="158" y="613"/>
                    </a:lnTo>
                    <a:lnTo>
                      <a:pt x="162" y="616"/>
                    </a:lnTo>
                    <a:lnTo>
                      <a:pt x="166" y="619"/>
                    </a:lnTo>
                    <a:lnTo>
                      <a:pt x="169" y="623"/>
                    </a:lnTo>
                    <a:lnTo>
                      <a:pt x="169" y="623"/>
                    </a:lnTo>
                    <a:lnTo>
                      <a:pt x="172" y="627"/>
                    </a:lnTo>
                    <a:lnTo>
                      <a:pt x="173" y="633"/>
                    </a:lnTo>
                    <a:lnTo>
                      <a:pt x="173" y="638"/>
                    </a:lnTo>
                    <a:lnTo>
                      <a:pt x="172" y="643"/>
                    </a:lnTo>
                    <a:lnTo>
                      <a:pt x="169" y="648"/>
                    </a:lnTo>
                    <a:lnTo>
                      <a:pt x="167" y="651"/>
                    </a:lnTo>
                    <a:lnTo>
                      <a:pt x="164" y="656"/>
                    </a:lnTo>
                    <a:lnTo>
                      <a:pt x="160" y="659"/>
                    </a:lnTo>
                    <a:lnTo>
                      <a:pt x="110" y="688"/>
                    </a:lnTo>
                    <a:lnTo>
                      <a:pt x="110" y="688"/>
                    </a:lnTo>
                    <a:lnTo>
                      <a:pt x="105" y="690"/>
                    </a:lnTo>
                    <a:lnTo>
                      <a:pt x="100" y="691"/>
                    </a:lnTo>
                    <a:lnTo>
                      <a:pt x="95" y="691"/>
                    </a:lnTo>
                    <a:lnTo>
                      <a:pt x="90" y="690"/>
                    </a:lnTo>
                    <a:lnTo>
                      <a:pt x="85" y="688"/>
                    </a:lnTo>
                    <a:lnTo>
                      <a:pt x="81" y="686"/>
                    </a:lnTo>
                    <a:lnTo>
                      <a:pt x="78" y="682"/>
                    </a:lnTo>
                    <a:lnTo>
                      <a:pt x="75" y="678"/>
                    </a:lnTo>
                    <a:lnTo>
                      <a:pt x="75" y="678"/>
                    </a:lnTo>
                    <a:lnTo>
                      <a:pt x="72" y="673"/>
                    </a:lnTo>
                    <a:lnTo>
                      <a:pt x="71" y="668"/>
                    </a:lnTo>
                    <a:lnTo>
                      <a:pt x="71" y="663"/>
                    </a:lnTo>
                    <a:lnTo>
                      <a:pt x="71" y="659"/>
                    </a:lnTo>
                    <a:lnTo>
                      <a:pt x="74" y="653"/>
                    </a:lnTo>
                    <a:lnTo>
                      <a:pt x="76" y="649"/>
                    </a:lnTo>
                    <a:lnTo>
                      <a:pt x="80" y="646"/>
                    </a:lnTo>
                    <a:lnTo>
                      <a:pt x="84" y="643"/>
                    </a:lnTo>
                    <a:lnTo>
                      <a:pt x="134" y="613"/>
                    </a:lnTo>
                    <a:lnTo>
                      <a:pt x="134" y="613"/>
                    </a:lnTo>
                    <a:close/>
                    <a:moveTo>
                      <a:pt x="83" y="375"/>
                    </a:moveTo>
                    <a:lnTo>
                      <a:pt x="83" y="375"/>
                    </a:lnTo>
                    <a:lnTo>
                      <a:pt x="89" y="375"/>
                    </a:lnTo>
                    <a:lnTo>
                      <a:pt x="94" y="377"/>
                    </a:lnTo>
                    <a:lnTo>
                      <a:pt x="98" y="380"/>
                    </a:lnTo>
                    <a:lnTo>
                      <a:pt x="102" y="383"/>
                    </a:lnTo>
                    <a:lnTo>
                      <a:pt x="105" y="386"/>
                    </a:lnTo>
                    <a:lnTo>
                      <a:pt x="107" y="390"/>
                    </a:lnTo>
                    <a:lnTo>
                      <a:pt x="109" y="396"/>
                    </a:lnTo>
                    <a:lnTo>
                      <a:pt x="109" y="401"/>
                    </a:lnTo>
                    <a:lnTo>
                      <a:pt x="109" y="401"/>
                    </a:lnTo>
                    <a:lnTo>
                      <a:pt x="109" y="406"/>
                    </a:lnTo>
                    <a:lnTo>
                      <a:pt x="107" y="411"/>
                    </a:lnTo>
                    <a:lnTo>
                      <a:pt x="105" y="415"/>
                    </a:lnTo>
                    <a:lnTo>
                      <a:pt x="102" y="419"/>
                    </a:lnTo>
                    <a:lnTo>
                      <a:pt x="98" y="423"/>
                    </a:lnTo>
                    <a:lnTo>
                      <a:pt x="94" y="425"/>
                    </a:lnTo>
                    <a:lnTo>
                      <a:pt x="89" y="426"/>
                    </a:lnTo>
                    <a:lnTo>
                      <a:pt x="83" y="427"/>
                    </a:lnTo>
                    <a:lnTo>
                      <a:pt x="26" y="427"/>
                    </a:lnTo>
                    <a:lnTo>
                      <a:pt x="26" y="427"/>
                    </a:lnTo>
                    <a:lnTo>
                      <a:pt x="21" y="426"/>
                    </a:lnTo>
                    <a:lnTo>
                      <a:pt x="16" y="425"/>
                    </a:lnTo>
                    <a:lnTo>
                      <a:pt x="12" y="423"/>
                    </a:lnTo>
                    <a:lnTo>
                      <a:pt x="8" y="419"/>
                    </a:lnTo>
                    <a:lnTo>
                      <a:pt x="5" y="415"/>
                    </a:lnTo>
                    <a:lnTo>
                      <a:pt x="2" y="411"/>
                    </a:lnTo>
                    <a:lnTo>
                      <a:pt x="0" y="406"/>
                    </a:lnTo>
                    <a:lnTo>
                      <a:pt x="0" y="401"/>
                    </a:lnTo>
                    <a:lnTo>
                      <a:pt x="0" y="401"/>
                    </a:lnTo>
                    <a:lnTo>
                      <a:pt x="0" y="396"/>
                    </a:lnTo>
                    <a:lnTo>
                      <a:pt x="2" y="390"/>
                    </a:lnTo>
                    <a:lnTo>
                      <a:pt x="5" y="386"/>
                    </a:lnTo>
                    <a:lnTo>
                      <a:pt x="8" y="383"/>
                    </a:lnTo>
                    <a:lnTo>
                      <a:pt x="12" y="380"/>
                    </a:lnTo>
                    <a:lnTo>
                      <a:pt x="16" y="377"/>
                    </a:lnTo>
                    <a:lnTo>
                      <a:pt x="21" y="375"/>
                    </a:lnTo>
                    <a:lnTo>
                      <a:pt x="26" y="375"/>
                    </a:lnTo>
                    <a:lnTo>
                      <a:pt x="83" y="375"/>
                    </a:lnTo>
                    <a:lnTo>
                      <a:pt x="83" y="375"/>
                    </a:lnTo>
                    <a:close/>
                    <a:moveTo>
                      <a:pt x="359" y="286"/>
                    </a:moveTo>
                    <a:lnTo>
                      <a:pt x="359" y="286"/>
                    </a:lnTo>
                    <a:lnTo>
                      <a:pt x="359" y="280"/>
                    </a:lnTo>
                    <a:lnTo>
                      <a:pt x="359" y="276"/>
                    </a:lnTo>
                    <a:lnTo>
                      <a:pt x="360" y="271"/>
                    </a:lnTo>
                    <a:lnTo>
                      <a:pt x="361" y="266"/>
                    </a:lnTo>
                    <a:lnTo>
                      <a:pt x="365" y="262"/>
                    </a:lnTo>
                    <a:lnTo>
                      <a:pt x="368" y="259"/>
                    </a:lnTo>
                    <a:lnTo>
                      <a:pt x="372" y="256"/>
                    </a:lnTo>
                    <a:lnTo>
                      <a:pt x="378" y="253"/>
                    </a:lnTo>
                    <a:lnTo>
                      <a:pt x="378" y="253"/>
                    </a:lnTo>
                    <a:lnTo>
                      <a:pt x="383" y="253"/>
                    </a:lnTo>
                    <a:lnTo>
                      <a:pt x="387" y="253"/>
                    </a:lnTo>
                    <a:lnTo>
                      <a:pt x="393" y="254"/>
                    </a:lnTo>
                    <a:lnTo>
                      <a:pt x="397" y="256"/>
                    </a:lnTo>
                    <a:lnTo>
                      <a:pt x="401" y="259"/>
                    </a:lnTo>
                    <a:lnTo>
                      <a:pt x="404" y="262"/>
                    </a:lnTo>
                    <a:lnTo>
                      <a:pt x="408" y="266"/>
                    </a:lnTo>
                    <a:lnTo>
                      <a:pt x="409" y="272"/>
                    </a:lnTo>
                    <a:lnTo>
                      <a:pt x="424" y="322"/>
                    </a:lnTo>
                    <a:lnTo>
                      <a:pt x="424" y="322"/>
                    </a:lnTo>
                    <a:lnTo>
                      <a:pt x="451" y="313"/>
                    </a:lnTo>
                    <a:lnTo>
                      <a:pt x="479" y="306"/>
                    </a:lnTo>
                    <a:lnTo>
                      <a:pt x="479" y="306"/>
                    </a:lnTo>
                    <a:lnTo>
                      <a:pt x="480" y="305"/>
                    </a:lnTo>
                    <a:lnTo>
                      <a:pt x="480" y="305"/>
                    </a:lnTo>
                    <a:lnTo>
                      <a:pt x="504" y="301"/>
                    </a:lnTo>
                    <a:lnTo>
                      <a:pt x="528" y="299"/>
                    </a:lnTo>
                    <a:lnTo>
                      <a:pt x="528" y="260"/>
                    </a:lnTo>
                    <a:lnTo>
                      <a:pt x="528" y="260"/>
                    </a:lnTo>
                    <a:lnTo>
                      <a:pt x="528" y="254"/>
                    </a:lnTo>
                    <a:lnTo>
                      <a:pt x="531" y="249"/>
                    </a:lnTo>
                    <a:lnTo>
                      <a:pt x="533" y="245"/>
                    </a:lnTo>
                    <a:lnTo>
                      <a:pt x="536" y="242"/>
                    </a:lnTo>
                    <a:lnTo>
                      <a:pt x="540" y="238"/>
                    </a:lnTo>
                    <a:lnTo>
                      <a:pt x="545" y="236"/>
                    </a:lnTo>
                    <a:lnTo>
                      <a:pt x="549" y="234"/>
                    </a:lnTo>
                    <a:lnTo>
                      <a:pt x="554" y="234"/>
                    </a:lnTo>
                    <a:lnTo>
                      <a:pt x="554" y="234"/>
                    </a:lnTo>
                    <a:lnTo>
                      <a:pt x="560" y="234"/>
                    </a:lnTo>
                    <a:lnTo>
                      <a:pt x="564" y="236"/>
                    </a:lnTo>
                    <a:lnTo>
                      <a:pt x="568" y="238"/>
                    </a:lnTo>
                    <a:lnTo>
                      <a:pt x="573" y="242"/>
                    </a:lnTo>
                    <a:lnTo>
                      <a:pt x="576" y="245"/>
                    </a:lnTo>
                    <a:lnTo>
                      <a:pt x="578" y="249"/>
                    </a:lnTo>
                    <a:lnTo>
                      <a:pt x="579" y="254"/>
                    </a:lnTo>
                    <a:lnTo>
                      <a:pt x="580" y="260"/>
                    </a:lnTo>
                    <a:lnTo>
                      <a:pt x="580" y="299"/>
                    </a:lnTo>
                    <a:lnTo>
                      <a:pt x="580" y="299"/>
                    </a:lnTo>
                    <a:lnTo>
                      <a:pt x="605" y="301"/>
                    </a:lnTo>
                    <a:lnTo>
                      <a:pt x="630" y="306"/>
                    </a:lnTo>
                    <a:lnTo>
                      <a:pt x="630" y="306"/>
                    </a:lnTo>
                    <a:lnTo>
                      <a:pt x="630" y="306"/>
                    </a:lnTo>
                    <a:lnTo>
                      <a:pt x="630" y="306"/>
                    </a:lnTo>
                    <a:lnTo>
                      <a:pt x="658" y="313"/>
                    </a:lnTo>
                    <a:lnTo>
                      <a:pt x="685" y="322"/>
                    </a:lnTo>
                    <a:lnTo>
                      <a:pt x="700" y="272"/>
                    </a:lnTo>
                    <a:lnTo>
                      <a:pt x="700" y="272"/>
                    </a:lnTo>
                    <a:lnTo>
                      <a:pt x="701" y="266"/>
                    </a:lnTo>
                    <a:lnTo>
                      <a:pt x="704" y="262"/>
                    </a:lnTo>
                    <a:lnTo>
                      <a:pt x="707" y="259"/>
                    </a:lnTo>
                    <a:lnTo>
                      <a:pt x="712" y="256"/>
                    </a:lnTo>
                    <a:lnTo>
                      <a:pt x="716" y="254"/>
                    </a:lnTo>
                    <a:lnTo>
                      <a:pt x="721" y="253"/>
                    </a:lnTo>
                    <a:lnTo>
                      <a:pt x="726" y="253"/>
                    </a:lnTo>
                    <a:lnTo>
                      <a:pt x="731" y="253"/>
                    </a:lnTo>
                    <a:lnTo>
                      <a:pt x="731" y="253"/>
                    </a:lnTo>
                    <a:lnTo>
                      <a:pt x="737" y="256"/>
                    </a:lnTo>
                    <a:lnTo>
                      <a:pt x="741" y="259"/>
                    </a:lnTo>
                    <a:lnTo>
                      <a:pt x="744" y="262"/>
                    </a:lnTo>
                    <a:lnTo>
                      <a:pt x="746" y="266"/>
                    </a:lnTo>
                    <a:lnTo>
                      <a:pt x="748" y="271"/>
                    </a:lnTo>
                    <a:lnTo>
                      <a:pt x="749" y="276"/>
                    </a:lnTo>
                    <a:lnTo>
                      <a:pt x="749" y="280"/>
                    </a:lnTo>
                    <a:lnTo>
                      <a:pt x="748" y="286"/>
                    </a:lnTo>
                    <a:lnTo>
                      <a:pt x="655" y="610"/>
                    </a:lnTo>
                    <a:lnTo>
                      <a:pt x="655" y="610"/>
                    </a:lnTo>
                    <a:lnTo>
                      <a:pt x="652" y="616"/>
                    </a:lnTo>
                    <a:lnTo>
                      <a:pt x="649" y="620"/>
                    </a:lnTo>
                    <a:lnTo>
                      <a:pt x="646" y="623"/>
                    </a:lnTo>
                    <a:lnTo>
                      <a:pt x="642" y="626"/>
                    </a:lnTo>
                    <a:lnTo>
                      <a:pt x="637" y="627"/>
                    </a:lnTo>
                    <a:lnTo>
                      <a:pt x="632" y="629"/>
                    </a:lnTo>
                    <a:lnTo>
                      <a:pt x="628" y="630"/>
                    </a:lnTo>
                    <a:lnTo>
                      <a:pt x="622" y="629"/>
                    </a:lnTo>
                    <a:lnTo>
                      <a:pt x="622" y="629"/>
                    </a:lnTo>
                    <a:lnTo>
                      <a:pt x="617" y="626"/>
                    </a:lnTo>
                    <a:lnTo>
                      <a:pt x="613" y="623"/>
                    </a:lnTo>
                    <a:lnTo>
                      <a:pt x="609" y="620"/>
                    </a:lnTo>
                    <a:lnTo>
                      <a:pt x="607" y="616"/>
                    </a:lnTo>
                    <a:lnTo>
                      <a:pt x="605" y="611"/>
                    </a:lnTo>
                    <a:lnTo>
                      <a:pt x="604" y="607"/>
                    </a:lnTo>
                    <a:lnTo>
                      <a:pt x="604" y="602"/>
                    </a:lnTo>
                    <a:lnTo>
                      <a:pt x="605" y="596"/>
                    </a:lnTo>
                    <a:lnTo>
                      <a:pt x="670" y="372"/>
                    </a:lnTo>
                    <a:lnTo>
                      <a:pt x="670" y="372"/>
                    </a:lnTo>
                    <a:lnTo>
                      <a:pt x="645" y="363"/>
                    </a:lnTo>
                    <a:lnTo>
                      <a:pt x="619" y="356"/>
                    </a:lnTo>
                    <a:lnTo>
                      <a:pt x="619" y="356"/>
                    </a:lnTo>
                    <a:lnTo>
                      <a:pt x="619" y="356"/>
                    </a:lnTo>
                    <a:lnTo>
                      <a:pt x="600" y="353"/>
                    </a:lnTo>
                    <a:lnTo>
                      <a:pt x="580" y="350"/>
                    </a:lnTo>
                    <a:lnTo>
                      <a:pt x="580" y="414"/>
                    </a:lnTo>
                    <a:lnTo>
                      <a:pt x="580" y="414"/>
                    </a:lnTo>
                    <a:lnTo>
                      <a:pt x="579" y="418"/>
                    </a:lnTo>
                    <a:lnTo>
                      <a:pt x="578" y="424"/>
                    </a:lnTo>
                    <a:lnTo>
                      <a:pt x="576" y="428"/>
                    </a:lnTo>
                    <a:lnTo>
                      <a:pt x="573" y="431"/>
                    </a:lnTo>
                    <a:lnTo>
                      <a:pt x="568" y="434"/>
                    </a:lnTo>
                    <a:lnTo>
                      <a:pt x="564" y="438"/>
                    </a:lnTo>
                    <a:lnTo>
                      <a:pt x="560" y="439"/>
                    </a:lnTo>
                    <a:lnTo>
                      <a:pt x="554" y="440"/>
                    </a:lnTo>
                    <a:lnTo>
                      <a:pt x="554" y="440"/>
                    </a:lnTo>
                    <a:lnTo>
                      <a:pt x="549" y="439"/>
                    </a:lnTo>
                    <a:lnTo>
                      <a:pt x="545" y="438"/>
                    </a:lnTo>
                    <a:lnTo>
                      <a:pt x="540" y="434"/>
                    </a:lnTo>
                    <a:lnTo>
                      <a:pt x="536" y="431"/>
                    </a:lnTo>
                    <a:lnTo>
                      <a:pt x="533" y="428"/>
                    </a:lnTo>
                    <a:lnTo>
                      <a:pt x="531" y="424"/>
                    </a:lnTo>
                    <a:lnTo>
                      <a:pt x="528" y="418"/>
                    </a:lnTo>
                    <a:lnTo>
                      <a:pt x="528" y="414"/>
                    </a:lnTo>
                    <a:lnTo>
                      <a:pt x="528" y="350"/>
                    </a:lnTo>
                    <a:lnTo>
                      <a:pt x="528" y="350"/>
                    </a:lnTo>
                    <a:lnTo>
                      <a:pt x="509" y="353"/>
                    </a:lnTo>
                    <a:lnTo>
                      <a:pt x="491" y="356"/>
                    </a:lnTo>
                    <a:lnTo>
                      <a:pt x="491" y="356"/>
                    </a:lnTo>
                    <a:lnTo>
                      <a:pt x="490" y="356"/>
                    </a:lnTo>
                    <a:lnTo>
                      <a:pt x="490" y="356"/>
                    </a:lnTo>
                    <a:lnTo>
                      <a:pt x="464" y="363"/>
                    </a:lnTo>
                    <a:lnTo>
                      <a:pt x="439" y="372"/>
                    </a:lnTo>
                    <a:lnTo>
                      <a:pt x="504" y="596"/>
                    </a:lnTo>
                    <a:lnTo>
                      <a:pt x="504" y="596"/>
                    </a:lnTo>
                    <a:lnTo>
                      <a:pt x="505" y="602"/>
                    </a:lnTo>
                    <a:lnTo>
                      <a:pt x="505" y="607"/>
                    </a:lnTo>
                    <a:lnTo>
                      <a:pt x="504" y="611"/>
                    </a:lnTo>
                    <a:lnTo>
                      <a:pt x="502" y="616"/>
                    </a:lnTo>
                    <a:lnTo>
                      <a:pt x="499" y="620"/>
                    </a:lnTo>
                    <a:lnTo>
                      <a:pt x="495" y="623"/>
                    </a:lnTo>
                    <a:lnTo>
                      <a:pt x="492" y="626"/>
                    </a:lnTo>
                    <a:lnTo>
                      <a:pt x="486" y="629"/>
                    </a:lnTo>
                    <a:lnTo>
                      <a:pt x="486" y="629"/>
                    </a:lnTo>
                    <a:lnTo>
                      <a:pt x="481" y="630"/>
                    </a:lnTo>
                    <a:lnTo>
                      <a:pt x="477" y="629"/>
                    </a:lnTo>
                    <a:lnTo>
                      <a:pt x="471" y="627"/>
                    </a:lnTo>
                    <a:lnTo>
                      <a:pt x="467" y="626"/>
                    </a:lnTo>
                    <a:lnTo>
                      <a:pt x="463" y="623"/>
                    </a:lnTo>
                    <a:lnTo>
                      <a:pt x="459" y="620"/>
                    </a:lnTo>
                    <a:lnTo>
                      <a:pt x="456" y="616"/>
                    </a:lnTo>
                    <a:lnTo>
                      <a:pt x="454" y="610"/>
                    </a:lnTo>
                    <a:lnTo>
                      <a:pt x="359" y="286"/>
                    </a:lnTo>
                    <a:lnTo>
                      <a:pt x="359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" name="Text3" descr="29696018-9f7a-4cda-8003-bf42fac879cc"/>
              <p:cNvSpPr txBox="1"/>
              <p:nvPr/>
            </p:nvSpPr>
            <p:spPr>
              <a:xfrm>
                <a:off x="4912591" y="5418367"/>
                <a:ext cx="2366818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用%s、%d等占位符，结合%操作符格式化输出。</a:t>
                </a:r>
                <a:endParaRPr lang="en-US" dirty="0"/>
              </a:p>
            </p:txBody>
          </p:sp>
          <p:sp>
            <p:nvSpPr>
              <p:cNvPr id="28" name="Bullet3" descr="02096fd1-9eb8-4759-9701-75089a1dfc3a"/>
              <p:cNvSpPr txBox="1"/>
              <p:nvPr/>
            </p:nvSpPr>
            <p:spPr>
              <a:xfrm>
                <a:off x="4912591" y="4916897"/>
                <a:ext cx="2366818" cy="5014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格式化输出</a:t>
                </a:r>
                <a:endParaRPr lang="en-US" dirty="0"/>
              </a:p>
            </p:txBody>
          </p:sp>
        </p:grpSp>
        <p:grpSp>
          <p:nvGrpSpPr>
            <p:cNvPr id="36" name="组合 35" descr="b38dfa82-1471-405b-a107-9d7995504780"/>
            <p:cNvGrpSpPr/>
            <p:nvPr/>
          </p:nvGrpSpPr>
          <p:grpSpPr>
            <a:xfrm>
              <a:off x="6666916" y="2340148"/>
              <a:ext cx="2366818" cy="3106619"/>
              <a:chOff x="6666916" y="2340148"/>
              <a:chExt cx="2366818" cy="3106619"/>
            </a:xfrm>
          </p:grpSpPr>
          <p:sp>
            <p:nvSpPr>
              <p:cNvPr id="5" name="ComponentBackground4" descr="c67e0826-3066-4500-ba67-7a18b75162d4"/>
              <p:cNvSpPr/>
              <p:nvPr/>
            </p:nvSpPr>
            <p:spPr bwMode="auto">
              <a:xfrm rot="5400000">
                <a:off x="7331320" y="3887538"/>
                <a:ext cx="1040052" cy="2078406"/>
              </a:xfrm>
              <a:custGeom>
                <a:avLst/>
                <a:gdLst>
                  <a:gd name="T0" fmla="*/ 0 w 612"/>
                  <a:gd name="T1" fmla="*/ 192 h 1223"/>
                  <a:gd name="T2" fmla="*/ 65 w 612"/>
                  <a:gd name="T3" fmla="*/ 196 h 1223"/>
                  <a:gd name="T4" fmla="*/ 125 w 612"/>
                  <a:gd name="T5" fmla="*/ 211 h 1223"/>
                  <a:gd name="T6" fmla="*/ 183 w 612"/>
                  <a:gd name="T7" fmla="*/ 232 h 1223"/>
                  <a:gd name="T8" fmla="*/ 235 w 612"/>
                  <a:gd name="T9" fmla="*/ 263 h 1223"/>
                  <a:gd name="T10" fmla="*/ 283 w 612"/>
                  <a:gd name="T11" fmla="*/ 300 h 1223"/>
                  <a:gd name="T12" fmla="*/ 325 w 612"/>
                  <a:gd name="T13" fmla="*/ 345 h 1223"/>
                  <a:gd name="T14" fmla="*/ 360 w 612"/>
                  <a:gd name="T15" fmla="*/ 394 h 1223"/>
                  <a:gd name="T16" fmla="*/ 387 w 612"/>
                  <a:gd name="T17" fmla="*/ 449 h 1223"/>
                  <a:gd name="T18" fmla="*/ 408 w 612"/>
                  <a:gd name="T19" fmla="*/ 507 h 1223"/>
                  <a:gd name="T20" fmla="*/ 418 w 612"/>
                  <a:gd name="T21" fmla="*/ 568 h 1223"/>
                  <a:gd name="T22" fmla="*/ 421 w 612"/>
                  <a:gd name="T23" fmla="*/ 611 h 1223"/>
                  <a:gd name="T24" fmla="*/ 416 w 612"/>
                  <a:gd name="T25" fmla="*/ 676 h 1223"/>
                  <a:gd name="T26" fmla="*/ 402 w 612"/>
                  <a:gd name="T27" fmla="*/ 737 h 1223"/>
                  <a:gd name="T28" fmla="*/ 379 w 612"/>
                  <a:gd name="T29" fmla="*/ 794 h 1223"/>
                  <a:gd name="T30" fmla="*/ 349 w 612"/>
                  <a:gd name="T31" fmla="*/ 847 h 1223"/>
                  <a:gd name="T32" fmla="*/ 311 w 612"/>
                  <a:gd name="T33" fmla="*/ 894 h 1223"/>
                  <a:gd name="T34" fmla="*/ 268 w 612"/>
                  <a:gd name="T35" fmla="*/ 936 h 1223"/>
                  <a:gd name="T36" fmla="*/ 218 w 612"/>
                  <a:gd name="T37" fmla="*/ 971 h 1223"/>
                  <a:gd name="T38" fmla="*/ 164 w 612"/>
                  <a:gd name="T39" fmla="*/ 998 h 1223"/>
                  <a:gd name="T40" fmla="*/ 105 w 612"/>
                  <a:gd name="T41" fmla="*/ 1019 h 1223"/>
                  <a:gd name="T42" fmla="*/ 43 w 612"/>
                  <a:gd name="T43" fmla="*/ 1030 h 1223"/>
                  <a:gd name="T44" fmla="*/ 0 w 612"/>
                  <a:gd name="T45" fmla="*/ 1223 h 1223"/>
                  <a:gd name="T46" fmla="*/ 62 w 612"/>
                  <a:gd name="T47" fmla="*/ 1220 h 1223"/>
                  <a:gd name="T48" fmla="*/ 153 w 612"/>
                  <a:gd name="T49" fmla="*/ 1204 h 1223"/>
                  <a:gd name="T50" fmla="*/ 238 w 612"/>
                  <a:gd name="T51" fmla="*/ 1175 h 1223"/>
                  <a:gd name="T52" fmla="*/ 317 w 612"/>
                  <a:gd name="T53" fmla="*/ 1135 h 1223"/>
                  <a:gd name="T54" fmla="*/ 390 w 612"/>
                  <a:gd name="T55" fmla="*/ 1083 h 1223"/>
                  <a:gd name="T56" fmla="*/ 453 w 612"/>
                  <a:gd name="T57" fmla="*/ 1022 h 1223"/>
                  <a:gd name="T58" fmla="*/ 507 w 612"/>
                  <a:gd name="T59" fmla="*/ 954 h 1223"/>
                  <a:gd name="T60" fmla="*/ 551 w 612"/>
                  <a:gd name="T61" fmla="*/ 877 h 1223"/>
                  <a:gd name="T62" fmla="*/ 585 w 612"/>
                  <a:gd name="T63" fmla="*/ 794 h 1223"/>
                  <a:gd name="T64" fmla="*/ 605 w 612"/>
                  <a:gd name="T65" fmla="*/ 704 h 1223"/>
                  <a:gd name="T66" fmla="*/ 612 w 612"/>
                  <a:gd name="T67" fmla="*/ 611 h 1223"/>
                  <a:gd name="T68" fmla="*/ 608 w 612"/>
                  <a:gd name="T69" fmla="*/ 549 h 1223"/>
                  <a:gd name="T70" fmla="*/ 593 w 612"/>
                  <a:gd name="T71" fmla="*/ 459 h 1223"/>
                  <a:gd name="T72" fmla="*/ 564 w 612"/>
                  <a:gd name="T73" fmla="*/ 373 h 1223"/>
                  <a:gd name="T74" fmla="*/ 524 w 612"/>
                  <a:gd name="T75" fmla="*/ 294 h 1223"/>
                  <a:gd name="T76" fmla="*/ 472 w 612"/>
                  <a:gd name="T77" fmla="*/ 223 h 1223"/>
                  <a:gd name="T78" fmla="*/ 411 w 612"/>
                  <a:gd name="T79" fmla="*/ 159 h 1223"/>
                  <a:gd name="T80" fmla="*/ 342 w 612"/>
                  <a:gd name="T81" fmla="*/ 104 h 1223"/>
                  <a:gd name="T82" fmla="*/ 265 w 612"/>
                  <a:gd name="T83" fmla="*/ 60 h 1223"/>
                  <a:gd name="T84" fmla="*/ 182 w 612"/>
                  <a:gd name="T85" fmla="*/ 28 h 1223"/>
                  <a:gd name="T86" fmla="*/ 93 w 612"/>
                  <a:gd name="T87" fmla="*/ 8 h 1223"/>
                  <a:gd name="T88" fmla="*/ 0 w 612"/>
                  <a:gd name="T89" fmla="*/ 0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2" h="1223">
                    <a:moveTo>
                      <a:pt x="0" y="0"/>
                    </a:moveTo>
                    <a:lnTo>
                      <a:pt x="0" y="192"/>
                    </a:lnTo>
                    <a:lnTo>
                      <a:pt x="0" y="192"/>
                    </a:lnTo>
                    <a:lnTo>
                      <a:pt x="22" y="192"/>
                    </a:lnTo>
                    <a:lnTo>
                      <a:pt x="43" y="194"/>
                    </a:lnTo>
                    <a:lnTo>
                      <a:pt x="65" y="196"/>
                    </a:lnTo>
                    <a:lnTo>
                      <a:pt x="85" y="200"/>
                    </a:lnTo>
                    <a:lnTo>
                      <a:pt x="105" y="205"/>
                    </a:lnTo>
                    <a:lnTo>
                      <a:pt x="125" y="211"/>
                    </a:lnTo>
                    <a:lnTo>
                      <a:pt x="145" y="217"/>
                    </a:lnTo>
                    <a:lnTo>
                      <a:pt x="164" y="224"/>
                    </a:lnTo>
                    <a:lnTo>
                      <a:pt x="183" y="232"/>
                    </a:lnTo>
                    <a:lnTo>
                      <a:pt x="201" y="242"/>
                    </a:lnTo>
                    <a:lnTo>
                      <a:pt x="218" y="253"/>
                    </a:lnTo>
                    <a:lnTo>
                      <a:pt x="235" y="263"/>
                    </a:lnTo>
                    <a:lnTo>
                      <a:pt x="252" y="275"/>
                    </a:lnTo>
                    <a:lnTo>
                      <a:pt x="268" y="287"/>
                    </a:lnTo>
                    <a:lnTo>
                      <a:pt x="283" y="300"/>
                    </a:lnTo>
                    <a:lnTo>
                      <a:pt x="298" y="315"/>
                    </a:lnTo>
                    <a:lnTo>
                      <a:pt x="311" y="329"/>
                    </a:lnTo>
                    <a:lnTo>
                      <a:pt x="325" y="345"/>
                    </a:lnTo>
                    <a:lnTo>
                      <a:pt x="337" y="360"/>
                    </a:lnTo>
                    <a:lnTo>
                      <a:pt x="349" y="377"/>
                    </a:lnTo>
                    <a:lnTo>
                      <a:pt x="360" y="394"/>
                    </a:lnTo>
                    <a:lnTo>
                      <a:pt x="369" y="412"/>
                    </a:lnTo>
                    <a:lnTo>
                      <a:pt x="379" y="430"/>
                    </a:lnTo>
                    <a:lnTo>
                      <a:pt x="387" y="449"/>
                    </a:lnTo>
                    <a:lnTo>
                      <a:pt x="394" y="468"/>
                    </a:lnTo>
                    <a:lnTo>
                      <a:pt x="402" y="487"/>
                    </a:lnTo>
                    <a:lnTo>
                      <a:pt x="408" y="507"/>
                    </a:lnTo>
                    <a:lnTo>
                      <a:pt x="412" y="528"/>
                    </a:lnTo>
                    <a:lnTo>
                      <a:pt x="416" y="548"/>
                    </a:lnTo>
                    <a:lnTo>
                      <a:pt x="418" y="568"/>
                    </a:lnTo>
                    <a:lnTo>
                      <a:pt x="420" y="590"/>
                    </a:lnTo>
                    <a:lnTo>
                      <a:pt x="421" y="611"/>
                    </a:lnTo>
                    <a:lnTo>
                      <a:pt x="421" y="611"/>
                    </a:lnTo>
                    <a:lnTo>
                      <a:pt x="420" y="634"/>
                    </a:lnTo>
                    <a:lnTo>
                      <a:pt x="418" y="654"/>
                    </a:lnTo>
                    <a:lnTo>
                      <a:pt x="416" y="676"/>
                    </a:lnTo>
                    <a:lnTo>
                      <a:pt x="412" y="696"/>
                    </a:lnTo>
                    <a:lnTo>
                      <a:pt x="408" y="716"/>
                    </a:lnTo>
                    <a:lnTo>
                      <a:pt x="402" y="737"/>
                    </a:lnTo>
                    <a:lnTo>
                      <a:pt x="394" y="756"/>
                    </a:lnTo>
                    <a:lnTo>
                      <a:pt x="387" y="775"/>
                    </a:lnTo>
                    <a:lnTo>
                      <a:pt x="379" y="794"/>
                    </a:lnTo>
                    <a:lnTo>
                      <a:pt x="369" y="812"/>
                    </a:lnTo>
                    <a:lnTo>
                      <a:pt x="360" y="830"/>
                    </a:lnTo>
                    <a:lnTo>
                      <a:pt x="349" y="847"/>
                    </a:lnTo>
                    <a:lnTo>
                      <a:pt x="337" y="863"/>
                    </a:lnTo>
                    <a:lnTo>
                      <a:pt x="325" y="879"/>
                    </a:lnTo>
                    <a:lnTo>
                      <a:pt x="311" y="894"/>
                    </a:lnTo>
                    <a:lnTo>
                      <a:pt x="298" y="909"/>
                    </a:lnTo>
                    <a:lnTo>
                      <a:pt x="283" y="923"/>
                    </a:lnTo>
                    <a:lnTo>
                      <a:pt x="268" y="936"/>
                    </a:lnTo>
                    <a:lnTo>
                      <a:pt x="252" y="948"/>
                    </a:lnTo>
                    <a:lnTo>
                      <a:pt x="235" y="960"/>
                    </a:lnTo>
                    <a:lnTo>
                      <a:pt x="218" y="971"/>
                    </a:lnTo>
                    <a:lnTo>
                      <a:pt x="201" y="982"/>
                    </a:lnTo>
                    <a:lnTo>
                      <a:pt x="183" y="990"/>
                    </a:lnTo>
                    <a:lnTo>
                      <a:pt x="164" y="998"/>
                    </a:lnTo>
                    <a:lnTo>
                      <a:pt x="145" y="1007"/>
                    </a:lnTo>
                    <a:lnTo>
                      <a:pt x="125" y="1013"/>
                    </a:lnTo>
                    <a:lnTo>
                      <a:pt x="105" y="1019"/>
                    </a:lnTo>
                    <a:lnTo>
                      <a:pt x="85" y="1024"/>
                    </a:lnTo>
                    <a:lnTo>
                      <a:pt x="65" y="1027"/>
                    </a:lnTo>
                    <a:lnTo>
                      <a:pt x="43" y="1030"/>
                    </a:lnTo>
                    <a:lnTo>
                      <a:pt x="22" y="1032"/>
                    </a:lnTo>
                    <a:lnTo>
                      <a:pt x="0" y="1032"/>
                    </a:lnTo>
                    <a:lnTo>
                      <a:pt x="0" y="1223"/>
                    </a:lnTo>
                    <a:lnTo>
                      <a:pt x="0" y="1223"/>
                    </a:lnTo>
                    <a:lnTo>
                      <a:pt x="31" y="1222"/>
                    </a:lnTo>
                    <a:lnTo>
                      <a:pt x="62" y="1220"/>
                    </a:lnTo>
                    <a:lnTo>
                      <a:pt x="93" y="1216"/>
                    </a:lnTo>
                    <a:lnTo>
                      <a:pt x="123" y="1211"/>
                    </a:lnTo>
                    <a:lnTo>
                      <a:pt x="153" y="1204"/>
                    </a:lnTo>
                    <a:lnTo>
                      <a:pt x="182" y="1196"/>
                    </a:lnTo>
                    <a:lnTo>
                      <a:pt x="210" y="1186"/>
                    </a:lnTo>
                    <a:lnTo>
                      <a:pt x="238" y="1175"/>
                    </a:lnTo>
                    <a:lnTo>
                      <a:pt x="265" y="1163"/>
                    </a:lnTo>
                    <a:lnTo>
                      <a:pt x="292" y="1149"/>
                    </a:lnTo>
                    <a:lnTo>
                      <a:pt x="317" y="1135"/>
                    </a:lnTo>
                    <a:lnTo>
                      <a:pt x="342" y="1119"/>
                    </a:lnTo>
                    <a:lnTo>
                      <a:pt x="366" y="1101"/>
                    </a:lnTo>
                    <a:lnTo>
                      <a:pt x="390" y="1083"/>
                    </a:lnTo>
                    <a:lnTo>
                      <a:pt x="411" y="1064"/>
                    </a:lnTo>
                    <a:lnTo>
                      <a:pt x="433" y="1044"/>
                    </a:lnTo>
                    <a:lnTo>
                      <a:pt x="453" y="1022"/>
                    </a:lnTo>
                    <a:lnTo>
                      <a:pt x="472" y="1001"/>
                    </a:lnTo>
                    <a:lnTo>
                      <a:pt x="490" y="978"/>
                    </a:lnTo>
                    <a:lnTo>
                      <a:pt x="507" y="954"/>
                    </a:lnTo>
                    <a:lnTo>
                      <a:pt x="524" y="929"/>
                    </a:lnTo>
                    <a:lnTo>
                      <a:pt x="538" y="903"/>
                    </a:lnTo>
                    <a:lnTo>
                      <a:pt x="551" y="877"/>
                    </a:lnTo>
                    <a:lnTo>
                      <a:pt x="564" y="850"/>
                    </a:lnTo>
                    <a:lnTo>
                      <a:pt x="575" y="822"/>
                    </a:lnTo>
                    <a:lnTo>
                      <a:pt x="585" y="794"/>
                    </a:lnTo>
                    <a:lnTo>
                      <a:pt x="593" y="764"/>
                    </a:lnTo>
                    <a:lnTo>
                      <a:pt x="599" y="736"/>
                    </a:lnTo>
                    <a:lnTo>
                      <a:pt x="605" y="704"/>
                    </a:lnTo>
                    <a:lnTo>
                      <a:pt x="608" y="675"/>
                    </a:lnTo>
                    <a:lnTo>
                      <a:pt x="611" y="643"/>
                    </a:lnTo>
                    <a:lnTo>
                      <a:pt x="612" y="611"/>
                    </a:lnTo>
                    <a:lnTo>
                      <a:pt x="612" y="611"/>
                    </a:lnTo>
                    <a:lnTo>
                      <a:pt x="611" y="580"/>
                    </a:lnTo>
                    <a:lnTo>
                      <a:pt x="608" y="549"/>
                    </a:lnTo>
                    <a:lnTo>
                      <a:pt x="605" y="519"/>
                    </a:lnTo>
                    <a:lnTo>
                      <a:pt x="599" y="488"/>
                    </a:lnTo>
                    <a:lnTo>
                      <a:pt x="593" y="459"/>
                    </a:lnTo>
                    <a:lnTo>
                      <a:pt x="585" y="430"/>
                    </a:lnTo>
                    <a:lnTo>
                      <a:pt x="575" y="402"/>
                    </a:lnTo>
                    <a:lnTo>
                      <a:pt x="564" y="373"/>
                    </a:lnTo>
                    <a:lnTo>
                      <a:pt x="551" y="347"/>
                    </a:lnTo>
                    <a:lnTo>
                      <a:pt x="538" y="321"/>
                    </a:lnTo>
                    <a:lnTo>
                      <a:pt x="524" y="294"/>
                    </a:lnTo>
                    <a:lnTo>
                      <a:pt x="507" y="269"/>
                    </a:lnTo>
                    <a:lnTo>
                      <a:pt x="490" y="245"/>
                    </a:lnTo>
                    <a:lnTo>
                      <a:pt x="472" y="223"/>
                    </a:lnTo>
                    <a:lnTo>
                      <a:pt x="453" y="200"/>
                    </a:lnTo>
                    <a:lnTo>
                      <a:pt x="433" y="180"/>
                    </a:lnTo>
                    <a:lnTo>
                      <a:pt x="411" y="159"/>
                    </a:lnTo>
                    <a:lnTo>
                      <a:pt x="390" y="140"/>
                    </a:lnTo>
                    <a:lnTo>
                      <a:pt x="366" y="121"/>
                    </a:lnTo>
                    <a:lnTo>
                      <a:pt x="342" y="104"/>
                    </a:lnTo>
                    <a:lnTo>
                      <a:pt x="317" y="89"/>
                    </a:lnTo>
                    <a:lnTo>
                      <a:pt x="292" y="74"/>
                    </a:lnTo>
                    <a:lnTo>
                      <a:pt x="265" y="60"/>
                    </a:lnTo>
                    <a:lnTo>
                      <a:pt x="238" y="48"/>
                    </a:lnTo>
                    <a:lnTo>
                      <a:pt x="210" y="37"/>
                    </a:lnTo>
                    <a:lnTo>
                      <a:pt x="182" y="28"/>
                    </a:lnTo>
                    <a:lnTo>
                      <a:pt x="153" y="19"/>
                    </a:lnTo>
                    <a:lnTo>
                      <a:pt x="123" y="12"/>
                    </a:lnTo>
                    <a:lnTo>
                      <a:pt x="93" y="8"/>
                    </a:lnTo>
                    <a:lnTo>
                      <a:pt x="62" y="3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" name="IconBackground4" descr="37030532-a424-4fcb-add6-d94c41b2151c"/>
              <p:cNvSpPr/>
              <p:nvPr/>
            </p:nvSpPr>
            <p:spPr>
              <a:xfrm>
                <a:off x="7280089" y="3774387"/>
                <a:ext cx="1142509" cy="11425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9" name="Icon4" descr="0323d21d-08c1-4734-a3ed-8d39060c54fb"/>
              <p:cNvSpPr/>
              <p:nvPr/>
            </p:nvSpPr>
            <p:spPr bwMode="auto">
              <a:xfrm>
                <a:off x="7580055" y="4074353"/>
                <a:ext cx="542576" cy="542576"/>
              </a:xfrm>
              <a:custGeom>
                <a:avLst/>
                <a:gdLst>
                  <a:gd name="T0" fmla="*/ 1040 w 1104"/>
                  <a:gd name="T1" fmla="*/ 3 h 1104"/>
                  <a:gd name="T2" fmla="*/ 800 w 1104"/>
                  <a:gd name="T3" fmla="*/ 51 h 1104"/>
                  <a:gd name="T4" fmla="*/ 817 w 1104"/>
                  <a:gd name="T5" fmla="*/ 333 h 1104"/>
                  <a:gd name="T6" fmla="*/ 1001 w 1104"/>
                  <a:gd name="T7" fmla="*/ 207 h 1104"/>
                  <a:gd name="T8" fmla="*/ 1048 w 1104"/>
                  <a:gd name="T9" fmla="*/ 372 h 1104"/>
                  <a:gd name="T10" fmla="*/ 695 w 1104"/>
                  <a:gd name="T11" fmla="*/ 383 h 1104"/>
                  <a:gd name="T12" fmla="*/ 673 w 1104"/>
                  <a:gd name="T13" fmla="*/ 372 h 1104"/>
                  <a:gd name="T14" fmla="*/ 670 w 1104"/>
                  <a:gd name="T15" fmla="*/ 20 h 1104"/>
                  <a:gd name="T16" fmla="*/ 689 w 1104"/>
                  <a:gd name="T17" fmla="*/ 1 h 1104"/>
                  <a:gd name="T18" fmla="*/ 332 w 1104"/>
                  <a:gd name="T19" fmla="*/ 1063 h 1104"/>
                  <a:gd name="T20" fmla="*/ 288 w 1104"/>
                  <a:gd name="T21" fmla="*/ 1102 h 1104"/>
                  <a:gd name="T22" fmla="*/ 239 w 1104"/>
                  <a:gd name="T23" fmla="*/ 1093 h 1104"/>
                  <a:gd name="T24" fmla="*/ 219 w 1104"/>
                  <a:gd name="T25" fmla="*/ 1081 h 1104"/>
                  <a:gd name="T26" fmla="*/ 201 w 1104"/>
                  <a:gd name="T27" fmla="*/ 1093 h 1104"/>
                  <a:gd name="T28" fmla="*/ 151 w 1104"/>
                  <a:gd name="T29" fmla="*/ 1102 h 1104"/>
                  <a:gd name="T30" fmla="*/ 107 w 1104"/>
                  <a:gd name="T31" fmla="*/ 1063 h 1104"/>
                  <a:gd name="T32" fmla="*/ 61 w 1104"/>
                  <a:gd name="T33" fmla="*/ 690 h 1104"/>
                  <a:gd name="T34" fmla="*/ 20 w 1104"/>
                  <a:gd name="T35" fmla="*/ 650 h 1104"/>
                  <a:gd name="T36" fmla="*/ 2 w 1104"/>
                  <a:gd name="T37" fmla="*/ 471 h 1104"/>
                  <a:gd name="T38" fmla="*/ 25 w 1104"/>
                  <a:gd name="T39" fmla="*/ 331 h 1104"/>
                  <a:gd name="T40" fmla="*/ 156 w 1104"/>
                  <a:gd name="T41" fmla="*/ 300 h 1104"/>
                  <a:gd name="T42" fmla="*/ 219 w 1104"/>
                  <a:gd name="T43" fmla="*/ 380 h 1104"/>
                  <a:gd name="T44" fmla="*/ 284 w 1104"/>
                  <a:gd name="T45" fmla="*/ 300 h 1104"/>
                  <a:gd name="T46" fmla="*/ 377 w 1104"/>
                  <a:gd name="T47" fmla="*/ 318 h 1104"/>
                  <a:gd name="T48" fmla="*/ 440 w 1104"/>
                  <a:gd name="T49" fmla="*/ 392 h 1104"/>
                  <a:gd name="T50" fmla="*/ 474 w 1104"/>
                  <a:gd name="T51" fmla="*/ 405 h 1104"/>
                  <a:gd name="T52" fmla="*/ 542 w 1104"/>
                  <a:gd name="T53" fmla="*/ 354 h 1104"/>
                  <a:gd name="T54" fmla="*/ 597 w 1104"/>
                  <a:gd name="T55" fmla="*/ 353 h 1104"/>
                  <a:gd name="T56" fmla="*/ 624 w 1104"/>
                  <a:gd name="T57" fmla="*/ 402 h 1104"/>
                  <a:gd name="T58" fmla="*/ 573 w 1104"/>
                  <a:gd name="T59" fmla="*/ 461 h 1104"/>
                  <a:gd name="T60" fmla="*/ 476 w 1104"/>
                  <a:gd name="T61" fmla="*/ 521 h 1104"/>
                  <a:gd name="T62" fmla="*/ 446 w 1104"/>
                  <a:gd name="T63" fmla="*/ 525 h 1104"/>
                  <a:gd name="T64" fmla="*/ 396 w 1104"/>
                  <a:gd name="T65" fmla="*/ 493 h 1104"/>
                  <a:gd name="T66" fmla="*/ 334 w 1104"/>
                  <a:gd name="T67" fmla="*/ 1052 h 1104"/>
                  <a:gd name="T68" fmla="*/ 257 w 1104"/>
                  <a:gd name="T69" fmla="*/ 61 h 1104"/>
                  <a:gd name="T70" fmla="*/ 297 w 1104"/>
                  <a:gd name="T71" fmla="*/ 97 h 1104"/>
                  <a:gd name="T72" fmla="*/ 312 w 1104"/>
                  <a:gd name="T73" fmla="*/ 152 h 1104"/>
                  <a:gd name="T74" fmla="*/ 300 w 1104"/>
                  <a:gd name="T75" fmla="*/ 202 h 1104"/>
                  <a:gd name="T76" fmla="*/ 261 w 1104"/>
                  <a:gd name="T77" fmla="*/ 252 h 1104"/>
                  <a:gd name="T78" fmla="*/ 217 w 1104"/>
                  <a:gd name="T79" fmla="*/ 268 h 1104"/>
                  <a:gd name="T80" fmla="*/ 166 w 1104"/>
                  <a:gd name="T81" fmla="*/ 243 h 1104"/>
                  <a:gd name="T82" fmla="*/ 134 w 1104"/>
                  <a:gd name="T83" fmla="*/ 188 h 1104"/>
                  <a:gd name="T84" fmla="*/ 129 w 1104"/>
                  <a:gd name="T85" fmla="*/ 138 h 1104"/>
                  <a:gd name="T86" fmla="*/ 150 w 1104"/>
                  <a:gd name="T87" fmla="*/ 87 h 1104"/>
                  <a:gd name="T88" fmla="*/ 195 w 1104"/>
                  <a:gd name="T89" fmla="*/ 57 h 1104"/>
                  <a:gd name="T90" fmla="*/ 817 w 1104"/>
                  <a:gd name="T91" fmla="*/ 106 h 1104"/>
                  <a:gd name="T92" fmla="*/ 791 w 1104"/>
                  <a:gd name="T93" fmla="*/ 94 h 1104"/>
                  <a:gd name="T94" fmla="*/ 769 w 1104"/>
                  <a:gd name="T95" fmla="*/ 113 h 1104"/>
                  <a:gd name="T96" fmla="*/ 784 w 1104"/>
                  <a:gd name="T97" fmla="*/ 255 h 1104"/>
                  <a:gd name="T98" fmla="*/ 821 w 1104"/>
                  <a:gd name="T99" fmla="*/ 291 h 1104"/>
                  <a:gd name="T100" fmla="*/ 875 w 1104"/>
                  <a:gd name="T101" fmla="*/ 258 h 1104"/>
                  <a:gd name="T102" fmla="*/ 1099 w 1104"/>
                  <a:gd name="T103" fmla="*/ 50 h 1104"/>
                  <a:gd name="T104" fmla="*/ 1097 w 1104"/>
                  <a:gd name="T105" fmla="*/ 30 h 1104"/>
                  <a:gd name="T106" fmla="*/ 1016 w 1104"/>
                  <a:gd name="T107" fmla="*/ 75 h 1104"/>
                  <a:gd name="T108" fmla="*/ 825 w 1104"/>
                  <a:gd name="T109" fmla="*/ 142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4" h="1104">
                    <a:moveTo>
                      <a:pt x="695" y="0"/>
                    </a:moveTo>
                    <a:lnTo>
                      <a:pt x="1027" y="0"/>
                    </a:lnTo>
                    <a:lnTo>
                      <a:pt x="1027" y="0"/>
                    </a:lnTo>
                    <a:lnTo>
                      <a:pt x="1031" y="0"/>
                    </a:lnTo>
                    <a:lnTo>
                      <a:pt x="1035" y="2"/>
                    </a:lnTo>
                    <a:lnTo>
                      <a:pt x="1040" y="3"/>
                    </a:lnTo>
                    <a:lnTo>
                      <a:pt x="1043" y="6"/>
                    </a:lnTo>
                    <a:lnTo>
                      <a:pt x="1043" y="6"/>
                    </a:lnTo>
                    <a:lnTo>
                      <a:pt x="1008" y="29"/>
                    </a:lnTo>
                    <a:lnTo>
                      <a:pt x="973" y="51"/>
                    </a:lnTo>
                    <a:lnTo>
                      <a:pt x="800" y="51"/>
                    </a:lnTo>
                    <a:lnTo>
                      <a:pt x="800" y="51"/>
                    </a:lnTo>
                    <a:lnTo>
                      <a:pt x="791" y="51"/>
                    </a:lnTo>
                    <a:lnTo>
                      <a:pt x="721" y="51"/>
                    </a:lnTo>
                    <a:lnTo>
                      <a:pt x="721" y="332"/>
                    </a:lnTo>
                    <a:lnTo>
                      <a:pt x="808" y="332"/>
                    </a:lnTo>
                    <a:lnTo>
                      <a:pt x="808" y="332"/>
                    </a:lnTo>
                    <a:lnTo>
                      <a:pt x="817" y="333"/>
                    </a:lnTo>
                    <a:lnTo>
                      <a:pt x="825" y="334"/>
                    </a:lnTo>
                    <a:lnTo>
                      <a:pt x="833" y="334"/>
                    </a:lnTo>
                    <a:lnTo>
                      <a:pt x="841" y="332"/>
                    </a:lnTo>
                    <a:lnTo>
                      <a:pt x="1001" y="332"/>
                    </a:lnTo>
                    <a:lnTo>
                      <a:pt x="1001" y="207"/>
                    </a:lnTo>
                    <a:lnTo>
                      <a:pt x="1001" y="207"/>
                    </a:lnTo>
                    <a:lnTo>
                      <a:pt x="1053" y="156"/>
                    </a:lnTo>
                    <a:lnTo>
                      <a:pt x="1053" y="357"/>
                    </a:lnTo>
                    <a:lnTo>
                      <a:pt x="1053" y="357"/>
                    </a:lnTo>
                    <a:lnTo>
                      <a:pt x="1053" y="363"/>
                    </a:lnTo>
                    <a:lnTo>
                      <a:pt x="1050" y="367"/>
                    </a:lnTo>
                    <a:lnTo>
                      <a:pt x="1048" y="372"/>
                    </a:lnTo>
                    <a:lnTo>
                      <a:pt x="1045" y="376"/>
                    </a:lnTo>
                    <a:lnTo>
                      <a:pt x="1041" y="379"/>
                    </a:lnTo>
                    <a:lnTo>
                      <a:pt x="1036" y="381"/>
                    </a:lnTo>
                    <a:lnTo>
                      <a:pt x="1032" y="382"/>
                    </a:lnTo>
                    <a:lnTo>
                      <a:pt x="1027" y="383"/>
                    </a:lnTo>
                    <a:lnTo>
                      <a:pt x="695" y="383"/>
                    </a:lnTo>
                    <a:lnTo>
                      <a:pt x="695" y="383"/>
                    </a:lnTo>
                    <a:lnTo>
                      <a:pt x="689" y="382"/>
                    </a:lnTo>
                    <a:lnTo>
                      <a:pt x="685" y="381"/>
                    </a:lnTo>
                    <a:lnTo>
                      <a:pt x="681" y="379"/>
                    </a:lnTo>
                    <a:lnTo>
                      <a:pt x="676" y="376"/>
                    </a:lnTo>
                    <a:lnTo>
                      <a:pt x="673" y="372"/>
                    </a:lnTo>
                    <a:lnTo>
                      <a:pt x="671" y="367"/>
                    </a:lnTo>
                    <a:lnTo>
                      <a:pt x="670" y="363"/>
                    </a:lnTo>
                    <a:lnTo>
                      <a:pt x="669" y="357"/>
                    </a:lnTo>
                    <a:lnTo>
                      <a:pt x="669" y="25"/>
                    </a:lnTo>
                    <a:lnTo>
                      <a:pt x="669" y="25"/>
                    </a:lnTo>
                    <a:lnTo>
                      <a:pt x="670" y="20"/>
                    </a:lnTo>
                    <a:lnTo>
                      <a:pt x="671" y="16"/>
                    </a:lnTo>
                    <a:lnTo>
                      <a:pt x="673" y="11"/>
                    </a:lnTo>
                    <a:lnTo>
                      <a:pt x="676" y="7"/>
                    </a:lnTo>
                    <a:lnTo>
                      <a:pt x="681" y="4"/>
                    </a:lnTo>
                    <a:lnTo>
                      <a:pt x="685" y="2"/>
                    </a:lnTo>
                    <a:lnTo>
                      <a:pt x="689" y="1"/>
                    </a:lnTo>
                    <a:lnTo>
                      <a:pt x="695" y="0"/>
                    </a:lnTo>
                    <a:lnTo>
                      <a:pt x="695" y="0"/>
                    </a:lnTo>
                    <a:close/>
                    <a:moveTo>
                      <a:pt x="334" y="1052"/>
                    </a:moveTo>
                    <a:lnTo>
                      <a:pt x="334" y="1052"/>
                    </a:lnTo>
                    <a:lnTo>
                      <a:pt x="334" y="1057"/>
                    </a:lnTo>
                    <a:lnTo>
                      <a:pt x="332" y="1063"/>
                    </a:lnTo>
                    <a:lnTo>
                      <a:pt x="328" y="1072"/>
                    </a:lnTo>
                    <a:lnTo>
                      <a:pt x="323" y="1081"/>
                    </a:lnTo>
                    <a:lnTo>
                      <a:pt x="315" y="1088"/>
                    </a:lnTo>
                    <a:lnTo>
                      <a:pt x="307" y="1095"/>
                    </a:lnTo>
                    <a:lnTo>
                      <a:pt x="298" y="1099"/>
                    </a:lnTo>
                    <a:lnTo>
                      <a:pt x="288" y="1102"/>
                    </a:lnTo>
                    <a:lnTo>
                      <a:pt x="278" y="1104"/>
                    </a:lnTo>
                    <a:lnTo>
                      <a:pt x="278" y="1104"/>
                    </a:lnTo>
                    <a:lnTo>
                      <a:pt x="265" y="1102"/>
                    </a:lnTo>
                    <a:lnTo>
                      <a:pt x="251" y="1098"/>
                    </a:lnTo>
                    <a:lnTo>
                      <a:pt x="244" y="1096"/>
                    </a:lnTo>
                    <a:lnTo>
                      <a:pt x="239" y="1093"/>
                    </a:lnTo>
                    <a:lnTo>
                      <a:pt x="233" y="1090"/>
                    </a:lnTo>
                    <a:lnTo>
                      <a:pt x="229" y="1085"/>
                    </a:lnTo>
                    <a:lnTo>
                      <a:pt x="229" y="1085"/>
                    </a:lnTo>
                    <a:lnTo>
                      <a:pt x="228" y="1083"/>
                    </a:lnTo>
                    <a:lnTo>
                      <a:pt x="225" y="1082"/>
                    </a:lnTo>
                    <a:lnTo>
                      <a:pt x="219" y="1081"/>
                    </a:lnTo>
                    <a:lnTo>
                      <a:pt x="215" y="1082"/>
                    </a:lnTo>
                    <a:lnTo>
                      <a:pt x="212" y="1083"/>
                    </a:lnTo>
                    <a:lnTo>
                      <a:pt x="210" y="1085"/>
                    </a:lnTo>
                    <a:lnTo>
                      <a:pt x="210" y="1085"/>
                    </a:lnTo>
                    <a:lnTo>
                      <a:pt x="206" y="1090"/>
                    </a:lnTo>
                    <a:lnTo>
                      <a:pt x="201" y="1093"/>
                    </a:lnTo>
                    <a:lnTo>
                      <a:pt x="196" y="1096"/>
                    </a:lnTo>
                    <a:lnTo>
                      <a:pt x="189" y="1098"/>
                    </a:lnTo>
                    <a:lnTo>
                      <a:pt x="175" y="1102"/>
                    </a:lnTo>
                    <a:lnTo>
                      <a:pt x="161" y="1104"/>
                    </a:lnTo>
                    <a:lnTo>
                      <a:pt x="161" y="1104"/>
                    </a:lnTo>
                    <a:lnTo>
                      <a:pt x="151" y="1102"/>
                    </a:lnTo>
                    <a:lnTo>
                      <a:pt x="142" y="1099"/>
                    </a:lnTo>
                    <a:lnTo>
                      <a:pt x="133" y="1095"/>
                    </a:lnTo>
                    <a:lnTo>
                      <a:pt x="124" y="1088"/>
                    </a:lnTo>
                    <a:lnTo>
                      <a:pt x="117" y="1081"/>
                    </a:lnTo>
                    <a:lnTo>
                      <a:pt x="111" y="1072"/>
                    </a:lnTo>
                    <a:lnTo>
                      <a:pt x="107" y="1063"/>
                    </a:lnTo>
                    <a:lnTo>
                      <a:pt x="105" y="1052"/>
                    </a:lnTo>
                    <a:lnTo>
                      <a:pt x="94" y="696"/>
                    </a:lnTo>
                    <a:lnTo>
                      <a:pt x="80" y="695"/>
                    </a:lnTo>
                    <a:lnTo>
                      <a:pt x="80" y="695"/>
                    </a:lnTo>
                    <a:lnTo>
                      <a:pt x="71" y="693"/>
                    </a:lnTo>
                    <a:lnTo>
                      <a:pt x="61" y="690"/>
                    </a:lnTo>
                    <a:lnTo>
                      <a:pt x="51" y="685"/>
                    </a:lnTo>
                    <a:lnTo>
                      <a:pt x="42" y="680"/>
                    </a:lnTo>
                    <a:lnTo>
                      <a:pt x="34" y="674"/>
                    </a:lnTo>
                    <a:lnTo>
                      <a:pt x="27" y="667"/>
                    </a:lnTo>
                    <a:lnTo>
                      <a:pt x="23" y="658"/>
                    </a:lnTo>
                    <a:lnTo>
                      <a:pt x="20" y="650"/>
                    </a:lnTo>
                    <a:lnTo>
                      <a:pt x="20" y="650"/>
                    </a:lnTo>
                    <a:lnTo>
                      <a:pt x="10" y="600"/>
                    </a:lnTo>
                    <a:lnTo>
                      <a:pt x="5" y="561"/>
                    </a:lnTo>
                    <a:lnTo>
                      <a:pt x="2" y="529"/>
                    </a:lnTo>
                    <a:lnTo>
                      <a:pt x="0" y="500"/>
                    </a:lnTo>
                    <a:lnTo>
                      <a:pt x="2" y="471"/>
                    </a:lnTo>
                    <a:lnTo>
                      <a:pt x="6" y="438"/>
                    </a:lnTo>
                    <a:lnTo>
                      <a:pt x="18" y="346"/>
                    </a:lnTo>
                    <a:lnTo>
                      <a:pt x="18" y="346"/>
                    </a:lnTo>
                    <a:lnTo>
                      <a:pt x="19" y="341"/>
                    </a:lnTo>
                    <a:lnTo>
                      <a:pt x="22" y="336"/>
                    </a:lnTo>
                    <a:lnTo>
                      <a:pt x="25" y="331"/>
                    </a:lnTo>
                    <a:lnTo>
                      <a:pt x="30" y="325"/>
                    </a:lnTo>
                    <a:lnTo>
                      <a:pt x="35" y="321"/>
                    </a:lnTo>
                    <a:lnTo>
                      <a:pt x="41" y="317"/>
                    </a:lnTo>
                    <a:lnTo>
                      <a:pt x="48" y="313"/>
                    </a:lnTo>
                    <a:lnTo>
                      <a:pt x="57" y="312"/>
                    </a:lnTo>
                    <a:lnTo>
                      <a:pt x="156" y="300"/>
                    </a:lnTo>
                    <a:lnTo>
                      <a:pt x="156" y="300"/>
                    </a:lnTo>
                    <a:lnTo>
                      <a:pt x="160" y="300"/>
                    </a:lnTo>
                    <a:lnTo>
                      <a:pt x="164" y="301"/>
                    </a:lnTo>
                    <a:lnTo>
                      <a:pt x="168" y="304"/>
                    </a:lnTo>
                    <a:lnTo>
                      <a:pt x="171" y="307"/>
                    </a:lnTo>
                    <a:lnTo>
                      <a:pt x="219" y="380"/>
                    </a:lnTo>
                    <a:lnTo>
                      <a:pt x="269" y="307"/>
                    </a:lnTo>
                    <a:lnTo>
                      <a:pt x="269" y="307"/>
                    </a:lnTo>
                    <a:lnTo>
                      <a:pt x="271" y="304"/>
                    </a:lnTo>
                    <a:lnTo>
                      <a:pt x="275" y="301"/>
                    </a:lnTo>
                    <a:lnTo>
                      <a:pt x="280" y="300"/>
                    </a:lnTo>
                    <a:lnTo>
                      <a:pt x="284" y="300"/>
                    </a:lnTo>
                    <a:lnTo>
                      <a:pt x="340" y="307"/>
                    </a:lnTo>
                    <a:lnTo>
                      <a:pt x="340" y="307"/>
                    </a:lnTo>
                    <a:lnTo>
                      <a:pt x="358" y="310"/>
                    </a:lnTo>
                    <a:lnTo>
                      <a:pt x="366" y="312"/>
                    </a:lnTo>
                    <a:lnTo>
                      <a:pt x="371" y="314"/>
                    </a:lnTo>
                    <a:lnTo>
                      <a:pt x="377" y="318"/>
                    </a:lnTo>
                    <a:lnTo>
                      <a:pt x="381" y="321"/>
                    </a:lnTo>
                    <a:lnTo>
                      <a:pt x="389" y="329"/>
                    </a:lnTo>
                    <a:lnTo>
                      <a:pt x="389" y="329"/>
                    </a:lnTo>
                    <a:lnTo>
                      <a:pt x="417" y="364"/>
                    </a:lnTo>
                    <a:lnTo>
                      <a:pt x="440" y="392"/>
                    </a:lnTo>
                    <a:lnTo>
                      <a:pt x="440" y="392"/>
                    </a:lnTo>
                    <a:lnTo>
                      <a:pt x="451" y="403"/>
                    </a:lnTo>
                    <a:lnTo>
                      <a:pt x="451" y="403"/>
                    </a:lnTo>
                    <a:lnTo>
                      <a:pt x="456" y="406"/>
                    </a:lnTo>
                    <a:lnTo>
                      <a:pt x="462" y="408"/>
                    </a:lnTo>
                    <a:lnTo>
                      <a:pt x="467" y="407"/>
                    </a:lnTo>
                    <a:lnTo>
                      <a:pt x="474" y="405"/>
                    </a:lnTo>
                    <a:lnTo>
                      <a:pt x="474" y="405"/>
                    </a:lnTo>
                    <a:lnTo>
                      <a:pt x="482" y="398"/>
                    </a:lnTo>
                    <a:lnTo>
                      <a:pt x="482" y="398"/>
                    </a:lnTo>
                    <a:lnTo>
                      <a:pt x="511" y="378"/>
                    </a:lnTo>
                    <a:lnTo>
                      <a:pt x="542" y="354"/>
                    </a:lnTo>
                    <a:lnTo>
                      <a:pt x="542" y="354"/>
                    </a:lnTo>
                    <a:lnTo>
                      <a:pt x="551" y="349"/>
                    </a:lnTo>
                    <a:lnTo>
                      <a:pt x="561" y="346"/>
                    </a:lnTo>
                    <a:lnTo>
                      <a:pt x="571" y="345"/>
                    </a:lnTo>
                    <a:lnTo>
                      <a:pt x="579" y="346"/>
                    </a:lnTo>
                    <a:lnTo>
                      <a:pt x="589" y="349"/>
                    </a:lnTo>
                    <a:lnTo>
                      <a:pt x="597" y="353"/>
                    </a:lnTo>
                    <a:lnTo>
                      <a:pt x="604" y="360"/>
                    </a:lnTo>
                    <a:lnTo>
                      <a:pt x="612" y="366"/>
                    </a:lnTo>
                    <a:lnTo>
                      <a:pt x="616" y="375"/>
                    </a:lnTo>
                    <a:lnTo>
                      <a:pt x="620" y="383"/>
                    </a:lnTo>
                    <a:lnTo>
                      <a:pt x="623" y="392"/>
                    </a:lnTo>
                    <a:lnTo>
                      <a:pt x="624" y="402"/>
                    </a:lnTo>
                    <a:lnTo>
                      <a:pt x="623" y="410"/>
                    </a:lnTo>
                    <a:lnTo>
                      <a:pt x="619" y="420"/>
                    </a:lnTo>
                    <a:lnTo>
                      <a:pt x="613" y="429"/>
                    </a:lnTo>
                    <a:lnTo>
                      <a:pt x="605" y="436"/>
                    </a:lnTo>
                    <a:lnTo>
                      <a:pt x="605" y="436"/>
                    </a:lnTo>
                    <a:lnTo>
                      <a:pt x="573" y="461"/>
                    </a:lnTo>
                    <a:lnTo>
                      <a:pt x="542" y="484"/>
                    </a:lnTo>
                    <a:lnTo>
                      <a:pt x="542" y="484"/>
                    </a:lnTo>
                    <a:lnTo>
                      <a:pt x="522" y="495"/>
                    </a:lnTo>
                    <a:lnTo>
                      <a:pt x="505" y="506"/>
                    </a:lnTo>
                    <a:lnTo>
                      <a:pt x="490" y="515"/>
                    </a:lnTo>
                    <a:lnTo>
                      <a:pt x="476" y="521"/>
                    </a:lnTo>
                    <a:lnTo>
                      <a:pt x="476" y="521"/>
                    </a:lnTo>
                    <a:lnTo>
                      <a:pt x="470" y="524"/>
                    </a:lnTo>
                    <a:lnTo>
                      <a:pt x="464" y="525"/>
                    </a:lnTo>
                    <a:lnTo>
                      <a:pt x="458" y="526"/>
                    </a:lnTo>
                    <a:lnTo>
                      <a:pt x="452" y="526"/>
                    </a:lnTo>
                    <a:lnTo>
                      <a:pt x="446" y="525"/>
                    </a:lnTo>
                    <a:lnTo>
                      <a:pt x="439" y="524"/>
                    </a:lnTo>
                    <a:lnTo>
                      <a:pt x="433" y="520"/>
                    </a:lnTo>
                    <a:lnTo>
                      <a:pt x="427" y="517"/>
                    </a:lnTo>
                    <a:lnTo>
                      <a:pt x="427" y="517"/>
                    </a:lnTo>
                    <a:lnTo>
                      <a:pt x="411" y="506"/>
                    </a:lnTo>
                    <a:lnTo>
                      <a:pt x="396" y="493"/>
                    </a:lnTo>
                    <a:lnTo>
                      <a:pt x="380" y="478"/>
                    </a:lnTo>
                    <a:lnTo>
                      <a:pt x="365" y="461"/>
                    </a:lnTo>
                    <a:lnTo>
                      <a:pt x="365" y="461"/>
                    </a:lnTo>
                    <a:lnTo>
                      <a:pt x="352" y="447"/>
                    </a:lnTo>
                    <a:lnTo>
                      <a:pt x="334" y="1052"/>
                    </a:lnTo>
                    <a:lnTo>
                      <a:pt x="334" y="1052"/>
                    </a:lnTo>
                    <a:close/>
                    <a:moveTo>
                      <a:pt x="221" y="52"/>
                    </a:moveTo>
                    <a:lnTo>
                      <a:pt x="221" y="52"/>
                    </a:lnTo>
                    <a:lnTo>
                      <a:pt x="231" y="53"/>
                    </a:lnTo>
                    <a:lnTo>
                      <a:pt x="240" y="55"/>
                    </a:lnTo>
                    <a:lnTo>
                      <a:pt x="248" y="58"/>
                    </a:lnTo>
                    <a:lnTo>
                      <a:pt x="257" y="61"/>
                    </a:lnTo>
                    <a:lnTo>
                      <a:pt x="266" y="65"/>
                    </a:lnTo>
                    <a:lnTo>
                      <a:pt x="273" y="70"/>
                    </a:lnTo>
                    <a:lnTo>
                      <a:pt x="280" y="76"/>
                    </a:lnTo>
                    <a:lnTo>
                      <a:pt x="286" y="83"/>
                    </a:lnTo>
                    <a:lnTo>
                      <a:pt x="292" y="89"/>
                    </a:lnTo>
                    <a:lnTo>
                      <a:pt x="297" y="97"/>
                    </a:lnTo>
                    <a:lnTo>
                      <a:pt x="301" y="105"/>
                    </a:lnTo>
                    <a:lnTo>
                      <a:pt x="306" y="114"/>
                    </a:lnTo>
                    <a:lnTo>
                      <a:pt x="309" y="122"/>
                    </a:lnTo>
                    <a:lnTo>
                      <a:pt x="310" y="132"/>
                    </a:lnTo>
                    <a:lnTo>
                      <a:pt x="312" y="141"/>
                    </a:lnTo>
                    <a:lnTo>
                      <a:pt x="312" y="152"/>
                    </a:lnTo>
                    <a:lnTo>
                      <a:pt x="312" y="152"/>
                    </a:lnTo>
                    <a:lnTo>
                      <a:pt x="311" y="161"/>
                    </a:lnTo>
                    <a:lnTo>
                      <a:pt x="310" y="172"/>
                    </a:lnTo>
                    <a:lnTo>
                      <a:pt x="308" y="182"/>
                    </a:lnTo>
                    <a:lnTo>
                      <a:pt x="303" y="193"/>
                    </a:lnTo>
                    <a:lnTo>
                      <a:pt x="300" y="202"/>
                    </a:lnTo>
                    <a:lnTo>
                      <a:pt x="295" y="212"/>
                    </a:lnTo>
                    <a:lnTo>
                      <a:pt x="289" y="221"/>
                    </a:lnTo>
                    <a:lnTo>
                      <a:pt x="284" y="230"/>
                    </a:lnTo>
                    <a:lnTo>
                      <a:pt x="276" y="238"/>
                    </a:lnTo>
                    <a:lnTo>
                      <a:pt x="270" y="245"/>
                    </a:lnTo>
                    <a:lnTo>
                      <a:pt x="261" y="252"/>
                    </a:lnTo>
                    <a:lnTo>
                      <a:pt x="254" y="257"/>
                    </a:lnTo>
                    <a:lnTo>
                      <a:pt x="245" y="262"/>
                    </a:lnTo>
                    <a:lnTo>
                      <a:pt x="237" y="265"/>
                    </a:lnTo>
                    <a:lnTo>
                      <a:pt x="227" y="267"/>
                    </a:lnTo>
                    <a:lnTo>
                      <a:pt x="217" y="268"/>
                    </a:lnTo>
                    <a:lnTo>
                      <a:pt x="217" y="268"/>
                    </a:lnTo>
                    <a:lnTo>
                      <a:pt x="209" y="267"/>
                    </a:lnTo>
                    <a:lnTo>
                      <a:pt x="199" y="265"/>
                    </a:lnTo>
                    <a:lnTo>
                      <a:pt x="190" y="260"/>
                    </a:lnTo>
                    <a:lnTo>
                      <a:pt x="182" y="256"/>
                    </a:lnTo>
                    <a:lnTo>
                      <a:pt x="174" y="250"/>
                    </a:lnTo>
                    <a:lnTo>
                      <a:pt x="166" y="243"/>
                    </a:lnTo>
                    <a:lnTo>
                      <a:pt x="160" y="236"/>
                    </a:lnTo>
                    <a:lnTo>
                      <a:pt x="154" y="227"/>
                    </a:lnTo>
                    <a:lnTo>
                      <a:pt x="147" y="218"/>
                    </a:lnTo>
                    <a:lnTo>
                      <a:pt x="143" y="209"/>
                    </a:lnTo>
                    <a:lnTo>
                      <a:pt x="137" y="199"/>
                    </a:lnTo>
                    <a:lnTo>
                      <a:pt x="134" y="188"/>
                    </a:lnTo>
                    <a:lnTo>
                      <a:pt x="131" y="179"/>
                    </a:lnTo>
                    <a:lnTo>
                      <a:pt x="129" y="168"/>
                    </a:lnTo>
                    <a:lnTo>
                      <a:pt x="128" y="158"/>
                    </a:lnTo>
                    <a:lnTo>
                      <a:pt x="128" y="147"/>
                    </a:lnTo>
                    <a:lnTo>
                      <a:pt x="128" y="147"/>
                    </a:lnTo>
                    <a:lnTo>
                      <a:pt x="129" y="138"/>
                    </a:lnTo>
                    <a:lnTo>
                      <a:pt x="130" y="128"/>
                    </a:lnTo>
                    <a:lnTo>
                      <a:pt x="132" y="119"/>
                    </a:lnTo>
                    <a:lnTo>
                      <a:pt x="135" y="110"/>
                    </a:lnTo>
                    <a:lnTo>
                      <a:pt x="140" y="102"/>
                    </a:lnTo>
                    <a:lnTo>
                      <a:pt x="144" y="93"/>
                    </a:lnTo>
                    <a:lnTo>
                      <a:pt x="150" y="87"/>
                    </a:lnTo>
                    <a:lnTo>
                      <a:pt x="156" y="79"/>
                    </a:lnTo>
                    <a:lnTo>
                      <a:pt x="162" y="74"/>
                    </a:lnTo>
                    <a:lnTo>
                      <a:pt x="170" y="69"/>
                    </a:lnTo>
                    <a:lnTo>
                      <a:pt x="177" y="63"/>
                    </a:lnTo>
                    <a:lnTo>
                      <a:pt x="186" y="60"/>
                    </a:lnTo>
                    <a:lnTo>
                      <a:pt x="195" y="57"/>
                    </a:lnTo>
                    <a:lnTo>
                      <a:pt x="203" y="55"/>
                    </a:lnTo>
                    <a:lnTo>
                      <a:pt x="212" y="52"/>
                    </a:lnTo>
                    <a:lnTo>
                      <a:pt x="221" y="52"/>
                    </a:lnTo>
                    <a:lnTo>
                      <a:pt x="221" y="52"/>
                    </a:lnTo>
                    <a:close/>
                    <a:moveTo>
                      <a:pt x="817" y="106"/>
                    </a:moveTo>
                    <a:lnTo>
                      <a:pt x="817" y="106"/>
                    </a:lnTo>
                    <a:lnTo>
                      <a:pt x="814" y="103"/>
                    </a:lnTo>
                    <a:lnTo>
                      <a:pt x="812" y="101"/>
                    </a:lnTo>
                    <a:lnTo>
                      <a:pt x="810" y="98"/>
                    </a:lnTo>
                    <a:lnTo>
                      <a:pt x="807" y="97"/>
                    </a:lnTo>
                    <a:lnTo>
                      <a:pt x="799" y="94"/>
                    </a:lnTo>
                    <a:lnTo>
                      <a:pt x="791" y="94"/>
                    </a:lnTo>
                    <a:lnTo>
                      <a:pt x="783" y="97"/>
                    </a:lnTo>
                    <a:lnTo>
                      <a:pt x="776" y="100"/>
                    </a:lnTo>
                    <a:lnTo>
                      <a:pt x="773" y="102"/>
                    </a:lnTo>
                    <a:lnTo>
                      <a:pt x="771" y="105"/>
                    </a:lnTo>
                    <a:lnTo>
                      <a:pt x="770" y="108"/>
                    </a:lnTo>
                    <a:lnTo>
                      <a:pt x="769" y="113"/>
                    </a:lnTo>
                    <a:lnTo>
                      <a:pt x="769" y="113"/>
                    </a:lnTo>
                    <a:lnTo>
                      <a:pt x="770" y="154"/>
                    </a:lnTo>
                    <a:lnTo>
                      <a:pt x="773" y="186"/>
                    </a:lnTo>
                    <a:lnTo>
                      <a:pt x="778" y="218"/>
                    </a:lnTo>
                    <a:lnTo>
                      <a:pt x="784" y="255"/>
                    </a:lnTo>
                    <a:lnTo>
                      <a:pt x="784" y="255"/>
                    </a:lnTo>
                    <a:lnTo>
                      <a:pt x="787" y="263"/>
                    </a:lnTo>
                    <a:lnTo>
                      <a:pt x="792" y="270"/>
                    </a:lnTo>
                    <a:lnTo>
                      <a:pt x="797" y="278"/>
                    </a:lnTo>
                    <a:lnTo>
                      <a:pt x="805" y="283"/>
                    </a:lnTo>
                    <a:lnTo>
                      <a:pt x="812" y="287"/>
                    </a:lnTo>
                    <a:lnTo>
                      <a:pt x="821" y="291"/>
                    </a:lnTo>
                    <a:lnTo>
                      <a:pt x="824" y="291"/>
                    </a:lnTo>
                    <a:lnTo>
                      <a:pt x="828" y="291"/>
                    </a:lnTo>
                    <a:lnTo>
                      <a:pt x="832" y="290"/>
                    </a:lnTo>
                    <a:lnTo>
                      <a:pt x="835" y="287"/>
                    </a:lnTo>
                    <a:lnTo>
                      <a:pt x="835" y="287"/>
                    </a:lnTo>
                    <a:lnTo>
                      <a:pt x="875" y="258"/>
                    </a:lnTo>
                    <a:lnTo>
                      <a:pt x="910" y="230"/>
                    </a:lnTo>
                    <a:lnTo>
                      <a:pt x="942" y="202"/>
                    </a:lnTo>
                    <a:lnTo>
                      <a:pt x="972" y="175"/>
                    </a:lnTo>
                    <a:lnTo>
                      <a:pt x="1001" y="146"/>
                    </a:lnTo>
                    <a:lnTo>
                      <a:pt x="1031" y="117"/>
                    </a:lnTo>
                    <a:lnTo>
                      <a:pt x="1099" y="50"/>
                    </a:lnTo>
                    <a:lnTo>
                      <a:pt x="1099" y="50"/>
                    </a:lnTo>
                    <a:lnTo>
                      <a:pt x="1103" y="45"/>
                    </a:lnTo>
                    <a:lnTo>
                      <a:pt x="1104" y="39"/>
                    </a:lnTo>
                    <a:lnTo>
                      <a:pt x="1103" y="35"/>
                    </a:lnTo>
                    <a:lnTo>
                      <a:pt x="1101" y="32"/>
                    </a:lnTo>
                    <a:lnTo>
                      <a:pt x="1097" y="30"/>
                    </a:lnTo>
                    <a:lnTo>
                      <a:pt x="1093" y="29"/>
                    </a:lnTo>
                    <a:lnTo>
                      <a:pt x="1087" y="29"/>
                    </a:lnTo>
                    <a:lnTo>
                      <a:pt x="1082" y="32"/>
                    </a:lnTo>
                    <a:lnTo>
                      <a:pt x="1082" y="32"/>
                    </a:lnTo>
                    <a:lnTo>
                      <a:pt x="1047" y="55"/>
                    </a:lnTo>
                    <a:lnTo>
                      <a:pt x="1016" y="75"/>
                    </a:lnTo>
                    <a:lnTo>
                      <a:pt x="960" y="110"/>
                    </a:lnTo>
                    <a:lnTo>
                      <a:pt x="905" y="142"/>
                    </a:lnTo>
                    <a:lnTo>
                      <a:pt x="841" y="181"/>
                    </a:lnTo>
                    <a:lnTo>
                      <a:pt x="841" y="181"/>
                    </a:lnTo>
                    <a:lnTo>
                      <a:pt x="832" y="160"/>
                    </a:lnTo>
                    <a:lnTo>
                      <a:pt x="825" y="142"/>
                    </a:lnTo>
                    <a:lnTo>
                      <a:pt x="817" y="106"/>
                    </a:lnTo>
                    <a:lnTo>
                      <a:pt x="817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5" name="Text4" descr="b550300e-0187-4952-88b2-237f86bcc39b"/>
              <p:cNvSpPr txBox="1"/>
              <p:nvPr/>
            </p:nvSpPr>
            <p:spPr>
              <a:xfrm>
                <a:off x="6666916" y="2841618"/>
                <a:ext cx="2366818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将输入的字符串转换为其他类型，如int(input())。</a:t>
                </a:r>
                <a:endParaRPr lang="en-US" dirty="0"/>
              </a:p>
            </p:txBody>
          </p:sp>
          <p:sp>
            <p:nvSpPr>
              <p:cNvPr id="26" name="Bullet4" descr="6ebcf3f5-cbf9-4ae7-9ce5-9aaebabea455"/>
              <p:cNvSpPr txBox="1"/>
              <p:nvPr/>
            </p:nvSpPr>
            <p:spPr>
              <a:xfrm>
                <a:off x="6666916" y="2340148"/>
                <a:ext cx="2366818" cy="5014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输入数据转换</a:t>
                </a:r>
                <a:endParaRPr lang="en-US" dirty="0"/>
              </a:p>
            </p:txBody>
          </p:sp>
        </p:grpSp>
        <p:grpSp>
          <p:nvGrpSpPr>
            <p:cNvPr id="35" name="组合 34" descr="278defc2-08d5-49bb-8f21-64a9d10c3725"/>
            <p:cNvGrpSpPr/>
            <p:nvPr/>
          </p:nvGrpSpPr>
          <p:grpSpPr>
            <a:xfrm>
              <a:off x="8421241" y="3328499"/>
              <a:ext cx="2366818" cy="2691849"/>
              <a:chOff x="8421241" y="3328499"/>
              <a:chExt cx="2366818" cy="2691849"/>
            </a:xfrm>
          </p:grpSpPr>
          <p:sp>
            <p:nvSpPr>
              <p:cNvPr id="4" name="ComponentBackground5" descr="457b8c4d-84f1-41bd-b9c2-c66d54507a23"/>
              <p:cNvSpPr/>
              <p:nvPr/>
            </p:nvSpPr>
            <p:spPr bwMode="auto">
              <a:xfrm rot="5400000">
                <a:off x="9084287" y="2808472"/>
                <a:ext cx="1040052" cy="2080106"/>
              </a:xfrm>
              <a:custGeom>
                <a:avLst/>
                <a:gdLst>
                  <a:gd name="T0" fmla="*/ 612 w 612"/>
                  <a:gd name="T1" fmla="*/ 192 h 1224"/>
                  <a:gd name="T2" fmla="*/ 547 w 612"/>
                  <a:gd name="T3" fmla="*/ 197 h 1224"/>
                  <a:gd name="T4" fmla="*/ 487 w 612"/>
                  <a:gd name="T5" fmla="*/ 210 h 1224"/>
                  <a:gd name="T6" fmla="*/ 430 w 612"/>
                  <a:gd name="T7" fmla="*/ 233 h 1224"/>
                  <a:gd name="T8" fmla="*/ 377 w 612"/>
                  <a:gd name="T9" fmla="*/ 264 h 1224"/>
                  <a:gd name="T10" fmla="*/ 330 w 612"/>
                  <a:gd name="T11" fmla="*/ 301 h 1224"/>
                  <a:gd name="T12" fmla="*/ 288 w 612"/>
                  <a:gd name="T13" fmla="*/ 344 h 1224"/>
                  <a:gd name="T14" fmla="*/ 252 w 612"/>
                  <a:gd name="T15" fmla="*/ 394 h 1224"/>
                  <a:gd name="T16" fmla="*/ 225 w 612"/>
                  <a:gd name="T17" fmla="*/ 448 h 1224"/>
                  <a:gd name="T18" fmla="*/ 204 w 612"/>
                  <a:gd name="T19" fmla="*/ 506 h 1224"/>
                  <a:gd name="T20" fmla="*/ 194 w 612"/>
                  <a:gd name="T21" fmla="*/ 569 h 1224"/>
                  <a:gd name="T22" fmla="*/ 191 w 612"/>
                  <a:gd name="T23" fmla="*/ 612 h 1224"/>
                  <a:gd name="T24" fmla="*/ 196 w 612"/>
                  <a:gd name="T25" fmla="*/ 676 h 1224"/>
                  <a:gd name="T26" fmla="*/ 210 w 612"/>
                  <a:gd name="T27" fmla="*/ 737 h 1224"/>
                  <a:gd name="T28" fmla="*/ 233 w 612"/>
                  <a:gd name="T29" fmla="*/ 794 h 1224"/>
                  <a:gd name="T30" fmla="*/ 263 w 612"/>
                  <a:gd name="T31" fmla="*/ 847 h 1224"/>
                  <a:gd name="T32" fmla="*/ 301 w 612"/>
                  <a:gd name="T33" fmla="*/ 895 h 1224"/>
                  <a:gd name="T34" fmla="*/ 344 w 612"/>
                  <a:gd name="T35" fmla="*/ 937 h 1224"/>
                  <a:gd name="T36" fmla="*/ 394 w 612"/>
                  <a:gd name="T37" fmla="*/ 971 h 1224"/>
                  <a:gd name="T38" fmla="*/ 448 w 612"/>
                  <a:gd name="T39" fmla="*/ 999 h 1224"/>
                  <a:gd name="T40" fmla="*/ 507 w 612"/>
                  <a:gd name="T41" fmla="*/ 1019 h 1224"/>
                  <a:gd name="T42" fmla="*/ 569 w 612"/>
                  <a:gd name="T43" fmla="*/ 1030 h 1224"/>
                  <a:gd name="T44" fmla="*/ 612 w 612"/>
                  <a:gd name="T45" fmla="*/ 1224 h 1224"/>
                  <a:gd name="T46" fmla="*/ 550 w 612"/>
                  <a:gd name="T47" fmla="*/ 1220 h 1224"/>
                  <a:gd name="T48" fmla="*/ 459 w 612"/>
                  <a:gd name="T49" fmla="*/ 1205 h 1224"/>
                  <a:gd name="T50" fmla="*/ 374 w 612"/>
                  <a:gd name="T51" fmla="*/ 1176 h 1224"/>
                  <a:gd name="T52" fmla="*/ 295 w 612"/>
                  <a:gd name="T53" fmla="*/ 1135 h 1224"/>
                  <a:gd name="T54" fmla="*/ 224 w 612"/>
                  <a:gd name="T55" fmla="*/ 1084 h 1224"/>
                  <a:gd name="T56" fmla="*/ 159 w 612"/>
                  <a:gd name="T57" fmla="*/ 1023 h 1224"/>
                  <a:gd name="T58" fmla="*/ 105 w 612"/>
                  <a:gd name="T59" fmla="*/ 953 h 1224"/>
                  <a:gd name="T60" fmla="*/ 61 w 612"/>
                  <a:gd name="T61" fmla="*/ 877 h 1224"/>
                  <a:gd name="T62" fmla="*/ 27 w 612"/>
                  <a:gd name="T63" fmla="*/ 793 h 1224"/>
                  <a:gd name="T64" fmla="*/ 7 w 612"/>
                  <a:gd name="T65" fmla="*/ 705 h 1224"/>
                  <a:gd name="T66" fmla="*/ 0 w 612"/>
                  <a:gd name="T67" fmla="*/ 612 h 1224"/>
                  <a:gd name="T68" fmla="*/ 4 w 612"/>
                  <a:gd name="T69" fmla="*/ 549 h 1224"/>
                  <a:gd name="T70" fmla="*/ 19 w 612"/>
                  <a:gd name="T71" fmla="*/ 459 h 1224"/>
                  <a:gd name="T72" fmla="*/ 49 w 612"/>
                  <a:gd name="T73" fmla="*/ 374 h 1224"/>
                  <a:gd name="T74" fmla="*/ 88 w 612"/>
                  <a:gd name="T75" fmla="*/ 295 h 1224"/>
                  <a:gd name="T76" fmla="*/ 140 w 612"/>
                  <a:gd name="T77" fmla="*/ 223 h 1224"/>
                  <a:gd name="T78" fmla="*/ 201 w 612"/>
                  <a:gd name="T79" fmla="*/ 159 h 1224"/>
                  <a:gd name="T80" fmla="*/ 270 w 612"/>
                  <a:gd name="T81" fmla="*/ 105 h 1224"/>
                  <a:gd name="T82" fmla="*/ 347 w 612"/>
                  <a:gd name="T83" fmla="*/ 61 h 1224"/>
                  <a:gd name="T84" fmla="*/ 430 w 612"/>
                  <a:gd name="T85" fmla="*/ 27 h 1224"/>
                  <a:gd name="T86" fmla="*/ 519 w 612"/>
                  <a:gd name="T87" fmla="*/ 7 h 1224"/>
                  <a:gd name="T88" fmla="*/ 612 w 612"/>
                  <a:gd name="T89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2" h="1224">
                    <a:moveTo>
                      <a:pt x="612" y="0"/>
                    </a:moveTo>
                    <a:lnTo>
                      <a:pt x="612" y="192"/>
                    </a:lnTo>
                    <a:lnTo>
                      <a:pt x="612" y="192"/>
                    </a:lnTo>
                    <a:lnTo>
                      <a:pt x="590" y="192"/>
                    </a:lnTo>
                    <a:lnTo>
                      <a:pt x="569" y="193"/>
                    </a:lnTo>
                    <a:lnTo>
                      <a:pt x="547" y="197"/>
                    </a:lnTo>
                    <a:lnTo>
                      <a:pt x="527" y="200"/>
                    </a:lnTo>
                    <a:lnTo>
                      <a:pt x="507" y="205"/>
                    </a:lnTo>
                    <a:lnTo>
                      <a:pt x="487" y="210"/>
                    </a:lnTo>
                    <a:lnTo>
                      <a:pt x="467" y="217"/>
                    </a:lnTo>
                    <a:lnTo>
                      <a:pt x="448" y="224"/>
                    </a:lnTo>
                    <a:lnTo>
                      <a:pt x="430" y="233"/>
                    </a:lnTo>
                    <a:lnTo>
                      <a:pt x="411" y="242"/>
                    </a:lnTo>
                    <a:lnTo>
                      <a:pt x="394" y="252"/>
                    </a:lnTo>
                    <a:lnTo>
                      <a:pt x="377" y="264"/>
                    </a:lnTo>
                    <a:lnTo>
                      <a:pt x="361" y="275"/>
                    </a:lnTo>
                    <a:lnTo>
                      <a:pt x="344" y="288"/>
                    </a:lnTo>
                    <a:lnTo>
                      <a:pt x="330" y="301"/>
                    </a:lnTo>
                    <a:lnTo>
                      <a:pt x="314" y="315"/>
                    </a:lnTo>
                    <a:lnTo>
                      <a:pt x="301" y="330"/>
                    </a:lnTo>
                    <a:lnTo>
                      <a:pt x="288" y="344"/>
                    </a:lnTo>
                    <a:lnTo>
                      <a:pt x="275" y="361"/>
                    </a:lnTo>
                    <a:lnTo>
                      <a:pt x="263" y="377"/>
                    </a:lnTo>
                    <a:lnTo>
                      <a:pt x="252" y="394"/>
                    </a:lnTo>
                    <a:lnTo>
                      <a:pt x="243" y="412"/>
                    </a:lnTo>
                    <a:lnTo>
                      <a:pt x="233" y="430"/>
                    </a:lnTo>
                    <a:lnTo>
                      <a:pt x="225" y="448"/>
                    </a:lnTo>
                    <a:lnTo>
                      <a:pt x="218" y="467"/>
                    </a:lnTo>
                    <a:lnTo>
                      <a:pt x="210" y="487"/>
                    </a:lnTo>
                    <a:lnTo>
                      <a:pt x="204" y="506"/>
                    </a:lnTo>
                    <a:lnTo>
                      <a:pt x="200" y="527"/>
                    </a:lnTo>
                    <a:lnTo>
                      <a:pt x="196" y="548"/>
                    </a:lnTo>
                    <a:lnTo>
                      <a:pt x="194" y="569"/>
                    </a:lnTo>
                    <a:lnTo>
                      <a:pt x="192" y="590"/>
                    </a:lnTo>
                    <a:lnTo>
                      <a:pt x="191" y="612"/>
                    </a:lnTo>
                    <a:lnTo>
                      <a:pt x="191" y="612"/>
                    </a:lnTo>
                    <a:lnTo>
                      <a:pt x="192" y="633"/>
                    </a:lnTo>
                    <a:lnTo>
                      <a:pt x="194" y="655"/>
                    </a:lnTo>
                    <a:lnTo>
                      <a:pt x="196" y="676"/>
                    </a:lnTo>
                    <a:lnTo>
                      <a:pt x="200" y="696"/>
                    </a:lnTo>
                    <a:lnTo>
                      <a:pt x="204" y="717"/>
                    </a:lnTo>
                    <a:lnTo>
                      <a:pt x="210" y="737"/>
                    </a:lnTo>
                    <a:lnTo>
                      <a:pt x="218" y="756"/>
                    </a:lnTo>
                    <a:lnTo>
                      <a:pt x="225" y="775"/>
                    </a:lnTo>
                    <a:lnTo>
                      <a:pt x="233" y="794"/>
                    </a:lnTo>
                    <a:lnTo>
                      <a:pt x="243" y="812"/>
                    </a:lnTo>
                    <a:lnTo>
                      <a:pt x="252" y="830"/>
                    </a:lnTo>
                    <a:lnTo>
                      <a:pt x="263" y="847"/>
                    </a:lnTo>
                    <a:lnTo>
                      <a:pt x="275" y="864"/>
                    </a:lnTo>
                    <a:lnTo>
                      <a:pt x="288" y="879"/>
                    </a:lnTo>
                    <a:lnTo>
                      <a:pt x="301" y="895"/>
                    </a:lnTo>
                    <a:lnTo>
                      <a:pt x="314" y="909"/>
                    </a:lnTo>
                    <a:lnTo>
                      <a:pt x="330" y="922"/>
                    </a:lnTo>
                    <a:lnTo>
                      <a:pt x="344" y="937"/>
                    </a:lnTo>
                    <a:lnTo>
                      <a:pt x="361" y="949"/>
                    </a:lnTo>
                    <a:lnTo>
                      <a:pt x="377" y="961"/>
                    </a:lnTo>
                    <a:lnTo>
                      <a:pt x="394" y="971"/>
                    </a:lnTo>
                    <a:lnTo>
                      <a:pt x="411" y="981"/>
                    </a:lnTo>
                    <a:lnTo>
                      <a:pt x="430" y="991"/>
                    </a:lnTo>
                    <a:lnTo>
                      <a:pt x="448" y="999"/>
                    </a:lnTo>
                    <a:lnTo>
                      <a:pt x="467" y="1006"/>
                    </a:lnTo>
                    <a:lnTo>
                      <a:pt x="487" y="1013"/>
                    </a:lnTo>
                    <a:lnTo>
                      <a:pt x="507" y="1019"/>
                    </a:lnTo>
                    <a:lnTo>
                      <a:pt x="527" y="1024"/>
                    </a:lnTo>
                    <a:lnTo>
                      <a:pt x="547" y="1028"/>
                    </a:lnTo>
                    <a:lnTo>
                      <a:pt x="569" y="1030"/>
                    </a:lnTo>
                    <a:lnTo>
                      <a:pt x="590" y="1031"/>
                    </a:lnTo>
                    <a:lnTo>
                      <a:pt x="612" y="1032"/>
                    </a:lnTo>
                    <a:lnTo>
                      <a:pt x="612" y="1224"/>
                    </a:lnTo>
                    <a:lnTo>
                      <a:pt x="612" y="1224"/>
                    </a:lnTo>
                    <a:lnTo>
                      <a:pt x="581" y="1222"/>
                    </a:lnTo>
                    <a:lnTo>
                      <a:pt x="550" y="1220"/>
                    </a:lnTo>
                    <a:lnTo>
                      <a:pt x="519" y="1216"/>
                    </a:lnTo>
                    <a:lnTo>
                      <a:pt x="489" y="1210"/>
                    </a:lnTo>
                    <a:lnTo>
                      <a:pt x="459" y="1205"/>
                    </a:lnTo>
                    <a:lnTo>
                      <a:pt x="430" y="1196"/>
                    </a:lnTo>
                    <a:lnTo>
                      <a:pt x="402" y="1187"/>
                    </a:lnTo>
                    <a:lnTo>
                      <a:pt x="374" y="1176"/>
                    </a:lnTo>
                    <a:lnTo>
                      <a:pt x="347" y="1163"/>
                    </a:lnTo>
                    <a:lnTo>
                      <a:pt x="320" y="1150"/>
                    </a:lnTo>
                    <a:lnTo>
                      <a:pt x="295" y="1135"/>
                    </a:lnTo>
                    <a:lnTo>
                      <a:pt x="270" y="1118"/>
                    </a:lnTo>
                    <a:lnTo>
                      <a:pt x="246" y="1102"/>
                    </a:lnTo>
                    <a:lnTo>
                      <a:pt x="224" y="1084"/>
                    </a:lnTo>
                    <a:lnTo>
                      <a:pt x="201" y="1065"/>
                    </a:lnTo>
                    <a:lnTo>
                      <a:pt x="179" y="1044"/>
                    </a:lnTo>
                    <a:lnTo>
                      <a:pt x="159" y="1023"/>
                    </a:lnTo>
                    <a:lnTo>
                      <a:pt x="140" y="1001"/>
                    </a:lnTo>
                    <a:lnTo>
                      <a:pt x="122" y="977"/>
                    </a:lnTo>
                    <a:lnTo>
                      <a:pt x="105" y="953"/>
                    </a:lnTo>
                    <a:lnTo>
                      <a:pt x="88" y="928"/>
                    </a:lnTo>
                    <a:lnTo>
                      <a:pt x="74" y="903"/>
                    </a:lnTo>
                    <a:lnTo>
                      <a:pt x="61" y="877"/>
                    </a:lnTo>
                    <a:lnTo>
                      <a:pt x="49" y="849"/>
                    </a:lnTo>
                    <a:lnTo>
                      <a:pt x="37" y="822"/>
                    </a:lnTo>
                    <a:lnTo>
                      <a:pt x="27" y="793"/>
                    </a:lnTo>
                    <a:lnTo>
                      <a:pt x="19" y="765"/>
                    </a:lnTo>
                    <a:lnTo>
                      <a:pt x="13" y="735"/>
                    </a:lnTo>
                    <a:lnTo>
                      <a:pt x="7" y="705"/>
                    </a:lnTo>
                    <a:lnTo>
                      <a:pt x="4" y="674"/>
                    </a:lnTo>
                    <a:lnTo>
                      <a:pt x="1" y="643"/>
                    </a:lnTo>
                    <a:lnTo>
                      <a:pt x="0" y="612"/>
                    </a:lnTo>
                    <a:lnTo>
                      <a:pt x="0" y="612"/>
                    </a:lnTo>
                    <a:lnTo>
                      <a:pt x="1" y="581"/>
                    </a:lnTo>
                    <a:lnTo>
                      <a:pt x="4" y="549"/>
                    </a:lnTo>
                    <a:lnTo>
                      <a:pt x="7" y="518"/>
                    </a:lnTo>
                    <a:lnTo>
                      <a:pt x="13" y="488"/>
                    </a:lnTo>
                    <a:lnTo>
                      <a:pt x="19" y="459"/>
                    </a:lnTo>
                    <a:lnTo>
                      <a:pt x="27" y="430"/>
                    </a:lnTo>
                    <a:lnTo>
                      <a:pt x="37" y="401"/>
                    </a:lnTo>
                    <a:lnTo>
                      <a:pt x="49" y="374"/>
                    </a:lnTo>
                    <a:lnTo>
                      <a:pt x="61" y="346"/>
                    </a:lnTo>
                    <a:lnTo>
                      <a:pt x="74" y="320"/>
                    </a:lnTo>
                    <a:lnTo>
                      <a:pt x="88" y="295"/>
                    </a:lnTo>
                    <a:lnTo>
                      <a:pt x="105" y="270"/>
                    </a:lnTo>
                    <a:lnTo>
                      <a:pt x="122" y="246"/>
                    </a:lnTo>
                    <a:lnTo>
                      <a:pt x="140" y="223"/>
                    </a:lnTo>
                    <a:lnTo>
                      <a:pt x="159" y="200"/>
                    </a:lnTo>
                    <a:lnTo>
                      <a:pt x="179" y="179"/>
                    </a:lnTo>
                    <a:lnTo>
                      <a:pt x="201" y="159"/>
                    </a:lnTo>
                    <a:lnTo>
                      <a:pt x="224" y="139"/>
                    </a:lnTo>
                    <a:lnTo>
                      <a:pt x="246" y="122"/>
                    </a:lnTo>
                    <a:lnTo>
                      <a:pt x="270" y="105"/>
                    </a:lnTo>
                    <a:lnTo>
                      <a:pt x="295" y="89"/>
                    </a:lnTo>
                    <a:lnTo>
                      <a:pt x="320" y="74"/>
                    </a:lnTo>
                    <a:lnTo>
                      <a:pt x="347" y="61"/>
                    </a:lnTo>
                    <a:lnTo>
                      <a:pt x="374" y="49"/>
                    </a:lnTo>
                    <a:lnTo>
                      <a:pt x="402" y="38"/>
                    </a:lnTo>
                    <a:lnTo>
                      <a:pt x="430" y="27"/>
                    </a:lnTo>
                    <a:lnTo>
                      <a:pt x="459" y="20"/>
                    </a:lnTo>
                    <a:lnTo>
                      <a:pt x="489" y="13"/>
                    </a:lnTo>
                    <a:lnTo>
                      <a:pt x="519" y="7"/>
                    </a:lnTo>
                    <a:lnTo>
                      <a:pt x="550" y="3"/>
                    </a:lnTo>
                    <a:lnTo>
                      <a:pt x="581" y="1"/>
                    </a:lnTo>
                    <a:lnTo>
                      <a:pt x="612" y="0"/>
                    </a:lnTo>
                    <a:lnTo>
                      <a:pt x="612" y="0"/>
                    </a:ln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0" name="IconBackground5" descr="9e6e6f9f-4caa-4a82-b3bc-826d42d9c6af"/>
              <p:cNvSpPr/>
              <p:nvPr/>
            </p:nvSpPr>
            <p:spPr>
              <a:xfrm>
                <a:off x="9060000" y="3774387"/>
                <a:ext cx="1142509" cy="11425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" name="Icon5" descr="401bc85d-4bd9-42ff-9e11-ade583f7c819"/>
              <p:cNvSpPr/>
              <p:nvPr/>
            </p:nvSpPr>
            <p:spPr bwMode="auto">
              <a:xfrm>
                <a:off x="9359967" y="4074353"/>
                <a:ext cx="542576" cy="542576"/>
              </a:xfrm>
              <a:custGeom>
                <a:avLst/>
                <a:gdLst>
                  <a:gd name="T0" fmla="*/ 497 w 1104"/>
                  <a:gd name="T1" fmla="*/ 19 h 1104"/>
                  <a:gd name="T2" fmla="*/ 458 w 1104"/>
                  <a:gd name="T3" fmla="*/ 82 h 1104"/>
                  <a:gd name="T4" fmla="*/ 469 w 1104"/>
                  <a:gd name="T5" fmla="*/ 155 h 1104"/>
                  <a:gd name="T6" fmla="*/ 526 w 1104"/>
                  <a:gd name="T7" fmla="*/ 217 h 1104"/>
                  <a:gd name="T8" fmla="*/ 591 w 1104"/>
                  <a:gd name="T9" fmla="*/ 212 h 1104"/>
                  <a:gd name="T10" fmla="*/ 640 w 1104"/>
                  <a:gd name="T11" fmla="*/ 141 h 1104"/>
                  <a:gd name="T12" fmla="*/ 642 w 1104"/>
                  <a:gd name="T13" fmla="*/ 69 h 1104"/>
                  <a:gd name="T14" fmla="*/ 596 w 1104"/>
                  <a:gd name="T15" fmla="*/ 11 h 1104"/>
                  <a:gd name="T16" fmla="*/ 615 w 1104"/>
                  <a:gd name="T17" fmla="*/ 264 h 1104"/>
                  <a:gd name="T18" fmla="*/ 708 w 1104"/>
                  <a:gd name="T19" fmla="*/ 272 h 1104"/>
                  <a:gd name="T20" fmla="*/ 741 w 1104"/>
                  <a:gd name="T21" fmla="*/ 304 h 1104"/>
                  <a:gd name="T22" fmla="*/ 749 w 1104"/>
                  <a:gd name="T23" fmla="*/ 469 h 1104"/>
                  <a:gd name="T24" fmla="*/ 371 w 1104"/>
                  <a:gd name="T25" fmla="*/ 478 h 1104"/>
                  <a:gd name="T26" fmla="*/ 347 w 1104"/>
                  <a:gd name="T27" fmla="*/ 447 h 1104"/>
                  <a:gd name="T28" fmla="*/ 372 w 1104"/>
                  <a:gd name="T29" fmla="*/ 289 h 1104"/>
                  <a:gd name="T30" fmla="*/ 476 w 1104"/>
                  <a:gd name="T31" fmla="*/ 257 h 1104"/>
                  <a:gd name="T32" fmla="*/ 194 w 1104"/>
                  <a:gd name="T33" fmla="*/ 557 h 1104"/>
                  <a:gd name="T34" fmla="*/ 131 w 1104"/>
                  <a:gd name="T35" fmla="*/ 594 h 1104"/>
                  <a:gd name="T36" fmla="*/ 110 w 1104"/>
                  <a:gd name="T37" fmla="*/ 658 h 1104"/>
                  <a:gd name="T38" fmla="*/ 140 w 1104"/>
                  <a:gd name="T39" fmla="*/ 740 h 1104"/>
                  <a:gd name="T40" fmla="*/ 208 w 1104"/>
                  <a:gd name="T41" fmla="*/ 779 h 1104"/>
                  <a:gd name="T42" fmla="*/ 268 w 1104"/>
                  <a:gd name="T43" fmla="*/ 746 h 1104"/>
                  <a:gd name="T44" fmla="*/ 301 w 1104"/>
                  <a:gd name="T45" fmla="*/ 665 h 1104"/>
                  <a:gd name="T46" fmla="*/ 285 w 1104"/>
                  <a:gd name="T47" fmla="*/ 599 h 1104"/>
                  <a:gd name="T48" fmla="*/ 223 w 1104"/>
                  <a:gd name="T49" fmla="*/ 558 h 1104"/>
                  <a:gd name="T50" fmla="*/ 277 w 1104"/>
                  <a:gd name="T51" fmla="*/ 814 h 1104"/>
                  <a:gd name="T52" fmla="*/ 382 w 1104"/>
                  <a:gd name="T53" fmla="*/ 840 h 1104"/>
                  <a:gd name="T54" fmla="*/ 412 w 1104"/>
                  <a:gd name="T55" fmla="*/ 1009 h 1104"/>
                  <a:gd name="T56" fmla="*/ 400 w 1104"/>
                  <a:gd name="T57" fmla="*/ 1097 h 1104"/>
                  <a:gd name="T58" fmla="*/ 21 w 1104"/>
                  <a:gd name="T59" fmla="*/ 1102 h 1104"/>
                  <a:gd name="T60" fmla="*/ 1 w 1104"/>
                  <a:gd name="T61" fmla="*/ 1054 h 1104"/>
                  <a:gd name="T62" fmla="*/ 21 w 1104"/>
                  <a:gd name="T63" fmla="*/ 851 h 1104"/>
                  <a:gd name="T64" fmla="*/ 126 w 1104"/>
                  <a:gd name="T65" fmla="*/ 813 h 1104"/>
                  <a:gd name="T66" fmla="*/ 526 w 1104"/>
                  <a:gd name="T67" fmla="*/ 557 h 1104"/>
                  <a:gd name="T68" fmla="*/ 552 w 1104"/>
                  <a:gd name="T69" fmla="*/ 531 h 1104"/>
                  <a:gd name="T70" fmla="*/ 578 w 1104"/>
                  <a:gd name="T71" fmla="*/ 551 h 1104"/>
                  <a:gd name="T72" fmla="*/ 689 w 1104"/>
                  <a:gd name="T73" fmla="*/ 738 h 1104"/>
                  <a:gd name="T74" fmla="*/ 676 w 1104"/>
                  <a:gd name="T75" fmla="*/ 768 h 1104"/>
                  <a:gd name="T76" fmla="*/ 453 w 1104"/>
                  <a:gd name="T77" fmla="*/ 767 h 1104"/>
                  <a:gd name="T78" fmla="*/ 417 w 1104"/>
                  <a:gd name="T79" fmla="*/ 757 h 1104"/>
                  <a:gd name="T80" fmla="*/ 423 w 1104"/>
                  <a:gd name="T81" fmla="*/ 725 h 1104"/>
                  <a:gd name="T82" fmla="*/ 876 w 1104"/>
                  <a:gd name="T83" fmla="*/ 559 h 1104"/>
                  <a:gd name="T84" fmla="*/ 817 w 1104"/>
                  <a:gd name="T85" fmla="*/ 602 h 1104"/>
                  <a:gd name="T86" fmla="*/ 803 w 1104"/>
                  <a:gd name="T87" fmla="*/ 669 h 1104"/>
                  <a:gd name="T88" fmla="*/ 839 w 1104"/>
                  <a:gd name="T89" fmla="*/ 748 h 1104"/>
                  <a:gd name="T90" fmla="*/ 900 w 1104"/>
                  <a:gd name="T91" fmla="*/ 779 h 1104"/>
                  <a:gd name="T92" fmla="*/ 967 w 1104"/>
                  <a:gd name="T93" fmla="*/ 738 h 1104"/>
                  <a:gd name="T94" fmla="*/ 994 w 1104"/>
                  <a:gd name="T95" fmla="*/ 655 h 1104"/>
                  <a:gd name="T96" fmla="*/ 970 w 1104"/>
                  <a:gd name="T97" fmla="*/ 591 h 1104"/>
                  <a:gd name="T98" fmla="*/ 905 w 1104"/>
                  <a:gd name="T99" fmla="*/ 557 h 1104"/>
                  <a:gd name="T100" fmla="*/ 973 w 1104"/>
                  <a:gd name="T101" fmla="*/ 813 h 1104"/>
                  <a:gd name="T102" fmla="*/ 1078 w 1104"/>
                  <a:gd name="T103" fmla="*/ 845 h 1104"/>
                  <a:gd name="T104" fmla="*/ 1104 w 1104"/>
                  <a:gd name="T105" fmla="*/ 1032 h 1104"/>
                  <a:gd name="T106" fmla="*/ 1087 w 1104"/>
                  <a:gd name="T107" fmla="*/ 1100 h 1104"/>
                  <a:gd name="T108" fmla="*/ 708 w 1104"/>
                  <a:gd name="T109" fmla="*/ 1100 h 1104"/>
                  <a:gd name="T110" fmla="*/ 692 w 1104"/>
                  <a:gd name="T111" fmla="*/ 1032 h 1104"/>
                  <a:gd name="T112" fmla="*/ 717 w 1104"/>
                  <a:gd name="T113" fmla="*/ 845 h 1104"/>
                  <a:gd name="T114" fmla="*/ 822 w 1104"/>
                  <a:gd name="T115" fmla="*/ 81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4" h="1104">
                    <a:moveTo>
                      <a:pt x="550" y="0"/>
                    </a:moveTo>
                    <a:lnTo>
                      <a:pt x="550" y="0"/>
                    </a:lnTo>
                    <a:lnTo>
                      <a:pt x="540" y="1"/>
                    </a:lnTo>
                    <a:lnTo>
                      <a:pt x="530" y="2"/>
                    </a:lnTo>
                    <a:lnTo>
                      <a:pt x="522" y="6"/>
                    </a:lnTo>
                    <a:lnTo>
                      <a:pt x="513" y="9"/>
                    </a:lnTo>
                    <a:lnTo>
                      <a:pt x="504" y="13"/>
                    </a:lnTo>
                    <a:lnTo>
                      <a:pt x="497" y="19"/>
                    </a:lnTo>
                    <a:lnTo>
                      <a:pt x="489" y="24"/>
                    </a:lnTo>
                    <a:lnTo>
                      <a:pt x="483" y="31"/>
                    </a:lnTo>
                    <a:lnTo>
                      <a:pt x="478" y="38"/>
                    </a:lnTo>
                    <a:lnTo>
                      <a:pt x="472" y="47"/>
                    </a:lnTo>
                    <a:lnTo>
                      <a:pt x="467" y="54"/>
                    </a:lnTo>
                    <a:lnTo>
                      <a:pt x="463" y="64"/>
                    </a:lnTo>
                    <a:lnTo>
                      <a:pt x="460" y="72"/>
                    </a:lnTo>
                    <a:lnTo>
                      <a:pt x="458" y="82"/>
                    </a:lnTo>
                    <a:lnTo>
                      <a:pt x="457" y="92"/>
                    </a:lnTo>
                    <a:lnTo>
                      <a:pt x="456" y="103"/>
                    </a:lnTo>
                    <a:lnTo>
                      <a:pt x="456" y="103"/>
                    </a:lnTo>
                    <a:lnTo>
                      <a:pt x="457" y="113"/>
                    </a:lnTo>
                    <a:lnTo>
                      <a:pt x="458" y="124"/>
                    </a:lnTo>
                    <a:lnTo>
                      <a:pt x="461" y="134"/>
                    </a:lnTo>
                    <a:lnTo>
                      <a:pt x="465" y="145"/>
                    </a:lnTo>
                    <a:lnTo>
                      <a:pt x="469" y="155"/>
                    </a:lnTo>
                    <a:lnTo>
                      <a:pt x="474" y="165"/>
                    </a:lnTo>
                    <a:lnTo>
                      <a:pt x="480" y="175"/>
                    </a:lnTo>
                    <a:lnTo>
                      <a:pt x="486" y="185"/>
                    </a:lnTo>
                    <a:lnTo>
                      <a:pt x="493" y="192"/>
                    </a:lnTo>
                    <a:lnTo>
                      <a:pt x="500" y="200"/>
                    </a:lnTo>
                    <a:lnTo>
                      <a:pt x="508" y="207"/>
                    </a:lnTo>
                    <a:lnTo>
                      <a:pt x="516" y="213"/>
                    </a:lnTo>
                    <a:lnTo>
                      <a:pt x="526" y="217"/>
                    </a:lnTo>
                    <a:lnTo>
                      <a:pt x="535" y="220"/>
                    </a:lnTo>
                    <a:lnTo>
                      <a:pt x="544" y="222"/>
                    </a:lnTo>
                    <a:lnTo>
                      <a:pt x="554" y="223"/>
                    </a:lnTo>
                    <a:lnTo>
                      <a:pt x="554" y="223"/>
                    </a:lnTo>
                    <a:lnTo>
                      <a:pt x="564" y="222"/>
                    </a:lnTo>
                    <a:lnTo>
                      <a:pt x="573" y="220"/>
                    </a:lnTo>
                    <a:lnTo>
                      <a:pt x="582" y="216"/>
                    </a:lnTo>
                    <a:lnTo>
                      <a:pt x="591" y="212"/>
                    </a:lnTo>
                    <a:lnTo>
                      <a:pt x="599" y="205"/>
                    </a:lnTo>
                    <a:lnTo>
                      <a:pt x="607" y="198"/>
                    </a:lnTo>
                    <a:lnTo>
                      <a:pt x="614" y="190"/>
                    </a:lnTo>
                    <a:lnTo>
                      <a:pt x="621" y="181"/>
                    </a:lnTo>
                    <a:lnTo>
                      <a:pt x="627" y="172"/>
                    </a:lnTo>
                    <a:lnTo>
                      <a:pt x="633" y="162"/>
                    </a:lnTo>
                    <a:lnTo>
                      <a:pt x="637" y="152"/>
                    </a:lnTo>
                    <a:lnTo>
                      <a:pt x="640" y="141"/>
                    </a:lnTo>
                    <a:lnTo>
                      <a:pt x="644" y="131"/>
                    </a:lnTo>
                    <a:lnTo>
                      <a:pt x="646" y="120"/>
                    </a:lnTo>
                    <a:lnTo>
                      <a:pt x="647" y="109"/>
                    </a:lnTo>
                    <a:lnTo>
                      <a:pt x="648" y="98"/>
                    </a:lnTo>
                    <a:lnTo>
                      <a:pt x="648" y="98"/>
                    </a:lnTo>
                    <a:lnTo>
                      <a:pt x="647" y="89"/>
                    </a:lnTo>
                    <a:lnTo>
                      <a:pt x="646" y="79"/>
                    </a:lnTo>
                    <a:lnTo>
                      <a:pt x="642" y="69"/>
                    </a:lnTo>
                    <a:lnTo>
                      <a:pt x="639" y="60"/>
                    </a:lnTo>
                    <a:lnTo>
                      <a:pt x="635" y="51"/>
                    </a:lnTo>
                    <a:lnTo>
                      <a:pt x="631" y="43"/>
                    </a:lnTo>
                    <a:lnTo>
                      <a:pt x="624" y="36"/>
                    </a:lnTo>
                    <a:lnTo>
                      <a:pt x="619" y="28"/>
                    </a:lnTo>
                    <a:lnTo>
                      <a:pt x="611" y="22"/>
                    </a:lnTo>
                    <a:lnTo>
                      <a:pt x="604" y="16"/>
                    </a:lnTo>
                    <a:lnTo>
                      <a:pt x="596" y="11"/>
                    </a:lnTo>
                    <a:lnTo>
                      <a:pt x="587" y="8"/>
                    </a:lnTo>
                    <a:lnTo>
                      <a:pt x="579" y="5"/>
                    </a:lnTo>
                    <a:lnTo>
                      <a:pt x="569" y="2"/>
                    </a:lnTo>
                    <a:lnTo>
                      <a:pt x="559" y="0"/>
                    </a:lnTo>
                    <a:lnTo>
                      <a:pt x="550" y="0"/>
                    </a:lnTo>
                    <a:lnTo>
                      <a:pt x="550" y="0"/>
                    </a:lnTo>
                    <a:close/>
                    <a:moveTo>
                      <a:pt x="552" y="354"/>
                    </a:moveTo>
                    <a:lnTo>
                      <a:pt x="615" y="264"/>
                    </a:lnTo>
                    <a:lnTo>
                      <a:pt x="615" y="264"/>
                    </a:lnTo>
                    <a:lnTo>
                      <a:pt x="619" y="261"/>
                    </a:lnTo>
                    <a:lnTo>
                      <a:pt x="623" y="258"/>
                    </a:lnTo>
                    <a:lnTo>
                      <a:pt x="627" y="257"/>
                    </a:lnTo>
                    <a:lnTo>
                      <a:pt x="632" y="257"/>
                    </a:lnTo>
                    <a:lnTo>
                      <a:pt x="700" y="270"/>
                    </a:lnTo>
                    <a:lnTo>
                      <a:pt x="700" y="270"/>
                    </a:lnTo>
                    <a:lnTo>
                      <a:pt x="708" y="272"/>
                    </a:lnTo>
                    <a:lnTo>
                      <a:pt x="716" y="275"/>
                    </a:lnTo>
                    <a:lnTo>
                      <a:pt x="722" y="279"/>
                    </a:lnTo>
                    <a:lnTo>
                      <a:pt x="728" y="284"/>
                    </a:lnTo>
                    <a:lnTo>
                      <a:pt x="732" y="289"/>
                    </a:lnTo>
                    <a:lnTo>
                      <a:pt x="736" y="295"/>
                    </a:lnTo>
                    <a:lnTo>
                      <a:pt x="738" y="300"/>
                    </a:lnTo>
                    <a:lnTo>
                      <a:pt x="741" y="304"/>
                    </a:lnTo>
                    <a:lnTo>
                      <a:pt x="741" y="304"/>
                    </a:lnTo>
                    <a:lnTo>
                      <a:pt x="751" y="387"/>
                    </a:lnTo>
                    <a:lnTo>
                      <a:pt x="755" y="419"/>
                    </a:lnTo>
                    <a:lnTo>
                      <a:pt x="757" y="447"/>
                    </a:lnTo>
                    <a:lnTo>
                      <a:pt x="757" y="447"/>
                    </a:lnTo>
                    <a:lnTo>
                      <a:pt x="757" y="453"/>
                    </a:lnTo>
                    <a:lnTo>
                      <a:pt x="756" y="458"/>
                    </a:lnTo>
                    <a:lnTo>
                      <a:pt x="752" y="465"/>
                    </a:lnTo>
                    <a:lnTo>
                      <a:pt x="749" y="469"/>
                    </a:lnTo>
                    <a:lnTo>
                      <a:pt x="749" y="469"/>
                    </a:lnTo>
                    <a:lnTo>
                      <a:pt x="744" y="474"/>
                    </a:lnTo>
                    <a:lnTo>
                      <a:pt x="738" y="477"/>
                    </a:lnTo>
                    <a:lnTo>
                      <a:pt x="733" y="478"/>
                    </a:lnTo>
                    <a:lnTo>
                      <a:pt x="727" y="479"/>
                    </a:lnTo>
                    <a:lnTo>
                      <a:pt x="377" y="479"/>
                    </a:lnTo>
                    <a:lnTo>
                      <a:pt x="377" y="479"/>
                    </a:lnTo>
                    <a:lnTo>
                      <a:pt x="371" y="478"/>
                    </a:lnTo>
                    <a:lnTo>
                      <a:pt x="365" y="477"/>
                    </a:lnTo>
                    <a:lnTo>
                      <a:pt x="360" y="474"/>
                    </a:lnTo>
                    <a:lnTo>
                      <a:pt x="355" y="469"/>
                    </a:lnTo>
                    <a:lnTo>
                      <a:pt x="355" y="469"/>
                    </a:lnTo>
                    <a:lnTo>
                      <a:pt x="351" y="465"/>
                    </a:lnTo>
                    <a:lnTo>
                      <a:pt x="348" y="458"/>
                    </a:lnTo>
                    <a:lnTo>
                      <a:pt x="347" y="453"/>
                    </a:lnTo>
                    <a:lnTo>
                      <a:pt x="347" y="447"/>
                    </a:lnTo>
                    <a:lnTo>
                      <a:pt x="347" y="447"/>
                    </a:lnTo>
                    <a:lnTo>
                      <a:pt x="349" y="419"/>
                    </a:lnTo>
                    <a:lnTo>
                      <a:pt x="352" y="387"/>
                    </a:lnTo>
                    <a:lnTo>
                      <a:pt x="363" y="304"/>
                    </a:lnTo>
                    <a:lnTo>
                      <a:pt x="363" y="304"/>
                    </a:lnTo>
                    <a:lnTo>
                      <a:pt x="365" y="300"/>
                    </a:lnTo>
                    <a:lnTo>
                      <a:pt x="368" y="295"/>
                    </a:lnTo>
                    <a:lnTo>
                      <a:pt x="372" y="289"/>
                    </a:lnTo>
                    <a:lnTo>
                      <a:pt x="376" y="284"/>
                    </a:lnTo>
                    <a:lnTo>
                      <a:pt x="382" y="279"/>
                    </a:lnTo>
                    <a:lnTo>
                      <a:pt x="388" y="275"/>
                    </a:lnTo>
                    <a:lnTo>
                      <a:pt x="396" y="272"/>
                    </a:lnTo>
                    <a:lnTo>
                      <a:pt x="404" y="270"/>
                    </a:lnTo>
                    <a:lnTo>
                      <a:pt x="472" y="257"/>
                    </a:lnTo>
                    <a:lnTo>
                      <a:pt x="472" y="257"/>
                    </a:lnTo>
                    <a:lnTo>
                      <a:pt x="476" y="257"/>
                    </a:lnTo>
                    <a:lnTo>
                      <a:pt x="481" y="258"/>
                    </a:lnTo>
                    <a:lnTo>
                      <a:pt x="485" y="261"/>
                    </a:lnTo>
                    <a:lnTo>
                      <a:pt x="488" y="264"/>
                    </a:lnTo>
                    <a:lnTo>
                      <a:pt x="552" y="354"/>
                    </a:lnTo>
                    <a:lnTo>
                      <a:pt x="552" y="354"/>
                    </a:lnTo>
                    <a:close/>
                    <a:moveTo>
                      <a:pt x="204" y="557"/>
                    </a:moveTo>
                    <a:lnTo>
                      <a:pt x="204" y="557"/>
                    </a:lnTo>
                    <a:lnTo>
                      <a:pt x="194" y="557"/>
                    </a:lnTo>
                    <a:lnTo>
                      <a:pt x="185" y="559"/>
                    </a:lnTo>
                    <a:lnTo>
                      <a:pt x="176" y="561"/>
                    </a:lnTo>
                    <a:lnTo>
                      <a:pt x="167" y="565"/>
                    </a:lnTo>
                    <a:lnTo>
                      <a:pt x="158" y="569"/>
                    </a:lnTo>
                    <a:lnTo>
                      <a:pt x="151" y="574"/>
                    </a:lnTo>
                    <a:lnTo>
                      <a:pt x="143" y="580"/>
                    </a:lnTo>
                    <a:lnTo>
                      <a:pt x="137" y="587"/>
                    </a:lnTo>
                    <a:lnTo>
                      <a:pt x="131" y="594"/>
                    </a:lnTo>
                    <a:lnTo>
                      <a:pt x="126" y="602"/>
                    </a:lnTo>
                    <a:lnTo>
                      <a:pt x="121" y="610"/>
                    </a:lnTo>
                    <a:lnTo>
                      <a:pt x="117" y="619"/>
                    </a:lnTo>
                    <a:lnTo>
                      <a:pt x="114" y="629"/>
                    </a:lnTo>
                    <a:lnTo>
                      <a:pt x="112" y="638"/>
                    </a:lnTo>
                    <a:lnTo>
                      <a:pt x="111" y="648"/>
                    </a:lnTo>
                    <a:lnTo>
                      <a:pt x="110" y="658"/>
                    </a:lnTo>
                    <a:lnTo>
                      <a:pt x="110" y="658"/>
                    </a:lnTo>
                    <a:lnTo>
                      <a:pt x="111" y="669"/>
                    </a:lnTo>
                    <a:lnTo>
                      <a:pt x="113" y="679"/>
                    </a:lnTo>
                    <a:lnTo>
                      <a:pt x="115" y="690"/>
                    </a:lnTo>
                    <a:lnTo>
                      <a:pt x="119" y="701"/>
                    </a:lnTo>
                    <a:lnTo>
                      <a:pt x="123" y="711"/>
                    </a:lnTo>
                    <a:lnTo>
                      <a:pt x="128" y="721"/>
                    </a:lnTo>
                    <a:lnTo>
                      <a:pt x="134" y="731"/>
                    </a:lnTo>
                    <a:lnTo>
                      <a:pt x="140" y="740"/>
                    </a:lnTo>
                    <a:lnTo>
                      <a:pt x="147" y="748"/>
                    </a:lnTo>
                    <a:lnTo>
                      <a:pt x="154" y="756"/>
                    </a:lnTo>
                    <a:lnTo>
                      <a:pt x="163" y="762"/>
                    </a:lnTo>
                    <a:lnTo>
                      <a:pt x="170" y="769"/>
                    </a:lnTo>
                    <a:lnTo>
                      <a:pt x="180" y="773"/>
                    </a:lnTo>
                    <a:lnTo>
                      <a:pt x="189" y="776"/>
                    </a:lnTo>
                    <a:lnTo>
                      <a:pt x="198" y="779"/>
                    </a:lnTo>
                    <a:lnTo>
                      <a:pt x="208" y="779"/>
                    </a:lnTo>
                    <a:lnTo>
                      <a:pt x="208" y="779"/>
                    </a:lnTo>
                    <a:lnTo>
                      <a:pt x="218" y="779"/>
                    </a:lnTo>
                    <a:lnTo>
                      <a:pt x="227" y="775"/>
                    </a:lnTo>
                    <a:lnTo>
                      <a:pt x="236" y="772"/>
                    </a:lnTo>
                    <a:lnTo>
                      <a:pt x="245" y="767"/>
                    </a:lnTo>
                    <a:lnTo>
                      <a:pt x="253" y="761"/>
                    </a:lnTo>
                    <a:lnTo>
                      <a:pt x="261" y="754"/>
                    </a:lnTo>
                    <a:lnTo>
                      <a:pt x="268" y="746"/>
                    </a:lnTo>
                    <a:lnTo>
                      <a:pt x="275" y="738"/>
                    </a:lnTo>
                    <a:lnTo>
                      <a:pt x="281" y="728"/>
                    </a:lnTo>
                    <a:lnTo>
                      <a:pt x="287" y="718"/>
                    </a:lnTo>
                    <a:lnTo>
                      <a:pt x="291" y="707"/>
                    </a:lnTo>
                    <a:lnTo>
                      <a:pt x="294" y="698"/>
                    </a:lnTo>
                    <a:lnTo>
                      <a:pt x="297" y="687"/>
                    </a:lnTo>
                    <a:lnTo>
                      <a:pt x="300" y="676"/>
                    </a:lnTo>
                    <a:lnTo>
                      <a:pt x="301" y="665"/>
                    </a:lnTo>
                    <a:lnTo>
                      <a:pt x="302" y="655"/>
                    </a:lnTo>
                    <a:lnTo>
                      <a:pt x="302" y="655"/>
                    </a:lnTo>
                    <a:lnTo>
                      <a:pt x="301" y="644"/>
                    </a:lnTo>
                    <a:lnTo>
                      <a:pt x="300" y="634"/>
                    </a:lnTo>
                    <a:lnTo>
                      <a:pt x="296" y="624"/>
                    </a:lnTo>
                    <a:lnTo>
                      <a:pt x="293" y="616"/>
                    </a:lnTo>
                    <a:lnTo>
                      <a:pt x="289" y="607"/>
                    </a:lnTo>
                    <a:lnTo>
                      <a:pt x="285" y="599"/>
                    </a:lnTo>
                    <a:lnTo>
                      <a:pt x="278" y="591"/>
                    </a:lnTo>
                    <a:lnTo>
                      <a:pt x="273" y="585"/>
                    </a:lnTo>
                    <a:lnTo>
                      <a:pt x="265" y="578"/>
                    </a:lnTo>
                    <a:lnTo>
                      <a:pt x="258" y="572"/>
                    </a:lnTo>
                    <a:lnTo>
                      <a:pt x="250" y="567"/>
                    </a:lnTo>
                    <a:lnTo>
                      <a:pt x="241" y="563"/>
                    </a:lnTo>
                    <a:lnTo>
                      <a:pt x="233" y="560"/>
                    </a:lnTo>
                    <a:lnTo>
                      <a:pt x="223" y="558"/>
                    </a:lnTo>
                    <a:lnTo>
                      <a:pt x="213" y="557"/>
                    </a:lnTo>
                    <a:lnTo>
                      <a:pt x="204" y="557"/>
                    </a:lnTo>
                    <a:lnTo>
                      <a:pt x="204" y="557"/>
                    </a:lnTo>
                    <a:close/>
                    <a:moveTo>
                      <a:pt x="206" y="909"/>
                    </a:moveTo>
                    <a:lnTo>
                      <a:pt x="269" y="821"/>
                    </a:lnTo>
                    <a:lnTo>
                      <a:pt x="269" y="821"/>
                    </a:lnTo>
                    <a:lnTo>
                      <a:pt x="273" y="816"/>
                    </a:lnTo>
                    <a:lnTo>
                      <a:pt x="277" y="814"/>
                    </a:lnTo>
                    <a:lnTo>
                      <a:pt x="281" y="813"/>
                    </a:lnTo>
                    <a:lnTo>
                      <a:pt x="286" y="813"/>
                    </a:lnTo>
                    <a:lnTo>
                      <a:pt x="354" y="825"/>
                    </a:lnTo>
                    <a:lnTo>
                      <a:pt x="354" y="825"/>
                    </a:lnTo>
                    <a:lnTo>
                      <a:pt x="362" y="827"/>
                    </a:lnTo>
                    <a:lnTo>
                      <a:pt x="370" y="830"/>
                    </a:lnTo>
                    <a:lnTo>
                      <a:pt x="376" y="835"/>
                    </a:lnTo>
                    <a:lnTo>
                      <a:pt x="382" y="840"/>
                    </a:lnTo>
                    <a:lnTo>
                      <a:pt x="387" y="845"/>
                    </a:lnTo>
                    <a:lnTo>
                      <a:pt x="390" y="851"/>
                    </a:lnTo>
                    <a:lnTo>
                      <a:pt x="392" y="855"/>
                    </a:lnTo>
                    <a:lnTo>
                      <a:pt x="394" y="861"/>
                    </a:lnTo>
                    <a:lnTo>
                      <a:pt x="394" y="861"/>
                    </a:lnTo>
                    <a:lnTo>
                      <a:pt x="404" y="933"/>
                    </a:lnTo>
                    <a:lnTo>
                      <a:pt x="410" y="987"/>
                    </a:lnTo>
                    <a:lnTo>
                      <a:pt x="412" y="1009"/>
                    </a:lnTo>
                    <a:lnTo>
                      <a:pt x="412" y="1032"/>
                    </a:lnTo>
                    <a:lnTo>
                      <a:pt x="411" y="1054"/>
                    </a:lnTo>
                    <a:lnTo>
                      <a:pt x="410" y="1077"/>
                    </a:lnTo>
                    <a:lnTo>
                      <a:pt x="410" y="1077"/>
                    </a:lnTo>
                    <a:lnTo>
                      <a:pt x="409" y="1083"/>
                    </a:lnTo>
                    <a:lnTo>
                      <a:pt x="406" y="1088"/>
                    </a:lnTo>
                    <a:lnTo>
                      <a:pt x="403" y="1092"/>
                    </a:lnTo>
                    <a:lnTo>
                      <a:pt x="400" y="1097"/>
                    </a:lnTo>
                    <a:lnTo>
                      <a:pt x="396" y="1100"/>
                    </a:lnTo>
                    <a:lnTo>
                      <a:pt x="390" y="1102"/>
                    </a:lnTo>
                    <a:lnTo>
                      <a:pt x="385" y="1104"/>
                    </a:lnTo>
                    <a:lnTo>
                      <a:pt x="379" y="1104"/>
                    </a:lnTo>
                    <a:lnTo>
                      <a:pt x="32" y="1104"/>
                    </a:lnTo>
                    <a:lnTo>
                      <a:pt x="32" y="1104"/>
                    </a:lnTo>
                    <a:lnTo>
                      <a:pt x="27" y="1104"/>
                    </a:lnTo>
                    <a:lnTo>
                      <a:pt x="21" y="1102"/>
                    </a:lnTo>
                    <a:lnTo>
                      <a:pt x="17" y="1100"/>
                    </a:lnTo>
                    <a:lnTo>
                      <a:pt x="13" y="1097"/>
                    </a:lnTo>
                    <a:lnTo>
                      <a:pt x="9" y="1092"/>
                    </a:lnTo>
                    <a:lnTo>
                      <a:pt x="5" y="1088"/>
                    </a:lnTo>
                    <a:lnTo>
                      <a:pt x="4" y="1083"/>
                    </a:lnTo>
                    <a:lnTo>
                      <a:pt x="2" y="1077"/>
                    </a:lnTo>
                    <a:lnTo>
                      <a:pt x="2" y="1077"/>
                    </a:lnTo>
                    <a:lnTo>
                      <a:pt x="1" y="1054"/>
                    </a:lnTo>
                    <a:lnTo>
                      <a:pt x="0" y="1032"/>
                    </a:lnTo>
                    <a:lnTo>
                      <a:pt x="0" y="1009"/>
                    </a:lnTo>
                    <a:lnTo>
                      <a:pt x="2" y="987"/>
                    </a:lnTo>
                    <a:lnTo>
                      <a:pt x="9" y="933"/>
                    </a:lnTo>
                    <a:lnTo>
                      <a:pt x="17" y="861"/>
                    </a:lnTo>
                    <a:lnTo>
                      <a:pt x="17" y="861"/>
                    </a:lnTo>
                    <a:lnTo>
                      <a:pt x="19" y="855"/>
                    </a:lnTo>
                    <a:lnTo>
                      <a:pt x="21" y="851"/>
                    </a:lnTo>
                    <a:lnTo>
                      <a:pt x="26" y="845"/>
                    </a:lnTo>
                    <a:lnTo>
                      <a:pt x="30" y="840"/>
                    </a:lnTo>
                    <a:lnTo>
                      <a:pt x="35" y="835"/>
                    </a:lnTo>
                    <a:lnTo>
                      <a:pt x="42" y="830"/>
                    </a:lnTo>
                    <a:lnTo>
                      <a:pt x="50" y="827"/>
                    </a:lnTo>
                    <a:lnTo>
                      <a:pt x="58" y="825"/>
                    </a:lnTo>
                    <a:lnTo>
                      <a:pt x="126" y="813"/>
                    </a:lnTo>
                    <a:lnTo>
                      <a:pt x="126" y="813"/>
                    </a:lnTo>
                    <a:lnTo>
                      <a:pt x="130" y="813"/>
                    </a:lnTo>
                    <a:lnTo>
                      <a:pt x="136" y="814"/>
                    </a:lnTo>
                    <a:lnTo>
                      <a:pt x="139" y="816"/>
                    </a:lnTo>
                    <a:lnTo>
                      <a:pt x="142" y="821"/>
                    </a:lnTo>
                    <a:lnTo>
                      <a:pt x="206" y="909"/>
                    </a:lnTo>
                    <a:lnTo>
                      <a:pt x="206" y="909"/>
                    </a:lnTo>
                    <a:close/>
                    <a:moveTo>
                      <a:pt x="526" y="557"/>
                    </a:moveTo>
                    <a:lnTo>
                      <a:pt x="526" y="557"/>
                    </a:lnTo>
                    <a:lnTo>
                      <a:pt x="526" y="551"/>
                    </a:lnTo>
                    <a:lnTo>
                      <a:pt x="528" y="546"/>
                    </a:lnTo>
                    <a:lnTo>
                      <a:pt x="530" y="541"/>
                    </a:lnTo>
                    <a:lnTo>
                      <a:pt x="534" y="538"/>
                    </a:lnTo>
                    <a:lnTo>
                      <a:pt x="538" y="535"/>
                    </a:lnTo>
                    <a:lnTo>
                      <a:pt x="542" y="532"/>
                    </a:lnTo>
                    <a:lnTo>
                      <a:pt x="546" y="531"/>
                    </a:lnTo>
                    <a:lnTo>
                      <a:pt x="552" y="531"/>
                    </a:lnTo>
                    <a:lnTo>
                      <a:pt x="552" y="531"/>
                    </a:lnTo>
                    <a:lnTo>
                      <a:pt x="557" y="531"/>
                    </a:lnTo>
                    <a:lnTo>
                      <a:pt x="562" y="532"/>
                    </a:lnTo>
                    <a:lnTo>
                      <a:pt x="566" y="535"/>
                    </a:lnTo>
                    <a:lnTo>
                      <a:pt x="570" y="538"/>
                    </a:lnTo>
                    <a:lnTo>
                      <a:pt x="573" y="541"/>
                    </a:lnTo>
                    <a:lnTo>
                      <a:pt x="576" y="546"/>
                    </a:lnTo>
                    <a:lnTo>
                      <a:pt x="578" y="551"/>
                    </a:lnTo>
                    <a:lnTo>
                      <a:pt x="578" y="557"/>
                    </a:lnTo>
                    <a:lnTo>
                      <a:pt x="578" y="664"/>
                    </a:lnTo>
                    <a:lnTo>
                      <a:pt x="677" y="721"/>
                    </a:lnTo>
                    <a:lnTo>
                      <a:pt x="677" y="721"/>
                    </a:lnTo>
                    <a:lnTo>
                      <a:pt x="681" y="725"/>
                    </a:lnTo>
                    <a:lnTo>
                      <a:pt x="684" y="729"/>
                    </a:lnTo>
                    <a:lnTo>
                      <a:pt x="688" y="733"/>
                    </a:lnTo>
                    <a:lnTo>
                      <a:pt x="689" y="738"/>
                    </a:lnTo>
                    <a:lnTo>
                      <a:pt x="690" y="742"/>
                    </a:lnTo>
                    <a:lnTo>
                      <a:pt x="690" y="747"/>
                    </a:lnTo>
                    <a:lnTo>
                      <a:pt x="689" y="753"/>
                    </a:lnTo>
                    <a:lnTo>
                      <a:pt x="687" y="757"/>
                    </a:lnTo>
                    <a:lnTo>
                      <a:pt x="687" y="757"/>
                    </a:lnTo>
                    <a:lnTo>
                      <a:pt x="683" y="761"/>
                    </a:lnTo>
                    <a:lnTo>
                      <a:pt x="680" y="765"/>
                    </a:lnTo>
                    <a:lnTo>
                      <a:pt x="676" y="768"/>
                    </a:lnTo>
                    <a:lnTo>
                      <a:pt x="670" y="769"/>
                    </a:lnTo>
                    <a:lnTo>
                      <a:pt x="666" y="770"/>
                    </a:lnTo>
                    <a:lnTo>
                      <a:pt x="661" y="770"/>
                    </a:lnTo>
                    <a:lnTo>
                      <a:pt x="656" y="769"/>
                    </a:lnTo>
                    <a:lnTo>
                      <a:pt x="651" y="767"/>
                    </a:lnTo>
                    <a:lnTo>
                      <a:pt x="552" y="710"/>
                    </a:lnTo>
                    <a:lnTo>
                      <a:pt x="453" y="767"/>
                    </a:lnTo>
                    <a:lnTo>
                      <a:pt x="453" y="767"/>
                    </a:lnTo>
                    <a:lnTo>
                      <a:pt x="447" y="769"/>
                    </a:lnTo>
                    <a:lnTo>
                      <a:pt x="443" y="770"/>
                    </a:lnTo>
                    <a:lnTo>
                      <a:pt x="438" y="770"/>
                    </a:lnTo>
                    <a:lnTo>
                      <a:pt x="433" y="769"/>
                    </a:lnTo>
                    <a:lnTo>
                      <a:pt x="428" y="768"/>
                    </a:lnTo>
                    <a:lnTo>
                      <a:pt x="424" y="765"/>
                    </a:lnTo>
                    <a:lnTo>
                      <a:pt x="420" y="761"/>
                    </a:lnTo>
                    <a:lnTo>
                      <a:pt x="417" y="757"/>
                    </a:lnTo>
                    <a:lnTo>
                      <a:pt x="417" y="757"/>
                    </a:lnTo>
                    <a:lnTo>
                      <a:pt x="415" y="753"/>
                    </a:lnTo>
                    <a:lnTo>
                      <a:pt x="414" y="747"/>
                    </a:lnTo>
                    <a:lnTo>
                      <a:pt x="414" y="742"/>
                    </a:lnTo>
                    <a:lnTo>
                      <a:pt x="415" y="738"/>
                    </a:lnTo>
                    <a:lnTo>
                      <a:pt x="416" y="733"/>
                    </a:lnTo>
                    <a:lnTo>
                      <a:pt x="419" y="729"/>
                    </a:lnTo>
                    <a:lnTo>
                      <a:pt x="423" y="725"/>
                    </a:lnTo>
                    <a:lnTo>
                      <a:pt x="427" y="721"/>
                    </a:lnTo>
                    <a:lnTo>
                      <a:pt x="526" y="664"/>
                    </a:lnTo>
                    <a:lnTo>
                      <a:pt x="526" y="557"/>
                    </a:lnTo>
                    <a:lnTo>
                      <a:pt x="526" y="557"/>
                    </a:lnTo>
                    <a:close/>
                    <a:moveTo>
                      <a:pt x="896" y="557"/>
                    </a:moveTo>
                    <a:lnTo>
                      <a:pt x="896" y="557"/>
                    </a:lnTo>
                    <a:lnTo>
                      <a:pt x="886" y="557"/>
                    </a:lnTo>
                    <a:lnTo>
                      <a:pt x="876" y="559"/>
                    </a:lnTo>
                    <a:lnTo>
                      <a:pt x="868" y="561"/>
                    </a:lnTo>
                    <a:lnTo>
                      <a:pt x="859" y="565"/>
                    </a:lnTo>
                    <a:lnTo>
                      <a:pt x="851" y="569"/>
                    </a:lnTo>
                    <a:lnTo>
                      <a:pt x="843" y="574"/>
                    </a:lnTo>
                    <a:lnTo>
                      <a:pt x="835" y="580"/>
                    </a:lnTo>
                    <a:lnTo>
                      <a:pt x="829" y="587"/>
                    </a:lnTo>
                    <a:lnTo>
                      <a:pt x="822" y="594"/>
                    </a:lnTo>
                    <a:lnTo>
                      <a:pt x="817" y="602"/>
                    </a:lnTo>
                    <a:lnTo>
                      <a:pt x="813" y="610"/>
                    </a:lnTo>
                    <a:lnTo>
                      <a:pt x="810" y="619"/>
                    </a:lnTo>
                    <a:lnTo>
                      <a:pt x="806" y="629"/>
                    </a:lnTo>
                    <a:lnTo>
                      <a:pt x="804" y="638"/>
                    </a:lnTo>
                    <a:lnTo>
                      <a:pt x="803" y="648"/>
                    </a:lnTo>
                    <a:lnTo>
                      <a:pt x="802" y="658"/>
                    </a:lnTo>
                    <a:lnTo>
                      <a:pt x="802" y="658"/>
                    </a:lnTo>
                    <a:lnTo>
                      <a:pt x="803" y="669"/>
                    </a:lnTo>
                    <a:lnTo>
                      <a:pt x="804" y="679"/>
                    </a:lnTo>
                    <a:lnTo>
                      <a:pt x="807" y="690"/>
                    </a:lnTo>
                    <a:lnTo>
                      <a:pt x="811" y="701"/>
                    </a:lnTo>
                    <a:lnTo>
                      <a:pt x="815" y="711"/>
                    </a:lnTo>
                    <a:lnTo>
                      <a:pt x="819" y="721"/>
                    </a:lnTo>
                    <a:lnTo>
                      <a:pt x="826" y="731"/>
                    </a:lnTo>
                    <a:lnTo>
                      <a:pt x="832" y="740"/>
                    </a:lnTo>
                    <a:lnTo>
                      <a:pt x="839" y="748"/>
                    </a:lnTo>
                    <a:lnTo>
                      <a:pt x="846" y="756"/>
                    </a:lnTo>
                    <a:lnTo>
                      <a:pt x="854" y="762"/>
                    </a:lnTo>
                    <a:lnTo>
                      <a:pt x="862" y="769"/>
                    </a:lnTo>
                    <a:lnTo>
                      <a:pt x="872" y="773"/>
                    </a:lnTo>
                    <a:lnTo>
                      <a:pt x="881" y="776"/>
                    </a:lnTo>
                    <a:lnTo>
                      <a:pt x="890" y="779"/>
                    </a:lnTo>
                    <a:lnTo>
                      <a:pt x="900" y="779"/>
                    </a:lnTo>
                    <a:lnTo>
                      <a:pt x="900" y="779"/>
                    </a:lnTo>
                    <a:lnTo>
                      <a:pt x="910" y="779"/>
                    </a:lnTo>
                    <a:lnTo>
                      <a:pt x="920" y="775"/>
                    </a:lnTo>
                    <a:lnTo>
                      <a:pt x="928" y="772"/>
                    </a:lnTo>
                    <a:lnTo>
                      <a:pt x="937" y="767"/>
                    </a:lnTo>
                    <a:lnTo>
                      <a:pt x="945" y="761"/>
                    </a:lnTo>
                    <a:lnTo>
                      <a:pt x="953" y="754"/>
                    </a:lnTo>
                    <a:lnTo>
                      <a:pt x="960" y="746"/>
                    </a:lnTo>
                    <a:lnTo>
                      <a:pt x="967" y="738"/>
                    </a:lnTo>
                    <a:lnTo>
                      <a:pt x="973" y="728"/>
                    </a:lnTo>
                    <a:lnTo>
                      <a:pt x="979" y="718"/>
                    </a:lnTo>
                    <a:lnTo>
                      <a:pt x="983" y="707"/>
                    </a:lnTo>
                    <a:lnTo>
                      <a:pt x="986" y="698"/>
                    </a:lnTo>
                    <a:lnTo>
                      <a:pt x="990" y="687"/>
                    </a:lnTo>
                    <a:lnTo>
                      <a:pt x="992" y="676"/>
                    </a:lnTo>
                    <a:lnTo>
                      <a:pt x="993" y="665"/>
                    </a:lnTo>
                    <a:lnTo>
                      <a:pt x="994" y="655"/>
                    </a:lnTo>
                    <a:lnTo>
                      <a:pt x="994" y="655"/>
                    </a:lnTo>
                    <a:lnTo>
                      <a:pt x="993" y="644"/>
                    </a:lnTo>
                    <a:lnTo>
                      <a:pt x="991" y="634"/>
                    </a:lnTo>
                    <a:lnTo>
                      <a:pt x="989" y="624"/>
                    </a:lnTo>
                    <a:lnTo>
                      <a:pt x="985" y="616"/>
                    </a:lnTo>
                    <a:lnTo>
                      <a:pt x="981" y="607"/>
                    </a:lnTo>
                    <a:lnTo>
                      <a:pt x="977" y="599"/>
                    </a:lnTo>
                    <a:lnTo>
                      <a:pt x="970" y="591"/>
                    </a:lnTo>
                    <a:lnTo>
                      <a:pt x="964" y="585"/>
                    </a:lnTo>
                    <a:lnTo>
                      <a:pt x="957" y="578"/>
                    </a:lnTo>
                    <a:lnTo>
                      <a:pt x="950" y="572"/>
                    </a:lnTo>
                    <a:lnTo>
                      <a:pt x="942" y="567"/>
                    </a:lnTo>
                    <a:lnTo>
                      <a:pt x="934" y="563"/>
                    </a:lnTo>
                    <a:lnTo>
                      <a:pt x="925" y="560"/>
                    </a:lnTo>
                    <a:lnTo>
                      <a:pt x="915" y="558"/>
                    </a:lnTo>
                    <a:lnTo>
                      <a:pt x="905" y="557"/>
                    </a:lnTo>
                    <a:lnTo>
                      <a:pt x="896" y="557"/>
                    </a:lnTo>
                    <a:lnTo>
                      <a:pt x="896" y="557"/>
                    </a:lnTo>
                    <a:close/>
                    <a:moveTo>
                      <a:pt x="898" y="909"/>
                    </a:moveTo>
                    <a:lnTo>
                      <a:pt x="962" y="821"/>
                    </a:lnTo>
                    <a:lnTo>
                      <a:pt x="962" y="821"/>
                    </a:lnTo>
                    <a:lnTo>
                      <a:pt x="965" y="816"/>
                    </a:lnTo>
                    <a:lnTo>
                      <a:pt x="968" y="814"/>
                    </a:lnTo>
                    <a:lnTo>
                      <a:pt x="973" y="813"/>
                    </a:lnTo>
                    <a:lnTo>
                      <a:pt x="978" y="813"/>
                    </a:lnTo>
                    <a:lnTo>
                      <a:pt x="1046" y="825"/>
                    </a:lnTo>
                    <a:lnTo>
                      <a:pt x="1046" y="825"/>
                    </a:lnTo>
                    <a:lnTo>
                      <a:pt x="1054" y="827"/>
                    </a:lnTo>
                    <a:lnTo>
                      <a:pt x="1062" y="830"/>
                    </a:lnTo>
                    <a:lnTo>
                      <a:pt x="1068" y="835"/>
                    </a:lnTo>
                    <a:lnTo>
                      <a:pt x="1074" y="840"/>
                    </a:lnTo>
                    <a:lnTo>
                      <a:pt x="1078" y="845"/>
                    </a:lnTo>
                    <a:lnTo>
                      <a:pt x="1082" y="851"/>
                    </a:lnTo>
                    <a:lnTo>
                      <a:pt x="1084" y="855"/>
                    </a:lnTo>
                    <a:lnTo>
                      <a:pt x="1087" y="861"/>
                    </a:lnTo>
                    <a:lnTo>
                      <a:pt x="1087" y="861"/>
                    </a:lnTo>
                    <a:lnTo>
                      <a:pt x="1095" y="933"/>
                    </a:lnTo>
                    <a:lnTo>
                      <a:pt x="1102" y="987"/>
                    </a:lnTo>
                    <a:lnTo>
                      <a:pt x="1104" y="1009"/>
                    </a:lnTo>
                    <a:lnTo>
                      <a:pt x="1104" y="1032"/>
                    </a:lnTo>
                    <a:lnTo>
                      <a:pt x="1103" y="1054"/>
                    </a:lnTo>
                    <a:lnTo>
                      <a:pt x="1102" y="1077"/>
                    </a:lnTo>
                    <a:lnTo>
                      <a:pt x="1102" y="1077"/>
                    </a:lnTo>
                    <a:lnTo>
                      <a:pt x="1100" y="1083"/>
                    </a:lnTo>
                    <a:lnTo>
                      <a:pt x="1098" y="1088"/>
                    </a:lnTo>
                    <a:lnTo>
                      <a:pt x="1095" y="1092"/>
                    </a:lnTo>
                    <a:lnTo>
                      <a:pt x="1091" y="1097"/>
                    </a:lnTo>
                    <a:lnTo>
                      <a:pt x="1087" y="1100"/>
                    </a:lnTo>
                    <a:lnTo>
                      <a:pt x="1082" y="1102"/>
                    </a:lnTo>
                    <a:lnTo>
                      <a:pt x="1077" y="1104"/>
                    </a:lnTo>
                    <a:lnTo>
                      <a:pt x="1072" y="1104"/>
                    </a:lnTo>
                    <a:lnTo>
                      <a:pt x="724" y="1104"/>
                    </a:lnTo>
                    <a:lnTo>
                      <a:pt x="724" y="1104"/>
                    </a:lnTo>
                    <a:lnTo>
                      <a:pt x="719" y="1104"/>
                    </a:lnTo>
                    <a:lnTo>
                      <a:pt x="714" y="1102"/>
                    </a:lnTo>
                    <a:lnTo>
                      <a:pt x="708" y="1100"/>
                    </a:lnTo>
                    <a:lnTo>
                      <a:pt x="704" y="1097"/>
                    </a:lnTo>
                    <a:lnTo>
                      <a:pt x="701" y="1092"/>
                    </a:lnTo>
                    <a:lnTo>
                      <a:pt x="697" y="1088"/>
                    </a:lnTo>
                    <a:lnTo>
                      <a:pt x="695" y="1083"/>
                    </a:lnTo>
                    <a:lnTo>
                      <a:pt x="694" y="1077"/>
                    </a:lnTo>
                    <a:lnTo>
                      <a:pt x="694" y="1077"/>
                    </a:lnTo>
                    <a:lnTo>
                      <a:pt x="693" y="1054"/>
                    </a:lnTo>
                    <a:lnTo>
                      <a:pt x="692" y="1032"/>
                    </a:lnTo>
                    <a:lnTo>
                      <a:pt x="692" y="1009"/>
                    </a:lnTo>
                    <a:lnTo>
                      <a:pt x="694" y="987"/>
                    </a:lnTo>
                    <a:lnTo>
                      <a:pt x="700" y="933"/>
                    </a:lnTo>
                    <a:lnTo>
                      <a:pt x="709" y="861"/>
                    </a:lnTo>
                    <a:lnTo>
                      <a:pt x="709" y="861"/>
                    </a:lnTo>
                    <a:lnTo>
                      <a:pt x="711" y="855"/>
                    </a:lnTo>
                    <a:lnTo>
                      <a:pt x="714" y="851"/>
                    </a:lnTo>
                    <a:lnTo>
                      <a:pt x="717" y="845"/>
                    </a:lnTo>
                    <a:lnTo>
                      <a:pt x="722" y="840"/>
                    </a:lnTo>
                    <a:lnTo>
                      <a:pt x="728" y="835"/>
                    </a:lnTo>
                    <a:lnTo>
                      <a:pt x="734" y="830"/>
                    </a:lnTo>
                    <a:lnTo>
                      <a:pt x="742" y="827"/>
                    </a:lnTo>
                    <a:lnTo>
                      <a:pt x="750" y="825"/>
                    </a:lnTo>
                    <a:lnTo>
                      <a:pt x="818" y="813"/>
                    </a:lnTo>
                    <a:lnTo>
                      <a:pt x="818" y="813"/>
                    </a:lnTo>
                    <a:lnTo>
                      <a:pt x="822" y="813"/>
                    </a:lnTo>
                    <a:lnTo>
                      <a:pt x="827" y="814"/>
                    </a:lnTo>
                    <a:lnTo>
                      <a:pt x="831" y="816"/>
                    </a:lnTo>
                    <a:lnTo>
                      <a:pt x="834" y="821"/>
                    </a:lnTo>
                    <a:lnTo>
                      <a:pt x="898" y="909"/>
                    </a:lnTo>
                    <a:lnTo>
                      <a:pt x="898" y="9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3" name="Text5" descr="75e25578-842d-44f2-9801-6246a4f31dce"/>
              <p:cNvSpPr txBox="1"/>
              <p:nvPr/>
            </p:nvSpPr>
            <p:spPr>
              <a:xfrm>
                <a:off x="8421241" y="5418367"/>
                <a:ext cx="2366818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print()默认换行，加end = " "可取消换行。</a:t>
                </a:r>
                <a:endParaRPr lang="en-US" dirty="0"/>
              </a:p>
            </p:txBody>
          </p:sp>
          <p:sp>
            <p:nvSpPr>
              <p:cNvPr id="24" name="Bullet5" descr="79cb3e67-8c7d-4644-aca8-398dd2b4f2ec"/>
              <p:cNvSpPr txBox="1"/>
              <p:nvPr/>
            </p:nvSpPr>
            <p:spPr>
              <a:xfrm>
                <a:off x="8421241" y="4916897"/>
                <a:ext cx="2366818" cy="5014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输出换行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控制结构</a:t>
            </a:r>
            <a:endParaRPr lang="en-US" dirty="0"/>
          </a:p>
        </p:txBody>
      </p:sp>
      <p:grpSp>
        <p:nvGrpSpPr>
          <p:cNvPr id="36" name="103a9d38-6277-4a3d-85f6-bdc032fbce8a.source.6.zh-Hans.pptx" descr="5162a072-88a4-40e0-bd31-e34c82497418"/>
          <p:cNvGrpSpPr/>
          <p:nvPr/>
        </p:nvGrpSpPr>
        <p:grpSpPr>
          <a:xfrm>
            <a:off x="660400" y="1130301"/>
            <a:ext cx="10858501" cy="3706682"/>
            <a:chOff x="660400" y="1130301"/>
            <a:chExt cx="10858501" cy="3706682"/>
          </a:xfrm>
        </p:grpSpPr>
        <p:sp>
          <p:nvSpPr>
            <p:cNvPr id="6" name="Title" descr="140a5fd9-5593-4fd2-9a39-e121567b841d"/>
            <p:cNvSpPr txBox="1"/>
            <p:nvPr/>
          </p:nvSpPr>
          <p:spPr>
            <a:xfrm>
              <a:off x="660400" y="1130301"/>
              <a:ext cx="10858500" cy="552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学会使用控制语句控制程序流程</a:t>
              </a:r>
              <a:endParaRPr lang="en-US" dirty="0"/>
            </a:p>
          </p:txBody>
        </p:sp>
        <p:grpSp>
          <p:nvGrpSpPr>
            <p:cNvPr id="7" name="组合 6" descr="f2e0aeab-4c97-43fb-b9a6-43a1622340cb"/>
            <p:cNvGrpSpPr/>
            <p:nvPr/>
          </p:nvGrpSpPr>
          <p:grpSpPr>
            <a:xfrm>
              <a:off x="660401" y="2709333"/>
              <a:ext cx="1733885" cy="2127650"/>
              <a:chOff x="660401" y="2709333"/>
              <a:chExt cx="1733885" cy="2127650"/>
            </a:xfrm>
          </p:grpSpPr>
          <p:sp>
            <p:nvSpPr>
              <p:cNvPr id="3" name="Bullet1" descr="037fe184-5f25-4360-a699-354f3120ae77"/>
              <p:cNvSpPr/>
              <p:nvPr/>
            </p:nvSpPr>
            <p:spPr>
              <a:xfrm>
                <a:off x="660443" y="2709333"/>
                <a:ext cx="1733803" cy="89613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条件语句</a:t>
                </a:r>
                <a:endParaRPr lang="en-US" dirty="0"/>
              </a:p>
            </p:txBody>
          </p:sp>
          <p:cxnSp>
            <p:nvCxnSpPr>
              <p:cNvPr id="4" name="line1" descr="e0bed40c-d65f-4827-b261-ee4bae51c79d"/>
              <p:cNvCxnSpPr/>
              <p:nvPr/>
            </p:nvCxnSpPr>
            <p:spPr>
              <a:xfrm>
                <a:off x="660401" y="2709335"/>
                <a:ext cx="1733885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1" descr="805c11ac-e0e9-4cd7-bcc1-b1b845228257"/>
              <p:cNvSpPr txBox="1"/>
              <p:nvPr/>
            </p:nvSpPr>
            <p:spPr>
              <a:xfrm>
                <a:off x="660443" y="3693913"/>
                <a:ext cx="1733803" cy="114307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if、else、elif组成，根据条件执行不同代码。</a:t>
                </a:r>
                <a:endParaRPr lang="en-US" dirty="0"/>
              </a:p>
            </p:txBody>
          </p:sp>
        </p:grpSp>
        <p:grpSp>
          <p:nvGrpSpPr>
            <p:cNvPr id="33" name="组合 32" descr="bd056bc4-7919-416b-8e6e-94949af8144b"/>
            <p:cNvGrpSpPr/>
            <p:nvPr/>
          </p:nvGrpSpPr>
          <p:grpSpPr>
            <a:xfrm>
              <a:off x="2485324" y="2709333"/>
              <a:ext cx="1733885" cy="2127650"/>
              <a:chOff x="2485324" y="2709333"/>
              <a:chExt cx="1733885" cy="2127650"/>
            </a:xfrm>
          </p:grpSpPr>
          <p:sp>
            <p:nvSpPr>
              <p:cNvPr id="26" name="Bullet2" descr="30ec7ac4-9ac3-41d8-9f98-6e131746e3d6"/>
              <p:cNvSpPr/>
              <p:nvPr/>
            </p:nvSpPr>
            <p:spPr>
              <a:xfrm>
                <a:off x="2485366" y="2709333"/>
                <a:ext cx="1733803" cy="89613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循环语句</a:t>
                </a:r>
                <a:endParaRPr lang="en-US" dirty="0"/>
              </a:p>
            </p:txBody>
          </p:sp>
          <p:cxnSp>
            <p:nvCxnSpPr>
              <p:cNvPr id="27" name="line2" descr="ba279f77-e6f7-4963-9abd-f8fb3ece03d4"/>
              <p:cNvCxnSpPr/>
              <p:nvPr/>
            </p:nvCxnSpPr>
            <p:spPr>
              <a:xfrm>
                <a:off x="2485324" y="2709335"/>
                <a:ext cx="1733885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2" descr="f18e758a-ed5c-425a-8ad4-368889a50ccd"/>
              <p:cNvSpPr txBox="1"/>
              <p:nvPr/>
            </p:nvSpPr>
            <p:spPr>
              <a:xfrm>
                <a:off x="2485366" y="3693913"/>
                <a:ext cx="1733803" cy="114307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while和for循环，重复执行某段代码。</a:t>
                </a:r>
                <a:endParaRPr lang="en-US" dirty="0"/>
              </a:p>
            </p:txBody>
          </p:sp>
        </p:grpSp>
        <p:grpSp>
          <p:nvGrpSpPr>
            <p:cNvPr id="32" name="组合 31" descr="eb72e8d0-8e10-40f7-ad0a-c06d9095c0ab"/>
            <p:cNvGrpSpPr/>
            <p:nvPr/>
          </p:nvGrpSpPr>
          <p:grpSpPr>
            <a:xfrm>
              <a:off x="4310247" y="2709333"/>
              <a:ext cx="1733885" cy="2127650"/>
              <a:chOff x="4310247" y="2709333"/>
              <a:chExt cx="1733885" cy="2127650"/>
            </a:xfrm>
          </p:grpSpPr>
          <p:sp>
            <p:nvSpPr>
              <p:cNvPr id="21" name="Bullet3" descr="28604a0e-1e57-4aea-8fd7-b97628a8666e"/>
              <p:cNvSpPr/>
              <p:nvPr/>
            </p:nvSpPr>
            <p:spPr>
              <a:xfrm>
                <a:off x="4310289" y="2709333"/>
                <a:ext cx="1733803" cy="89613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循环控制</a:t>
                </a:r>
                <a:endParaRPr lang="en-US" dirty="0"/>
              </a:p>
            </p:txBody>
          </p:sp>
          <p:cxnSp>
            <p:nvCxnSpPr>
              <p:cNvPr id="22" name="line3" descr="ac804971-d8ed-4212-af48-1eea56d6d733"/>
              <p:cNvCxnSpPr/>
              <p:nvPr/>
            </p:nvCxnSpPr>
            <p:spPr>
              <a:xfrm>
                <a:off x="4310247" y="2709335"/>
                <a:ext cx="1733885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3" descr="1c180cbd-2541-4990-8261-59fef932bc1b"/>
              <p:cNvSpPr txBox="1"/>
              <p:nvPr/>
            </p:nvSpPr>
            <p:spPr>
              <a:xfrm>
                <a:off x="4310289" y="3693913"/>
                <a:ext cx="1733803" cy="114307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break跳出循环，continue跳过本次循环。</a:t>
                </a:r>
                <a:endParaRPr lang="en-US" dirty="0"/>
              </a:p>
            </p:txBody>
          </p:sp>
        </p:grpSp>
        <p:grpSp>
          <p:nvGrpSpPr>
            <p:cNvPr id="19" name="组合 18" descr="011d06e6-56d9-49de-9f37-7baa3711f003"/>
            <p:cNvGrpSpPr/>
            <p:nvPr/>
          </p:nvGrpSpPr>
          <p:grpSpPr>
            <a:xfrm>
              <a:off x="6135170" y="2709333"/>
              <a:ext cx="1733885" cy="2127650"/>
              <a:chOff x="6135170" y="2709333"/>
              <a:chExt cx="1733885" cy="2127650"/>
            </a:xfrm>
          </p:grpSpPr>
          <p:sp>
            <p:nvSpPr>
              <p:cNvPr id="16" name="Bullet4" descr="54898643-63f7-4f5c-8a8b-ed83cbeeadc1"/>
              <p:cNvSpPr/>
              <p:nvPr/>
            </p:nvSpPr>
            <p:spPr>
              <a:xfrm>
                <a:off x="6135212" y="2709333"/>
                <a:ext cx="1733803" cy="89613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嵌套控制结构</a:t>
                </a:r>
                <a:endParaRPr lang="en-US" dirty="0"/>
              </a:p>
            </p:txBody>
          </p:sp>
          <p:cxnSp>
            <p:nvCxnSpPr>
              <p:cNvPr id="17" name="line4" descr="dc221539-e37e-4f23-a514-9e3c459f4e84"/>
              <p:cNvCxnSpPr/>
              <p:nvPr/>
            </p:nvCxnSpPr>
            <p:spPr>
              <a:xfrm>
                <a:off x="6135170" y="2709335"/>
                <a:ext cx="1733885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4" descr="1f7b114f-0025-47b4-9a11-d422debb3a5b"/>
              <p:cNvSpPr txBox="1"/>
              <p:nvPr/>
            </p:nvSpPr>
            <p:spPr>
              <a:xfrm>
                <a:off x="6135212" y="3693913"/>
                <a:ext cx="1733803" cy="114307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条件语句和循环语句可相互嵌套使用。</a:t>
                </a:r>
                <a:endParaRPr lang="en-US" dirty="0"/>
              </a:p>
            </p:txBody>
          </p:sp>
        </p:grpSp>
        <p:grpSp>
          <p:nvGrpSpPr>
            <p:cNvPr id="13" name="组合 12" descr="9a8379e1-f9df-4204-937c-5437b26ec654"/>
            <p:cNvGrpSpPr/>
            <p:nvPr/>
          </p:nvGrpSpPr>
          <p:grpSpPr>
            <a:xfrm>
              <a:off x="7960093" y="2709333"/>
              <a:ext cx="1733885" cy="2127650"/>
              <a:chOff x="7960093" y="2709333"/>
              <a:chExt cx="1733885" cy="2127650"/>
            </a:xfrm>
          </p:grpSpPr>
          <p:sp>
            <p:nvSpPr>
              <p:cNvPr id="10" name="Bullet5" descr="f84ef751-298a-4cd0-a484-4655a5df9661"/>
              <p:cNvSpPr/>
              <p:nvPr/>
            </p:nvSpPr>
            <p:spPr>
              <a:xfrm>
                <a:off x="7960135" y="2709333"/>
                <a:ext cx="1733803" cy="89613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if语句嵌套</a:t>
                </a:r>
                <a:endParaRPr lang="en-US" dirty="0"/>
              </a:p>
            </p:txBody>
          </p:sp>
          <p:cxnSp>
            <p:nvCxnSpPr>
              <p:cNvPr id="11" name="line5" descr="42860cb5-bfa7-426e-9349-f88722b575dc"/>
              <p:cNvCxnSpPr/>
              <p:nvPr/>
            </p:nvCxnSpPr>
            <p:spPr>
              <a:xfrm>
                <a:off x="7960093" y="2709335"/>
                <a:ext cx="1733885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5" descr="db708815-4ea7-4cfd-b1ff-554b94d336b3"/>
              <p:cNvSpPr txBox="1"/>
              <p:nvPr/>
            </p:nvSpPr>
            <p:spPr>
              <a:xfrm>
                <a:off x="7960135" y="3693913"/>
                <a:ext cx="1733803" cy="114307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在if语句中再使用if语句，实现多重判断。</a:t>
                </a:r>
                <a:endParaRPr lang="en-US" dirty="0"/>
              </a:p>
            </p:txBody>
          </p:sp>
        </p:grpSp>
        <p:grpSp>
          <p:nvGrpSpPr>
            <p:cNvPr id="34" name="组合 33" descr="487a8bee-8c62-42e9-9ac9-dc1cbd045b4f"/>
            <p:cNvGrpSpPr/>
            <p:nvPr/>
          </p:nvGrpSpPr>
          <p:grpSpPr>
            <a:xfrm>
              <a:off x="9785016" y="2709333"/>
              <a:ext cx="1733885" cy="2127650"/>
              <a:chOff x="9785016" y="2709333"/>
              <a:chExt cx="1733885" cy="2127650"/>
            </a:xfrm>
          </p:grpSpPr>
          <p:sp>
            <p:nvSpPr>
              <p:cNvPr id="29" name="Bullet6" descr="5de76551-74a4-435f-89b6-119b4dfc6d94"/>
              <p:cNvSpPr/>
              <p:nvPr/>
            </p:nvSpPr>
            <p:spPr>
              <a:xfrm>
                <a:off x="9785058" y="2709333"/>
                <a:ext cx="1733803" cy="89613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for循环嵌套</a:t>
                </a:r>
                <a:endParaRPr lang="en-US" dirty="0"/>
              </a:p>
            </p:txBody>
          </p:sp>
          <p:cxnSp>
            <p:nvCxnSpPr>
              <p:cNvPr id="30" name="line6" descr="16169599-e8a8-4d6c-bbe9-9565ab7b3481"/>
              <p:cNvCxnSpPr/>
              <p:nvPr/>
            </p:nvCxnSpPr>
            <p:spPr>
              <a:xfrm>
                <a:off x="9785016" y="2709335"/>
                <a:ext cx="1733885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6" descr="ff293bb5-378e-4a3a-8d49-6d0872e5464f"/>
              <p:cNvSpPr txBox="1"/>
              <p:nvPr/>
            </p:nvSpPr>
            <p:spPr>
              <a:xfrm>
                <a:off x="9785058" y="3693913"/>
                <a:ext cx="1733803" cy="114307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一个for循环中包含另一个for循环，处理复杂逻辑。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e1c84a-8d88-4d38-b591-eb80c2d9389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4. 小试牛刀</a:t>
            </a:r>
            <a:endParaRPr lang="en-US" dirty="0"/>
          </a:p>
        </p:txBody>
      </p:sp>
      <p:sp>
        <p:nvSpPr>
          <p:cNvPr id="3" name="文本占位符 2" descr="769b5c4f-2bc7-4996-a121-29e5e5a6ae8c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通过简单实例实践Python基础语法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实例1：温度转换</a:t>
            </a:r>
            <a:endParaRPr lang="en-US" dirty="0"/>
          </a:p>
        </p:txBody>
      </p:sp>
      <p:grpSp>
        <p:nvGrpSpPr>
          <p:cNvPr id="36" name="f73d6030-b70a-4b86-8210-c918479428ef.source.3.zh-Hans.pptx" descr="5c481c88-d869-48c6-a31e-06577c5c9b50"/>
          <p:cNvGrpSpPr/>
          <p:nvPr/>
        </p:nvGrpSpPr>
        <p:grpSpPr>
          <a:xfrm>
            <a:off x="0" y="1725700"/>
            <a:ext cx="12192000" cy="5132300"/>
            <a:chOff x="0" y="1725700"/>
            <a:chExt cx="12192000" cy="5132300"/>
          </a:xfrm>
        </p:grpSpPr>
        <p:sp>
          <p:nvSpPr>
            <p:cNvPr id="3" name="矩形: 对角圆角 1" descr="0058586f-e700-4148-9d69-966edf104894"/>
            <p:cNvSpPr/>
            <p:nvPr/>
          </p:nvSpPr>
          <p:spPr>
            <a:xfrm>
              <a:off x="0" y="3759200"/>
              <a:ext cx="12192000" cy="3098800"/>
            </a:xfrm>
            <a:prstGeom prst="round2DiagRect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Title" descr="0e9e983b-7421-49ad-b9fa-2b91494530f3"/>
            <p:cNvSpPr txBox="1"/>
            <p:nvPr/>
          </p:nvSpPr>
          <p:spPr>
            <a:xfrm>
              <a:off x="669926" y="4770180"/>
              <a:ext cx="10848974" cy="523220"/>
            </a:xfrm>
            <a:prstGeom prst="rect">
              <a:avLst/>
            </a:prstGeom>
            <a:noFill/>
          </p:spPr>
          <p:txBody>
            <a:bodyPr wrap="square" anchor="b" anchorCtr="1">
              <a:normAutofit/>
            </a:bodyPr>
            <a:lstStyle/>
            <a:p>
              <a:pPr algn="ctr"/>
              <a:r>
                <a:rPr lang="zh-CN" altLang="en-US" sz="2400" b="1" dirty="0"/>
                <a:t>实现摄氏度与华氏度的转换</a:t>
              </a:r>
              <a:endParaRPr lang="en-US" dirty="0"/>
            </a:p>
          </p:txBody>
        </p:sp>
        <p:grpSp>
          <p:nvGrpSpPr>
            <p:cNvPr id="20" name="组合 19" descr="167cf0fc-2239-45bb-b0dd-246a8eabf3b6"/>
            <p:cNvGrpSpPr/>
            <p:nvPr/>
          </p:nvGrpSpPr>
          <p:grpSpPr>
            <a:xfrm>
              <a:off x="660400" y="1725700"/>
              <a:ext cx="10858500" cy="2363700"/>
              <a:chOff x="660400" y="1725700"/>
              <a:chExt cx="10858500" cy="2363700"/>
            </a:xfrm>
          </p:grpSpPr>
          <p:grpSp>
            <p:nvGrpSpPr>
              <p:cNvPr id="4" name="组合 3" descr="cbb1d9d7-b5b4-40c9-9153-dc2fc6efed01"/>
              <p:cNvGrpSpPr/>
              <p:nvPr/>
            </p:nvGrpSpPr>
            <p:grpSpPr>
              <a:xfrm>
                <a:off x="660400" y="1725700"/>
                <a:ext cx="2599489" cy="2363700"/>
                <a:chOff x="149425" y="1725700"/>
                <a:chExt cx="2599489" cy="2363700"/>
              </a:xfrm>
            </p:grpSpPr>
            <p:sp>
              <p:nvSpPr>
                <p:cNvPr id="5" name="Number1" descr="d23e5aea-2de5-4a7f-827e-bb5a2fdebe85"/>
                <p:cNvSpPr txBox="1"/>
                <p:nvPr/>
              </p:nvSpPr>
              <p:spPr>
                <a:xfrm>
                  <a:off x="1118969" y="3429000"/>
                  <a:ext cx="660400" cy="660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50800">
                  <a:solidFill>
                    <a:schemeClr val="bg1"/>
                  </a:solidFill>
                </a:ln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FFFFFF"/>
                      </a:solidFill>
                    </a:rPr>
                    <a:t>01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6" name="组合 5" descr="a2df7db5-da40-4062-a127-0464d7c9bde4"/>
                <p:cNvGrpSpPr/>
                <p:nvPr/>
              </p:nvGrpSpPr>
              <p:grpSpPr>
                <a:xfrm>
                  <a:off x="149425" y="1725700"/>
                  <a:ext cx="2599489" cy="1703300"/>
                  <a:chOff x="149425" y="1725700"/>
                  <a:chExt cx="2599489" cy="1703300"/>
                </a:xfrm>
              </p:grpSpPr>
              <p:sp>
                <p:nvSpPr>
                  <p:cNvPr id="7" name="Bullet1" descr="81597aec-ff75-4273-b863-0be809124526"/>
                  <p:cNvSpPr/>
                  <p:nvPr/>
                </p:nvSpPr>
                <p:spPr>
                  <a:xfrm>
                    <a:off x="200568" y="1725700"/>
                    <a:ext cx="2497203" cy="423101"/>
                  </a:xfrm>
                  <a:prstGeom prst="round2Diag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54000" rIns="108000" bIns="50400" rtlCol="0" anchor="ctr" anchorCtr="1">
                    <a:normAutofit/>
                  </a:bodyPr>
                  <a:lstStyle/>
                  <a:p>
                    <a:pPr algn="ctr"/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功能描述</a:t>
                    </a:r>
                    <a:endParaRPr lang="en-US" dirty="0"/>
                  </a:p>
                </p:txBody>
              </p:sp>
              <p:sp>
                <p:nvSpPr>
                  <p:cNvPr id="9" name="Text1" descr="3a295c28-f444-4eb1-9461-1b44b973b20f"/>
                  <p:cNvSpPr/>
                  <p:nvPr/>
                </p:nvSpPr>
                <p:spPr>
                  <a:xfrm>
                    <a:off x="149425" y="2222919"/>
                    <a:ext cx="2599489" cy="12060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输入摄氏度，输出对应的华氏度。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0" name="组合 9" descr="07655b04-3342-47dd-b4f2-5d4064185f57"/>
              <p:cNvGrpSpPr/>
              <p:nvPr/>
            </p:nvGrpSpPr>
            <p:grpSpPr>
              <a:xfrm>
                <a:off x="4789906" y="1725700"/>
                <a:ext cx="2599489" cy="2363700"/>
                <a:chOff x="4534418" y="1725700"/>
                <a:chExt cx="2599489" cy="2363700"/>
              </a:xfrm>
            </p:grpSpPr>
            <p:sp>
              <p:nvSpPr>
                <p:cNvPr id="11" name="Number2" descr="634a5505-7f43-47e3-b359-694bba739bfe"/>
                <p:cNvSpPr txBox="1"/>
                <p:nvPr/>
              </p:nvSpPr>
              <p:spPr>
                <a:xfrm>
                  <a:off x="5503962" y="3429000"/>
                  <a:ext cx="660400" cy="660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80000"/>
                  </a:schemeClr>
                </a:solidFill>
                <a:ln w="50800">
                  <a:solidFill>
                    <a:schemeClr val="bg1"/>
                  </a:solidFill>
                </a:ln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FFFFFF"/>
                      </a:solidFill>
                    </a:rPr>
                    <a:t>02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" name="组合 11" descr="e6c858da-8bae-475a-80da-be28820519c0"/>
                <p:cNvGrpSpPr/>
                <p:nvPr/>
              </p:nvGrpSpPr>
              <p:grpSpPr>
                <a:xfrm>
                  <a:off x="4534418" y="1725700"/>
                  <a:ext cx="2599489" cy="1703300"/>
                  <a:chOff x="4534418" y="1725700"/>
                  <a:chExt cx="2599489" cy="1703300"/>
                </a:xfrm>
              </p:grpSpPr>
              <p:sp>
                <p:nvSpPr>
                  <p:cNvPr id="13" name="Bullet2" descr="c78c6d5c-b579-437c-8115-28fd1ba63d9a"/>
                  <p:cNvSpPr/>
                  <p:nvPr/>
                </p:nvSpPr>
                <p:spPr>
                  <a:xfrm>
                    <a:off x="4585561" y="1725700"/>
                    <a:ext cx="2497203" cy="423101"/>
                  </a:xfrm>
                  <a:prstGeom prst="round2Diag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54000" rIns="108000" bIns="50400" rtlCol="0" anchor="ctr" anchorCtr="1">
                    <a:normAutofit/>
                  </a:bodyPr>
                  <a:lstStyle/>
                  <a:p>
                    <a:pPr algn="ctr"/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代码实现</a:t>
                    </a:r>
                    <a:endParaRPr lang="en-US" dirty="0"/>
                  </a:p>
                </p:txBody>
              </p:sp>
              <p:sp>
                <p:nvSpPr>
                  <p:cNvPr id="14" name="Text2" descr="af880d06-8a73-4c38-8ed7-052804435db1"/>
                  <p:cNvSpPr/>
                  <p:nvPr/>
                </p:nvSpPr>
                <p:spPr>
                  <a:xfrm>
                    <a:off x="4534418" y="2222919"/>
                    <a:ext cx="2599489" cy="12060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使用公式F = C * 9/5 + 32转换，并用print输出。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5" name="组合 14" descr="8a0ccec1-c002-474a-a389-f1eb3a6bb019"/>
              <p:cNvGrpSpPr/>
              <p:nvPr/>
            </p:nvGrpSpPr>
            <p:grpSpPr>
              <a:xfrm>
                <a:off x="8919411" y="1725700"/>
                <a:ext cx="2599489" cy="2363700"/>
                <a:chOff x="8919411" y="1725700"/>
                <a:chExt cx="2599489" cy="2363700"/>
              </a:xfrm>
            </p:grpSpPr>
            <p:sp>
              <p:nvSpPr>
                <p:cNvPr id="16" name="Number3" descr="e09e40db-634d-4e02-8d62-1ff202812897"/>
                <p:cNvSpPr txBox="1"/>
                <p:nvPr/>
              </p:nvSpPr>
              <p:spPr>
                <a:xfrm>
                  <a:off x="9888955" y="3429000"/>
                  <a:ext cx="660400" cy="660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50800">
                  <a:solidFill>
                    <a:schemeClr val="bg1"/>
                  </a:solidFill>
                </a:ln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>
                      <a:solidFill>
                        <a:srgbClr val="FFFFFF"/>
                      </a:solidFill>
                    </a:rPr>
                    <a:t>03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7" name="组合 16" descr="b7b3a1c1-34b2-4153-86c5-1bb6bfae6b5a"/>
                <p:cNvGrpSpPr/>
                <p:nvPr/>
              </p:nvGrpSpPr>
              <p:grpSpPr>
                <a:xfrm>
                  <a:off x="8919411" y="1725700"/>
                  <a:ext cx="2599489" cy="1703300"/>
                  <a:chOff x="8919411" y="1725700"/>
                  <a:chExt cx="2599489" cy="1703300"/>
                </a:xfrm>
              </p:grpSpPr>
              <p:sp>
                <p:nvSpPr>
                  <p:cNvPr id="18" name="Bullet3" descr="e3b20100-700e-40ed-8662-481e409446d5"/>
                  <p:cNvSpPr/>
                  <p:nvPr/>
                </p:nvSpPr>
                <p:spPr>
                  <a:xfrm>
                    <a:off x="8970554" y="1725700"/>
                    <a:ext cx="2497203" cy="423101"/>
                  </a:xfrm>
                  <a:prstGeom prst="round2Diag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54000" rIns="108000" bIns="50400" rtlCol="0" anchor="ctr" anchorCtr="1">
                    <a:normAutofit/>
                  </a:bodyPr>
                  <a:lstStyle/>
                  <a:p>
                    <a:pPr algn="ctr"/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用户交互</a:t>
                    </a:r>
                    <a:endParaRPr lang="en-US" dirty="0"/>
                  </a:p>
                </p:txBody>
              </p:sp>
              <p:sp>
                <p:nvSpPr>
                  <p:cNvPr id="19" name="Text3" descr="4cff6fc6-d96a-4e40-b55b-34bb2f7882ac"/>
                  <p:cNvSpPr/>
                  <p:nvPr/>
                </p:nvSpPr>
                <p:spPr>
                  <a:xfrm>
                    <a:off x="8919411" y="2222919"/>
                    <a:ext cx="2599489" cy="12060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通过input获取用户输入的摄氏度。</a:t>
                    </a:r>
                    <a:endParaRPr lang="en-US" dirty="0"/>
                  </a:p>
                </p:txBody>
              </p:sp>
            </p:grpSp>
          </p:grpSp>
        </p:grp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实例2：判断奇偶数</a:t>
            </a:r>
            <a:endParaRPr lang="en-US" dirty="0"/>
          </a:p>
        </p:txBody>
      </p:sp>
      <p:grpSp>
        <p:nvGrpSpPr>
          <p:cNvPr id="47" name="11c8c7bc-61aa-4d43-ba79-1ad1272efd51.source.3.zh-Hans.pptx" descr="154f6b62-795e-408c-a2ee-230a44c0e907"/>
          <p:cNvGrpSpPr/>
          <p:nvPr/>
        </p:nvGrpSpPr>
        <p:grpSpPr>
          <a:xfrm>
            <a:off x="660400" y="1130300"/>
            <a:ext cx="10858500" cy="5007678"/>
            <a:chOff x="660400" y="1130300"/>
            <a:chExt cx="10858500" cy="5007678"/>
          </a:xfrm>
        </p:grpSpPr>
        <p:sp>
          <p:nvSpPr>
            <p:cNvPr id="3" name="ï$1ïde" descr="91bc8d15-a727-4b56-a255-a705fb8e7ae4"/>
            <p:cNvSpPr/>
            <p:nvPr/>
          </p:nvSpPr>
          <p:spPr bwMode="auto">
            <a:xfrm>
              <a:off x="673100" y="3676025"/>
              <a:ext cx="2496105" cy="15119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75" y="0"/>
                    <a:pt x="4508" y="6511"/>
                    <a:pt x="3163" y="12415"/>
                  </a:cubicBezTo>
                  <a:cubicBezTo>
                    <a:pt x="2426" y="15650"/>
                    <a:pt x="1360" y="18729"/>
                    <a:pt x="0" y="21599"/>
                  </a:cubicBezTo>
                  <a:lnTo>
                    <a:pt x="21600" y="21599"/>
                  </a:lnTo>
                  <a:cubicBezTo>
                    <a:pt x="20239" y="18729"/>
                    <a:pt x="19173" y="15650"/>
                    <a:pt x="18436" y="12415"/>
                  </a:cubicBezTo>
                  <a:cubicBezTo>
                    <a:pt x="17091" y="6511"/>
                    <a:pt x="15424" y="0"/>
                    <a:pt x="108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îšļíḑe" descr="0c005302-371d-4852-acc7-7a60c9aa5c4a"/>
            <p:cNvSpPr/>
            <p:nvPr/>
          </p:nvSpPr>
          <p:spPr bwMode="auto">
            <a:xfrm>
              <a:off x="2346827" y="2820241"/>
              <a:ext cx="2496105" cy="23677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íś1íḋe" descr="52140cb2-4716-4574-b726-97fc718464ae"/>
            <p:cNvSpPr/>
            <p:nvPr/>
          </p:nvSpPr>
          <p:spPr bwMode="auto">
            <a:xfrm>
              <a:off x="4026126" y="4120717"/>
              <a:ext cx="2496105" cy="10672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iṣḷîḋè" descr="dd85838c-070c-4c85-8966-f381ed8e4d98"/>
            <p:cNvSpPr/>
            <p:nvPr/>
          </p:nvSpPr>
          <p:spPr bwMode="auto">
            <a:xfrm>
              <a:off x="5646367" y="3406245"/>
              <a:ext cx="2496105" cy="17817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74" y="0"/>
                    <a:pt x="4243" y="5400"/>
                    <a:pt x="3163" y="10538"/>
                  </a:cubicBezTo>
                  <a:cubicBezTo>
                    <a:pt x="2368" y="14322"/>
                    <a:pt x="1309" y="18015"/>
                    <a:pt x="0" y="21600"/>
                  </a:cubicBezTo>
                  <a:lnTo>
                    <a:pt x="21600" y="21600"/>
                  </a:lnTo>
                  <a:cubicBezTo>
                    <a:pt x="20290" y="18015"/>
                    <a:pt x="19231" y="14322"/>
                    <a:pt x="18436" y="10538"/>
                  </a:cubicBezTo>
                  <a:cubicBezTo>
                    <a:pt x="17356" y="5400"/>
                    <a:pt x="1542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ŝḻídé" descr="be671831-6361-43a6-ae7a-8aacf47080f4"/>
            <p:cNvSpPr/>
            <p:nvPr/>
          </p:nvSpPr>
          <p:spPr bwMode="auto">
            <a:xfrm>
              <a:off x="7331237" y="4006085"/>
              <a:ext cx="2496105" cy="11818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056" y="0"/>
                    <a:pt x="5367" y="9280"/>
                    <a:pt x="3163" y="15885"/>
                  </a:cubicBezTo>
                  <a:cubicBezTo>
                    <a:pt x="2408" y="18148"/>
                    <a:pt x="1324" y="20101"/>
                    <a:pt x="0" y="21600"/>
                  </a:cubicBezTo>
                  <a:lnTo>
                    <a:pt x="21600" y="21600"/>
                  </a:lnTo>
                  <a:cubicBezTo>
                    <a:pt x="20275" y="20101"/>
                    <a:pt x="19191" y="18148"/>
                    <a:pt x="18436" y="15885"/>
                  </a:cubicBezTo>
                  <a:cubicBezTo>
                    <a:pt x="16232" y="9280"/>
                    <a:pt x="15543" y="0"/>
                    <a:pt x="108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îṥ1íďe" descr="148d1cdd-4669-4ef5-913b-794eacd28454"/>
            <p:cNvSpPr/>
            <p:nvPr/>
          </p:nvSpPr>
          <p:spPr bwMode="auto">
            <a:xfrm>
              <a:off x="9022795" y="3676025"/>
              <a:ext cx="2496105" cy="15119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75" y="0"/>
                    <a:pt x="4508" y="6511"/>
                    <a:pt x="3163" y="12415"/>
                  </a:cubicBezTo>
                  <a:cubicBezTo>
                    <a:pt x="2426" y="15650"/>
                    <a:pt x="1360" y="18729"/>
                    <a:pt x="0" y="21599"/>
                  </a:cubicBezTo>
                  <a:lnTo>
                    <a:pt x="21600" y="21599"/>
                  </a:lnTo>
                  <a:cubicBezTo>
                    <a:pt x="20239" y="18729"/>
                    <a:pt x="19173" y="15650"/>
                    <a:pt x="18436" y="12415"/>
                  </a:cubicBezTo>
                  <a:cubicBezTo>
                    <a:pt x="17091" y="6511"/>
                    <a:pt x="15424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íślíḓé" descr="f2c7e821-1aae-490e-9c0e-c74eb2dec1e4"/>
            <p:cNvSpPr/>
            <p:nvPr/>
          </p:nvSpPr>
          <p:spPr bwMode="auto">
            <a:xfrm>
              <a:off x="1527793" y="2772807"/>
              <a:ext cx="785605" cy="782657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ṩlíḋé" descr="b1e1fb0b-b930-4fb8-a509-11e9a634b709"/>
            <p:cNvSpPr/>
            <p:nvPr/>
          </p:nvSpPr>
          <p:spPr bwMode="auto">
            <a:xfrm>
              <a:off x="3152490" y="1719382"/>
              <a:ext cx="888123" cy="88444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ŝļïďé" descr="dc0f0771-c50b-46df-a57b-d8f4a3354868"/>
            <p:cNvSpPr/>
            <p:nvPr/>
          </p:nvSpPr>
          <p:spPr bwMode="auto">
            <a:xfrm>
              <a:off x="4860763" y="3154254"/>
              <a:ext cx="785604" cy="782657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ṧḻîḑé" descr="4673ff17-b66c-40ec-8c5e-f7f023ebb70b"/>
            <p:cNvSpPr/>
            <p:nvPr/>
          </p:nvSpPr>
          <p:spPr bwMode="auto">
            <a:xfrm>
              <a:off x="6417484" y="2428912"/>
              <a:ext cx="786719" cy="782657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s1ïdé" descr="badff507-c377-44f3-83aa-c219bd7f750a"/>
            <p:cNvSpPr/>
            <p:nvPr/>
          </p:nvSpPr>
          <p:spPr bwMode="auto">
            <a:xfrm>
              <a:off x="8092327" y="3014917"/>
              <a:ext cx="785604" cy="783646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ṣḻíḑê" descr="704e9deb-ca44-4d83-b649-c1d56545e4a2"/>
            <p:cNvSpPr/>
            <p:nvPr/>
          </p:nvSpPr>
          <p:spPr bwMode="auto">
            <a:xfrm>
              <a:off x="9749339" y="2715491"/>
              <a:ext cx="785605" cy="782657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4" name="组合 43" descr="72d52c91-34c2-4a4d-8680-5d407a49a92e"/>
            <p:cNvGrpSpPr/>
            <p:nvPr/>
          </p:nvGrpSpPr>
          <p:grpSpPr>
            <a:xfrm>
              <a:off x="673100" y="5233670"/>
              <a:ext cx="3140040" cy="904308"/>
              <a:chOff x="673100" y="5233670"/>
              <a:chExt cx="3140040" cy="904308"/>
            </a:xfrm>
          </p:grpSpPr>
          <p:sp>
            <p:nvSpPr>
              <p:cNvPr id="36" name="Icon1" descr="55c27d2f-d65d-48b1-a44a-922fb0f48b47"/>
              <p:cNvSpPr/>
              <p:nvPr/>
            </p:nvSpPr>
            <p:spPr bwMode="auto">
              <a:xfrm>
                <a:off x="673100" y="5411078"/>
                <a:ext cx="490895" cy="519865"/>
              </a:xfrm>
              <a:custGeom>
                <a:avLst/>
                <a:gdLst>
                  <a:gd name="connsiteX0" fmla="*/ 435703 w 572779"/>
                  <a:gd name="connsiteY0" fmla="*/ 160183 h 606580"/>
                  <a:gd name="connsiteX1" fmla="*/ 479697 w 572779"/>
                  <a:gd name="connsiteY1" fmla="*/ 160183 h 606580"/>
                  <a:gd name="connsiteX2" fmla="*/ 479581 w 572779"/>
                  <a:gd name="connsiteY2" fmla="*/ 160472 h 606580"/>
                  <a:gd name="connsiteX3" fmla="*/ 479812 w 572779"/>
                  <a:gd name="connsiteY3" fmla="*/ 160472 h 606580"/>
                  <a:gd name="connsiteX4" fmla="*/ 478713 w 572779"/>
                  <a:gd name="connsiteY4" fmla="*/ 162726 h 606580"/>
                  <a:gd name="connsiteX5" fmla="*/ 469682 w 572779"/>
                  <a:gd name="connsiteY5" fmla="*/ 187227 h 606580"/>
                  <a:gd name="connsiteX6" fmla="*/ 474776 w 572779"/>
                  <a:gd name="connsiteY6" fmla="*/ 242470 h 606580"/>
                  <a:gd name="connsiteX7" fmla="*/ 494284 w 572779"/>
                  <a:gd name="connsiteY7" fmla="*/ 242470 h 606580"/>
                  <a:gd name="connsiteX8" fmla="*/ 510840 w 572779"/>
                  <a:gd name="connsiteY8" fmla="*/ 160183 h 606580"/>
                  <a:gd name="connsiteX9" fmla="*/ 527338 w 572779"/>
                  <a:gd name="connsiteY9" fmla="*/ 160183 h 606580"/>
                  <a:gd name="connsiteX10" fmla="*/ 572779 w 572779"/>
                  <a:gd name="connsiteY10" fmla="*/ 205430 h 606580"/>
                  <a:gd name="connsiteX11" fmla="*/ 572779 w 572779"/>
                  <a:gd name="connsiteY11" fmla="*/ 337413 h 606580"/>
                  <a:gd name="connsiteX12" fmla="*/ 527396 w 572779"/>
                  <a:gd name="connsiteY12" fmla="*/ 382717 h 606580"/>
                  <a:gd name="connsiteX13" fmla="*/ 521607 w 572779"/>
                  <a:gd name="connsiteY13" fmla="*/ 382717 h 606580"/>
                  <a:gd name="connsiteX14" fmla="*/ 521607 w 572779"/>
                  <a:gd name="connsiteY14" fmla="*/ 574624 h 606580"/>
                  <a:gd name="connsiteX15" fmla="*/ 489595 w 572779"/>
                  <a:gd name="connsiteY15" fmla="*/ 606580 h 606580"/>
                  <a:gd name="connsiteX16" fmla="*/ 457815 w 572779"/>
                  <a:gd name="connsiteY16" fmla="*/ 578149 h 606580"/>
                  <a:gd name="connsiteX17" fmla="*/ 425978 w 572779"/>
                  <a:gd name="connsiteY17" fmla="*/ 606580 h 606580"/>
                  <a:gd name="connsiteX18" fmla="*/ 393966 w 572779"/>
                  <a:gd name="connsiteY18" fmla="*/ 574624 h 606580"/>
                  <a:gd name="connsiteX19" fmla="*/ 393966 w 572779"/>
                  <a:gd name="connsiteY19" fmla="*/ 392541 h 606580"/>
                  <a:gd name="connsiteX20" fmla="*/ 422967 w 572779"/>
                  <a:gd name="connsiteY20" fmla="*/ 337528 h 606580"/>
                  <a:gd name="connsiteX21" fmla="*/ 422967 w 572779"/>
                  <a:gd name="connsiteY21" fmla="*/ 242528 h 606580"/>
                  <a:gd name="connsiteX22" fmla="*/ 440739 w 572779"/>
                  <a:gd name="connsiteY22" fmla="*/ 242528 h 606580"/>
                  <a:gd name="connsiteX23" fmla="*/ 445833 w 572779"/>
                  <a:gd name="connsiteY23" fmla="*/ 186996 h 606580"/>
                  <a:gd name="connsiteX24" fmla="*/ 445196 w 572779"/>
                  <a:gd name="connsiteY24" fmla="*/ 183991 h 606580"/>
                  <a:gd name="connsiteX25" fmla="*/ 436860 w 572779"/>
                  <a:gd name="connsiteY25" fmla="*/ 162726 h 606580"/>
                  <a:gd name="connsiteX26" fmla="*/ 435818 w 572779"/>
                  <a:gd name="connsiteY26" fmla="*/ 160472 h 606580"/>
                  <a:gd name="connsiteX27" fmla="*/ 435876 w 572779"/>
                  <a:gd name="connsiteY27" fmla="*/ 160472 h 606580"/>
                  <a:gd name="connsiteX28" fmla="*/ 435703 w 572779"/>
                  <a:gd name="connsiteY28" fmla="*/ 160183 h 606580"/>
                  <a:gd name="connsiteX29" fmla="*/ 264349 w 572779"/>
                  <a:gd name="connsiteY29" fmla="*/ 160183 h 606580"/>
                  <a:gd name="connsiteX30" fmla="*/ 308327 w 572779"/>
                  <a:gd name="connsiteY30" fmla="*/ 160183 h 606580"/>
                  <a:gd name="connsiteX31" fmla="*/ 308154 w 572779"/>
                  <a:gd name="connsiteY31" fmla="*/ 160472 h 606580"/>
                  <a:gd name="connsiteX32" fmla="*/ 308385 w 572779"/>
                  <a:gd name="connsiteY32" fmla="*/ 160472 h 606580"/>
                  <a:gd name="connsiteX33" fmla="*/ 307344 w 572779"/>
                  <a:gd name="connsiteY33" fmla="*/ 162726 h 606580"/>
                  <a:gd name="connsiteX34" fmla="*/ 298316 w 572779"/>
                  <a:gd name="connsiteY34" fmla="*/ 187227 h 606580"/>
                  <a:gd name="connsiteX35" fmla="*/ 303409 w 572779"/>
                  <a:gd name="connsiteY35" fmla="*/ 242470 h 606580"/>
                  <a:gd name="connsiteX36" fmla="*/ 322910 w 572779"/>
                  <a:gd name="connsiteY36" fmla="*/ 242470 h 606580"/>
                  <a:gd name="connsiteX37" fmla="*/ 339401 w 572779"/>
                  <a:gd name="connsiteY37" fmla="*/ 160183 h 606580"/>
                  <a:gd name="connsiteX38" fmla="*/ 355951 w 572779"/>
                  <a:gd name="connsiteY38" fmla="*/ 160183 h 606580"/>
                  <a:gd name="connsiteX39" fmla="*/ 401376 w 572779"/>
                  <a:gd name="connsiteY39" fmla="*/ 205430 h 606580"/>
                  <a:gd name="connsiteX40" fmla="*/ 401376 w 572779"/>
                  <a:gd name="connsiteY40" fmla="*/ 337413 h 606580"/>
                  <a:gd name="connsiteX41" fmla="*/ 356009 w 572779"/>
                  <a:gd name="connsiteY41" fmla="*/ 382717 h 606580"/>
                  <a:gd name="connsiteX42" fmla="*/ 350222 w 572779"/>
                  <a:gd name="connsiteY42" fmla="*/ 382717 h 606580"/>
                  <a:gd name="connsiteX43" fmla="*/ 350222 w 572779"/>
                  <a:gd name="connsiteY43" fmla="*/ 574624 h 606580"/>
                  <a:gd name="connsiteX44" fmla="*/ 318222 w 572779"/>
                  <a:gd name="connsiteY44" fmla="*/ 606580 h 606580"/>
                  <a:gd name="connsiteX45" fmla="*/ 286396 w 572779"/>
                  <a:gd name="connsiteY45" fmla="*/ 578149 h 606580"/>
                  <a:gd name="connsiteX46" fmla="*/ 254628 w 572779"/>
                  <a:gd name="connsiteY46" fmla="*/ 606580 h 606580"/>
                  <a:gd name="connsiteX47" fmla="*/ 222628 w 572779"/>
                  <a:gd name="connsiteY47" fmla="*/ 574624 h 606580"/>
                  <a:gd name="connsiteX48" fmla="*/ 222628 w 572779"/>
                  <a:gd name="connsiteY48" fmla="*/ 382833 h 606580"/>
                  <a:gd name="connsiteX49" fmla="*/ 216841 w 572779"/>
                  <a:gd name="connsiteY49" fmla="*/ 382833 h 606580"/>
                  <a:gd name="connsiteX50" fmla="*/ 171474 w 572779"/>
                  <a:gd name="connsiteY50" fmla="*/ 337528 h 606580"/>
                  <a:gd name="connsiteX51" fmla="*/ 171474 w 572779"/>
                  <a:gd name="connsiteY51" fmla="*/ 205545 h 606580"/>
                  <a:gd name="connsiteX52" fmla="*/ 216841 w 572779"/>
                  <a:gd name="connsiteY52" fmla="*/ 160241 h 606580"/>
                  <a:gd name="connsiteX53" fmla="*/ 233333 w 572779"/>
                  <a:gd name="connsiteY53" fmla="*/ 160241 h 606580"/>
                  <a:gd name="connsiteX54" fmla="*/ 249825 w 572779"/>
                  <a:gd name="connsiteY54" fmla="*/ 242528 h 606580"/>
                  <a:gd name="connsiteX55" fmla="*/ 269383 w 572779"/>
                  <a:gd name="connsiteY55" fmla="*/ 242528 h 606580"/>
                  <a:gd name="connsiteX56" fmla="*/ 274476 w 572779"/>
                  <a:gd name="connsiteY56" fmla="*/ 186996 h 606580"/>
                  <a:gd name="connsiteX57" fmla="*/ 273839 w 572779"/>
                  <a:gd name="connsiteY57" fmla="*/ 183991 h 606580"/>
                  <a:gd name="connsiteX58" fmla="*/ 265506 w 572779"/>
                  <a:gd name="connsiteY58" fmla="*/ 162726 h 606580"/>
                  <a:gd name="connsiteX59" fmla="*/ 264407 w 572779"/>
                  <a:gd name="connsiteY59" fmla="*/ 160472 h 606580"/>
                  <a:gd name="connsiteX60" fmla="*/ 264523 w 572779"/>
                  <a:gd name="connsiteY60" fmla="*/ 160472 h 606580"/>
                  <a:gd name="connsiteX61" fmla="*/ 264349 w 572779"/>
                  <a:gd name="connsiteY61" fmla="*/ 160183 h 606580"/>
                  <a:gd name="connsiteX62" fmla="*/ 92987 w 572779"/>
                  <a:gd name="connsiteY62" fmla="*/ 160183 h 606580"/>
                  <a:gd name="connsiteX63" fmla="*/ 136964 w 572779"/>
                  <a:gd name="connsiteY63" fmla="*/ 160183 h 606580"/>
                  <a:gd name="connsiteX64" fmla="*/ 136791 w 572779"/>
                  <a:gd name="connsiteY64" fmla="*/ 160472 h 606580"/>
                  <a:gd name="connsiteX65" fmla="*/ 137022 w 572779"/>
                  <a:gd name="connsiteY65" fmla="*/ 160472 h 606580"/>
                  <a:gd name="connsiteX66" fmla="*/ 135923 w 572779"/>
                  <a:gd name="connsiteY66" fmla="*/ 162726 h 606580"/>
                  <a:gd name="connsiteX67" fmla="*/ 126896 w 572779"/>
                  <a:gd name="connsiteY67" fmla="*/ 187227 h 606580"/>
                  <a:gd name="connsiteX68" fmla="*/ 131988 w 572779"/>
                  <a:gd name="connsiteY68" fmla="*/ 242470 h 606580"/>
                  <a:gd name="connsiteX69" fmla="*/ 149752 w 572779"/>
                  <a:gd name="connsiteY69" fmla="*/ 242470 h 606580"/>
                  <a:gd name="connsiteX70" fmla="*/ 149752 w 572779"/>
                  <a:gd name="connsiteY70" fmla="*/ 337471 h 606580"/>
                  <a:gd name="connsiteX71" fmla="*/ 178742 w 572779"/>
                  <a:gd name="connsiteY71" fmla="*/ 392483 h 606580"/>
                  <a:gd name="connsiteX72" fmla="*/ 178742 w 572779"/>
                  <a:gd name="connsiteY72" fmla="*/ 574624 h 606580"/>
                  <a:gd name="connsiteX73" fmla="*/ 146743 w 572779"/>
                  <a:gd name="connsiteY73" fmla="*/ 606580 h 606580"/>
                  <a:gd name="connsiteX74" fmla="*/ 114976 w 572779"/>
                  <a:gd name="connsiteY74" fmla="*/ 578149 h 606580"/>
                  <a:gd name="connsiteX75" fmla="*/ 83151 w 572779"/>
                  <a:gd name="connsiteY75" fmla="*/ 606580 h 606580"/>
                  <a:gd name="connsiteX76" fmla="*/ 51152 w 572779"/>
                  <a:gd name="connsiteY76" fmla="*/ 574624 h 606580"/>
                  <a:gd name="connsiteX77" fmla="*/ 51152 w 572779"/>
                  <a:gd name="connsiteY77" fmla="*/ 382833 h 606580"/>
                  <a:gd name="connsiteX78" fmla="*/ 45365 w 572779"/>
                  <a:gd name="connsiteY78" fmla="*/ 382833 h 606580"/>
                  <a:gd name="connsiteX79" fmla="*/ 0 w 572779"/>
                  <a:gd name="connsiteY79" fmla="*/ 337528 h 606580"/>
                  <a:gd name="connsiteX80" fmla="*/ 0 w 572779"/>
                  <a:gd name="connsiteY80" fmla="*/ 205545 h 606580"/>
                  <a:gd name="connsiteX81" fmla="*/ 45365 w 572779"/>
                  <a:gd name="connsiteY81" fmla="*/ 160241 h 606580"/>
                  <a:gd name="connsiteX82" fmla="*/ 61972 w 572779"/>
                  <a:gd name="connsiteY82" fmla="*/ 160241 h 606580"/>
                  <a:gd name="connsiteX83" fmla="*/ 78464 w 572779"/>
                  <a:gd name="connsiteY83" fmla="*/ 242528 h 606580"/>
                  <a:gd name="connsiteX84" fmla="*/ 97964 w 572779"/>
                  <a:gd name="connsiteY84" fmla="*/ 242528 h 606580"/>
                  <a:gd name="connsiteX85" fmla="*/ 103056 w 572779"/>
                  <a:gd name="connsiteY85" fmla="*/ 186996 h 606580"/>
                  <a:gd name="connsiteX86" fmla="*/ 102477 w 572779"/>
                  <a:gd name="connsiteY86" fmla="*/ 183991 h 606580"/>
                  <a:gd name="connsiteX87" fmla="*/ 94145 w 572779"/>
                  <a:gd name="connsiteY87" fmla="*/ 162726 h 606580"/>
                  <a:gd name="connsiteX88" fmla="*/ 93045 w 572779"/>
                  <a:gd name="connsiteY88" fmla="*/ 160472 h 606580"/>
                  <a:gd name="connsiteX89" fmla="*/ 93103 w 572779"/>
                  <a:gd name="connsiteY89" fmla="*/ 160472 h 606580"/>
                  <a:gd name="connsiteX90" fmla="*/ 92987 w 572779"/>
                  <a:gd name="connsiteY90" fmla="*/ 160183 h 606580"/>
                  <a:gd name="connsiteX91" fmla="*/ 457411 w 572779"/>
                  <a:gd name="connsiteY91" fmla="*/ 751 h 606580"/>
                  <a:gd name="connsiteX92" fmla="*/ 458047 w 572779"/>
                  <a:gd name="connsiteY92" fmla="*/ 751 h 606580"/>
                  <a:gd name="connsiteX93" fmla="*/ 521621 w 572779"/>
                  <a:gd name="connsiteY93" fmla="*/ 49915 h 606580"/>
                  <a:gd name="connsiteX94" fmla="*/ 523761 w 572779"/>
                  <a:gd name="connsiteY94" fmla="*/ 66553 h 606580"/>
                  <a:gd name="connsiteX95" fmla="*/ 458105 w 572779"/>
                  <a:gd name="connsiteY95" fmla="*/ 132124 h 606580"/>
                  <a:gd name="connsiteX96" fmla="*/ 457469 w 572779"/>
                  <a:gd name="connsiteY96" fmla="*/ 132124 h 606580"/>
                  <a:gd name="connsiteX97" fmla="*/ 393895 w 572779"/>
                  <a:gd name="connsiteY97" fmla="*/ 82960 h 606580"/>
                  <a:gd name="connsiteX98" fmla="*/ 391755 w 572779"/>
                  <a:gd name="connsiteY98" fmla="*/ 66322 h 606580"/>
                  <a:gd name="connsiteX99" fmla="*/ 457411 w 572779"/>
                  <a:gd name="connsiteY99" fmla="*/ 751 h 606580"/>
                  <a:gd name="connsiteX100" fmla="*/ 285868 w 572779"/>
                  <a:gd name="connsiteY100" fmla="*/ 751 h 606580"/>
                  <a:gd name="connsiteX101" fmla="*/ 286621 w 572779"/>
                  <a:gd name="connsiteY101" fmla="*/ 751 h 606580"/>
                  <a:gd name="connsiteX102" fmla="*/ 350227 w 572779"/>
                  <a:gd name="connsiteY102" fmla="*/ 49915 h 606580"/>
                  <a:gd name="connsiteX103" fmla="*/ 352369 w 572779"/>
                  <a:gd name="connsiteY103" fmla="*/ 66553 h 606580"/>
                  <a:gd name="connsiteX104" fmla="*/ 286736 w 572779"/>
                  <a:gd name="connsiteY104" fmla="*/ 132124 h 606580"/>
                  <a:gd name="connsiteX105" fmla="*/ 286100 w 572779"/>
                  <a:gd name="connsiteY105" fmla="*/ 132124 h 606580"/>
                  <a:gd name="connsiteX106" fmla="*/ 222493 w 572779"/>
                  <a:gd name="connsiteY106" fmla="*/ 82845 h 606580"/>
                  <a:gd name="connsiteX107" fmla="*/ 220351 w 572779"/>
                  <a:gd name="connsiteY107" fmla="*/ 66264 h 606580"/>
                  <a:gd name="connsiteX108" fmla="*/ 285868 w 572779"/>
                  <a:gd name="connsiteY108" fmla="*/ 751 h 606580"/>
                  <a:gd name="connsiteX109" fmla="*/ 114639 w 572779"/>
                  <a:gd name="connsiteY109" fmla="*/ 751 h 606580"/>
                  <a:gd name="connsiteX110" fmla="*/ 115275 w 572779"/>
                  <a:gd name="connsiteY110" fmla="*/ 751 h 606580"/>
                  <a:gd name="connsiteX111" fmla="*/ 178882 w 572779"/>
                  <a:gd name="connsiteY111" fmla="*/ 49915 h 606580"/>
                  <a:gd name="connsiteX112" fmla="*/ 181024 w 572779"/>
                  <a:gd name="connsiteY112" fmla="*/ 66553 h 606580"/>
                  <a:gd name="connsiteX113" fmla="*/ 115333 w 572779"/>
                  <a:gd name="connsiteY113" fmla="*/ 132124 h 606580"/>
                  <a:gd name="connsiteX114" fmla="*/ 114754 w 572779"/>
                  <a:gd name="connsiteY114" fmla="*/ 132124 h 606580"/>
                  <a:gd name="connsiteX115" fmla="*/ 51148 w 572779"/>
                  <a:gd name="connsiteY115" fmla="*/ 82960 h 606580"/>
                  <a:gd name="connsiteX116" fmla="*/ 49006 w 572779"/>
                  <a:gd name="connsiteY116" fmla="*/ 66322 h 606580"/>
                  <a:gd name="connsiteX117" fmla="*/ 114639 w 572779"/>
                  <a:gd name="connsiteY117" fmla="*/ 751 h 606580"/>
                  <a:gd name="connsiteX118" fmla="*/ 457410 w 572779"/>
                  <a:gd name="connsiteY118" fmla="*/ 423 h 606580"/>
                  <a:gd name="connsiteX119" fmla="*/ 391355 w 572779"/>
                  <a:gd name="connsiteY119" fmla="*/ 66356 h 606580"/>
                  <a:gd name="connsiteX120" fmla="*/ 393497 w 572779"/>
                  <a:gd name="connsiteY120" fmla="*/ 83056 h 606580"/>
                  <a:gd name="connsiteX121" fmla="*/ 457468 w 572779"/>
                  <a:gd name="connsiteY121" fmla="*/ 132521 h 606580"/>
                  <a:gd name="connsiteX122" fmla="*/ 457815 w 572779"/>
                  <a:gd name="connsiteY122" fmla="*/ 132521 h 606580"/>
                  <a:gd name="connsiteX123" fmla="*/ 458104 w 572779"/>
                  <a:gd name="connsiteY123" fmla="*/ 132521 h 606580"/>
                  <a:gd name="connsiteX124" fmla="*/ 524159 w 572779"/>
                  <a:gd name="connsiteY124" fmla="*/ 66587 h 606580"/>
                  <a:gd name="connsiteX125" fmla="*/ 522017 w 572779"/>
                  <a:gd name="connsiteY125" fmla="*/ 49887 h 606580"/>
                  <a:gd name="connsiteX126" fmla="*/ 458046 w 572779"/>
                  <a:gd name="connsiteY126" fmla="*/ 423 h 606580"/>
                  <a:gd name="connsiteX127" fmla="*/ 457699 w 572779"/>
                  <a:gd name="connsiteY127" fmla="*/ 423 h 606580"/>
                  <a:gd name="connsiteX128" fmla="*/ 114646 w 572779"/>
                  <a:gd name="connsiteY128" fmla="*/ 423 h 606580"/>
                  <a:gd name="connsiteX129" fmla="*/ 48620 w 572779"/>
                  <a:gd name="connsiteY129" fmla="*/ 66356 h 606580"/>
                  <a:gd name="connsiteX130" fmla="*/ 50761 w 572779"/>
                  <a:gd name="connsiteY130" fmla="*/ 83056 h 606580"/>
                  <a:gd name="connsiteX131" fmla="*/ 114762 w 572779"/>
                  <a:gd name="connsiteY131" fmla="*/ 132521 h 606580"/>
                  <a:gd name="connsiteX132" fmla="*/ 115051 w 572779"/>
                  <a:gd name="connsiteY132" fmla="*/ 132521 h 606580"/>
                  <a:gd name="connsiteX133" fmla="*/ 115340 w 572779"/>
                  <a:gd name="connsiteY133" fmla="*/ 132521 h 606580"/>
                  <a:gd name="connsiteX134" fmla="*/ 181424 w 572779"/>
                  <a:gd name="connsiteY134" fmla="*/ 66587 h 606580"/>
                  <a:gd name="connsiteX135" fmla="*/ 179225 w 572779"/>
                  <a:gd name="connsiteY135" fmla="*/ 49887 h 606580"/>
                  <a:gd name="connsiteX136" fmla="*/ 115282 w 572779"/>
                  <a:gd name="connsiteY136" fmla="*/ 423 h 606580"/>
                  <a:gd name="connsiteX137" fmla="*/ 114993 w 572779"/>
                  <a:gd name="connsiteY137" fmla="*/ 423 h 606580"/>
                  <a:gd name="connsiteX138" fmla="*/ 286036 w 572779"/>
                  <a:gd name="connsiteY138" fmla="*/ 397 h 606580"/>
                  <a:gd name="connsiteX139" fmla="*/ 219952 w 572779"/>
                  <a:gd name="connsiteY139" fmla="*/ 66286 h 606580"/>
                  <a:gd name="connsiteX140" fmla="*/ 222151 w 572779"/>
                  <a:gd name="connsiteY140" fmla="*/ 82990 h 606580"/>
                  <a:gd name="connsiteX141" fmla="*/ 286094 w 572779"/>
                  <a:gd name="connsiteY141" fmla="*/ 132522 h 606580"/>
                  <a:gd name="connsiteX142" fmla="*/ 286383 w 572779"/>
                  <a:gd name="connsiteY142" fmla="*/ 132522 h 606580"/>
                  <a:gd name="connsiteX143" fmla="*/ 286730 w 572779"/>
                  <a:gd name="connsiteY143" fmla="*/ 132522 h 606580"/>
                  <a:gd name="connsiteX144" fmla="*/ 352756 w 572779"/>
                  <a:gd name="connsiteY144" fmla="*/ 66575 h 606580"/>
                  <a:gd name="connsiteX145" fmla="*/ 350615 w 572779"/>
                  <a:gd name="connsiteY145" fmla="*/ 49872 h 606580"/>
                  <a:gd name="connsiteX146" fmla="*/ 286614 w 572779"/>
                  <a:gd name="connsiteY146" fmla="*/ 397 h 606580"/>
                  <a:gd name="connsiteX147" fmla="*/ 286325 w 572779"/>
                  <a:gd name="connsiteY147" fmla="*/ 397 h 606580"/>
                  <a:gd name="connsiteX148" fmla="*/ 457411 w 572779"/>
                  <a:gd name="connsiteY148" fmla="*/ 0 h 606580"/>
                  <a:gd name="connsiteX149" fmla="*/ 458047 w 572779"/>
                  <a:gd name="connsiteY149" fmla="*/ 0 h 606580"/>
                  <a:gd name="connsiteX150" fmla="*/ 522315 w 572779"/>
                  <a:gd name="connsiteY150" fmla="*/ 49741 h 606580"/>
                  <a:gd name="connsiteX151" fmla="*/ 524513 w 572779"/>
                  <a:gd name="connsiteY151" fmla="*/ 66553 h 606580"/>
                  <a:gd name="connsiteX152" fmla="*/ 458105 w 572779"/>
                  <a:gd name="connsiteY152" fmla="*/ 132875 h 606580"/>
                  <a:gd name="connsiteX153" fmla="*/ 457469 w 572779"/>
                  <a:gd name="connsiteY153" fmla="*/ 132875 h 606580"/>
                  <a:gd name="connsiteX154" fmla="*/ 393201 w 572779"/>
                  <a:gd name="connsiteY154" fmla="*/ 83133 h 606580"/>
                  <a:gd name="connsiteX155" fmla="*/ 391003 w 572779"/>
                  <a:gd name="connsiteY155" fmla="*/ 66322 h 606580"/>
                  <a:gd name="connsiteX156" fmla="*/ 457411 w 572779"/>
                  <a:gd name="connsiteY156" fmla="*/ 0 h 606580"/>
                  <a:gd name="connsiteX157" fmla="*/ 285868 w 572779"/>
                  <a:gd name="connsiteY157" fmla="*/ 0 h 606580"/>
                  <a:gd name="connsiteX158" fmla="*/ 286621 w 572779"/>
                  <a:gd name="connsiteY158" fmla="*/ 0 h 606580"/>
                  <a:gd name="connsiteX159" fmla="*/ 350980 w 572779"/>
                  <a:gd name="connsiteY159" fmla="*/ 49741 h 606580"/>
                  <a:gd name="connsiteX160" fmla="*/ 353179 w 572779"/>
                  <a:gd name="connsiteY160" fmla="*/ 66553 h 606580"/>
                  <a:gd name="connsiteX161" fmla="*/ 286736 w 572779"/>
                  <a:gd name="connsiteY161" fmla="*/ 132875 h 606580"/>
                  <a:gd name="connsiteX162" fmla="*/ 286100 w 572779"/>
                  <a:gd name="connsiteY162" fmla="*/ 132875 h 606580"/>
                  <a:gd name="connsiteX163" fmla="*/ 221740 w 572779"/>
                  <a:gd name="connsiteY163" fmla="*/ 83076 h 606580"/>
                  <a:gd name="connsiteX164" fmla="*/ 219599 w 572779"/>
                  <a:gd name="connsiteY164" fmla="*/ 66264 h 606580"/>
                  <a:gd name="connsiteX165" fmla="*/ 285868 w 572779"/>
                  <a:gd name="connsiteY165" fmla="*/ 0 h 606580"/>
                  <a:gd name="connsiteX166" fmla="*/ 114639 w 572779"/>
                  <a:gd name="connsiteY166" fmla="*/ 0 h 606580"/>
                  <a:gd name="connsiteX167" fmla="*/ 115275 w 572779"/>
                  <a:gd name="connsiteY167" fmla="*/ 0 h 606580"/>
                  <a:gd name="connsiteX168" fmla="*/ 179635 w 572779"/>
                  <a:gd name="connsiteY168" fmla="*/ 49741 h 606580"/>
                  <a:gd name="connsiteX169" fmla="*/ 181776 w 572779"/>
                  <a:gd name="connsiteY169" fmla="*/ 66553 h 606580"/>
                  <a:gd name="connsiteX170" fmla="*/ 115333 w 572779"/>
                  <a:gd name="connsiteY170" fmla="*/ 132875 h 606580"/>
                  <a:gd name="connsiteX171" fmla="*/ 114754 w 572779"/>
                  <a:gd name="connsiteY171" fmla="*/ 132875 h 606580"/>
                  <a:gd name="connsiteX172" fmla="*/ 50395 w 572779"/>
                  <a:gd name="connsiteY172" fmla="*/ 83133 h 606580"/>
                  <a:gd name="connsiteX173" fmla="*/ 48196 w 572779"/>
                  <a:gd name="connsiteY173" fmla="*/ 66322 h 606580"/>
                  <a:gd name="connsiteX174" fmla="*/ 114639 w 572779"/>
                  <a:gd name="connsiteY174" fmla="*/ 0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72779" h="606580">
                    <a:moveTo>
                      <a:pt x="435703" y="160183"/>
                    </a:moveTo>
                    <a:lnTo>
                      <a:pt x="479697" y="160183"/>
                    </a:lnTo>
                    <a:cubicBezTo>
                      <a:pt x="479639" y="160241"/>
                      <a:pt x="479639" y="160414"/>
                      <a:pt x="479581" y="160472"/>
                    </a:cubicBezTo>
                    <a:lnTo>
                      <a:pt x="479812" y="160472"/>
                    </a:lnTo>
                    <a:cubicBezTo>
                      <a:pt x="479407" y="161281"/>
                      <a:pt x="478713" y="162726"/>
                      <a:pt x="478713" y="162726"/>
                    </a:cubicBezTo>
                    <a:cubicBezTo>
                      <a:pt x="474834" y="170989"/>
                      <a:pt x="471245" y="178848"/>
                      <a:pt x="469682" y="187227"/>
                    </a:cubicBezTo>
                    <a:lnTo>
                      <a:pt x="474776" y="242470"/>
                    </a:lnTo>
                    <a:lnTo>
                      <a:pt x="494284" y="242470"/>
                    </a:lnTo>
                    <a:lnTo>
                      <a:pt x="510840" y="160183"/>
                    </a:lnTo>
                    <a:lnTo>
                      <a:pt x="527338" y="160183"/>
                    </a:lnTo>
                    <a:cubicBezTo>
                      <a:pt x="552345" y="160183"/>
                      <a:pt x="572663" y="180466"/>
                      <a:pt x="572779" y="205430"/>
                    </a:cubicBezTo>
                    <a:lnTo>
                      <a:pt x="572779" y="337413"/>
                    </a:lnTo>
                    <a:cubicBezTo>
                      <a:pt x="572779" y="362434"/>
                      <a:pt x="552519" y="382717"/>
                      <a:pt x="527396" y="382717"/>
                    </a:cubicBezTo>
                    <a:lnTo>
                      <a:pt x="521607" y="382717"/>
                    </a:lnTo>
                    <a:lnTo>
                      <a:pt x="521607" y="574624"/>
                    </a:lnTo>
                    <a:cubicBezTo>
                      <a:pt x="521607" y="592249"/>
                      <a:pt x="507251" y="606580"/>
                      <a:pt x="489595" y="606580"/>
                    </a:cubicBezTo>
                    <a:cubicBezTo>
                      <a:pt x="473155" y="606580"/>
                      <a:pt x="459552" y="594098"/>
                      <a:pt x="457815" y="578149"/>
                    </a:cubicBezTo>
                    <a:cubicBezTo>
                      <a:pt x="456021" y="594214"/>
                      <a:pt x="442417" y="606580"/>
                      <a:pt x="425978" y="606580"/>
                    </a:cubicBezTo>
                    <a:cubicBezTo>
                      <a:pt x="408322" y="606580"/>
                      <a:pt x="393966" y="592249"/>
                      <a:pt x="393966" y="574624"/>
                    </a:cubicBezTo>
                    <a:lnTo>
                      <a:pt x="393966" y="392541"/>
                    </a:lnTo>
                    <a:cubicBezTo>
                      <a:pt x="411506" y="380521"/>
                      <a:pt x="422967" y="360354"/>
                      <a:pt x="422967" y="337528"/>
                    </a:cubicBezTo>
                    <a:lnTo>
                      <a:pt x="422967" y="242528"/>
                    </a:lnTo>
                    <a:lnTo>
                      <a:pt x="440739" y="242528"/>
                    </a:lnTo>
                    <a:lnTo>
                      <a:pt x="445833" y="186996"/>
                    </a:lnTo>
                    <a:cubicBezTo>
                      <a:pt x="445659" y="186013"/>
                      <a:pt x="445428" y="184973"/>
                      <a:pt x="445196" y="183991"/>
                    </a:cubicBezTo>
                    <a:cubicBezTo>
                      <a:pt x="443459" y="176768"/>
                      <a:pt x="440276" y="169891"/>
                      <a:pt x="436860" y="162726"/>
                    </a:cubicBezTo>
                    <a:cubicBezTo>
                      <a:pt x="436860" y="162726"/>
                      <a:pt x="436166" y="161281"/>
                      <a:pt x="435818" y="160472"/>
                    </a:cubicBezTo>
                    <a:lnTo>
                      <a:pt x="435876" y="160472"/>
                    </a:lnTo>
                    <a:cubicBezTo>
                      <a:pt x="435818" y="160356"/>
                      <a:pt x="435818" y="160241"/>
                      <a:pt x="435703" y="160183"/>
                    </a:cubicBezTo>
                    <a:close/>
                    <a:moveTo>
                      <a:pt x="264349" y="160183"/>
                    </a:moveTo>
                    <a:lnTo>
                      <a:pt x="308327" y="160183"/>
                    </a:lnTo>
                    <a:cubicBezTo>
                      <a:pt x="308269" y="160241"/>
                      <a:pt x="308269" y="160414"/>
                      <a:pt x="308154" y="160472"/>
                    </a:cubicBezTo>
                    <a:lnTo>
                      <a:pt x="308385" y="160472"/>
                    </a:lnTo>
                    <a:cubicBezTo>
                      <a:pt x="308038" y="161281"/>
                      <a:pt x="307344" y="162726"/>
                      <a:pt x="307344" y="162726"/>
                    </a:cubicBezTo>
                    <a:cubicBezTo>
                      <a:pt x="303467" y="170989"/>
                      <a:pt x="299821" y="178848"/>
                      <a:pt x="298316" y="187227"/>
                    </a:cubicBezTo>
                    <a:lnTo>
                      <a:pt x="303409" y="242470"/>
                    </a:lnTo>
                    <a:lnTo>
                      <a:pt x="322910" y="242470"/>
                    </a:lnTo>
                    <a:lnTo>
                      <a:pt x="339401" y="160183"/>
                    </a:lnTo>
                    <a:lnTo>
                      <a:pt x="355951" y="160183"/>
                    </a:lnTo>
                    <a:cubicBezTo>
                      <a:pt x="380949" y="160183"/>
                      <a:pt x="401202" y="180466"/>
                      <a:pt x="401376" y="205430"/>
                    </a:cubicBezTo>
                    <a:lnTo>
                      <a:pt x="401376" y="337413"/>
                    </a:lnTo>
                    <a:cubicBezTo>
                      <a:pt x="401376" y="362434"/>
                      <a:pt x="381065" y="382717"/>
                      <a:pt x="356009" y="382717"/>
                    </a:cubicBezTo>
                    <a:lnTo>
                      <a:pt x="350222" y="382717"/>
                    </a:lnTo>
                    <a:lnTo>
                      <a:pt x="350222" y="574624"/>
                    </a:lnTo>
                    <a:cubicBezTo>
                      <a:pt x="350222" y="592249"/>
                      <a:pt x="335872" y="606580"/>
                      <a:pt x="318222" y="606580"/>
                    </a:cubicBezTo>
                    <a:cubicBezTo>
                      <a:pt x="301788" y="606580"/>
                      <a:pt x="288190" y="594098"/>
                      <a:pt x="286396" y="578149"/>
                    </a:cubicBezTo>
                    <a:cubicBezTo>
                      <a:pt x="284660" y="594214"/>
                      <a:pt x="271062" y="606580"/>
                      <a:pt x="254628" y="606580"/>
                    </a:cubicBezTo>
                    <a:cubicBezTo>
                      <a:pt x="236978" y="606580"/>
                      <a:pt x="222628" y="592249"/>
                      <a:pt x="222628" y="574624"/>
                    </a:cubicBezTo>
                    <a:lnTo>
                      <a:pt x="222628" y="382833"/>
                    </a:lnTo>
                    <a:lnTo>
                      <a:pt x="216841" y="382833"/>
                    </a:lnTo>
                    <a:cubicBezTo>
                      <a:pt x="191727" y="382833"/>
                      <a:pt x="171474" y="362608"/>
                      <a:pt x="171474" y="337528"/>
                    </a:cubicBezTo>
                    <a:lnTo>
                      <a:pt x="171474" y="205545"/>
                    </a:lnTo>
                    <a:cubicBezTo>
                      <a:pt x="171474" y="180524"/>
                      <a:pt x="191727" y="160241"/>
                      <a:pt x="216841" y="160241"/>
                    </a:cubicBezTo>
                    <a:lnTo>
                      <a:pt x="233333" y="160241"/>
                    </a:lnTo>
                    <a:lnTo>
                      <a:pt x="249825" y="242528"/>
                    </a:lnTo>
                    <a:lnTo>
                      <a:pt x="269383" y="242528"/>
                    </a:lnTo>
                    <a:lnTo>
                      <a:pt x="274476" y="186996"/>
                    </a:lnTo>
                    <a:cubicBezTo>
                      <a:pt x="274302" y="186013"/>
                      <a:pt x="274071" y="184973"/>
                      <a:pt x="273839" y="183991"/>
                    </a:cubicBezTo>
                    <a:cubicBezTo>
                      <a:pt x="272045" y="176768"/>
                      <a:pt x="268921" y="169891"/>
                      <a:pt x="265506" y="162726"/>
                    </a:cubicBezTo>
                    <a:cubicBezTo>
                      <a:pt x="265506" y="162726"/>
                      <a:pt x="264812" y="161281"/>
                      <a:pt x="264407" y="160472"/>
                    </a:cubicBezTo>
                    <a:lnTo>
                      <a:pt x="264523" y="160472"/>
                    </a:lnTo>
                    <a:cubicBezTo>
                      <a:pt x="264407" y="160356"/>
                      <a:pt x="264407" y="160241"/>
                      <a:pt x="264349" y="160183"/>
                    </a:cubicBezTo>
                    <a:close/>
                    <a:moveTo>
                      <a:pt x="92987" y="160183"/>
                    </a:moveTo>
                    <a:lnTo>
                      <a:pt x="136964" y="160183"/>
                    </a:lnTo>
                    <a:cubicBezTo>
                      <a:pt x="136848" y="160241"/>
                      <a:pt x="136848" y="160414"/>
                      <a:pt x="136791" y="160472"/>
                    </a:cubicBezTo>
                    <a:lnTo>
                      <a:pt x="137022" y="160472"/>
                    </a:lnTo>
                    <a:cubicBezTo>
                      <a:pt x="136617" y="161281"/>
                      <a:pt x="135923" y="162726"/>
                      <a:pt x="135923" y="162726"/>
                    </a:cubicBezTo>
                    <a:cubicBezTo>
                      <a:pt x="132104" y="170989"/>
                      <a:pt x="128458" y="178848"/>
                      <a:pt x="126896" y="187227"/>
                    </a:cubicBezTo>
                    <a:lnTo>
                      <a:pt x="131988" y="242470"/>
                    </a:lnTo>
                    <a:lnTo>
                      <a:pt x="149752" y="242470"/>
                    </a:lnTo>
                    <a:lnTo>
                      <a:pt x="149752" y="337471"/>
                    </a:lnTo>
                    <a:cubicBezTo>
                      <a:pt x="149752" y="360296"/>
                      <a:pt x="161267" y="380406"/>
                      <a:pt x="178742" y="392483"/>
                    </a:cubicBezTo>
                    <a:lnTo>
                      <a:pt x="178742" y="574624"/>
                    </a:lnTo>
                    <a:cubicBezTo>
                      <a:pt x="178742" y="592249"/>
                      <a:pt x="164392" y="606580"/>
                      <a:pt x="146743" y="606580"/>
                    </a:cubicBezTo>
                    <a:cubicBezTo>
                      <a:pt x="130310" y="606580"/>
                      <a:pt x="116712" y="594098"/>
                      <a:pt x="114976" y="578149"/>
                    </a:cubicBezTo>
                    <a:cubicBezTo>
                      <a:pt x="113182" y="594214"/>
                      <a:pt x="99584" y="606580"/>
                      <a:pt x="83151" y="606580"/>
                    </a:cubicBezTo>
                    <a:cubicBezTo>
                      <a:pt x="65502" y="606580"/>
                      <a:pt x="51152" y="592249"/>
                      <a:pt x="51152" y="574624"/>
                    </a:cubicBezTo>
                    <a:lnTo>
                      <a:pt x="51152" y="382833"/>
                    </a:lnTo>
                    <a:lnTo>
                      <a:pt x="45365" y="382833"/>
                    </a:lnTo>
                    <a:cubicBezTo>
                      <a:pt x="20310" y="382833"/>
                      <a:pt x="0" y="362608"/>
                      <a:pt x="0" y="337528"/>
                    </a:cubicBezTo>
                    <a:lnTo>
                      <a:pt x="0" y="205545"/>
                    </a:lnTo>
                    <a:cubicBezTo>
                      <a:pt x="0" y="180524"/>
                      <a:pt x="20310" y="160241"/>
                      <a:pt x="45365" y="160241"/>
                    </a:cubicBezTo>
                    <a:lnTo>
                      <a:pt x="61972" y="160241"/>
                    </a:lnTo>
                    <a:lnTo>
                      <a:pt x="78464" y="242528"/>
                    </a:lnTo>
                    <a:lnTo>
                      <a:pt x="97964" y="242528"/>
                    </a:lnTo>
                    <a:lnTo>
                      <a:pt x="103056" y="186996"/>
                    </a:lnTo>
                    <a:cubicBezTo>
                      <a:pt x="102940" y="186013"/>
                      <a:pt x="102709" y="184973"/>
                      <a:pt x="102477" y="183991"/>
                    </a:cubicBezTo>
                    <a:cubicBezTo>
                      <a:pt x="100683" y="176768"/>
                      <a:pt x="97501" y="169891"/>
                      <a:pt x="94145" y="162726"/>
                    </a:cubicBezTo>
                    <a:cubicBezTo>
                      <a:pt x="94145" y="162726"/>
                      <a:pt x="93450" y="161281"/>
                      <a:pt x="93045" y="160472"/>
                    </a:cubicBezTo>
                    <a:lnTo>
                      <a:pt x="93103" y="160472"/>
                    </a:lnTo>
                    <a:cubicBezTo>
                      <a:pt x="93045" y="160356"/>
                      <a:pt x="93045" y="160241"/>
                      <a:pt x="92987" y="160183"/>
                    </a:cubicBezTo>
                    <a:close/>
                    <a:moveTo>
                      <a:pt x="457411" y="751"/>
                    </a:moveTo>
                    <a:lnTo>
                      <a:pt x="458047" y="751"/>
                    </a:lnTo>
                    <a:cubicBezTo>
                      <a:pt x="488012" y="751"/>
                      <a:pt x="514158" y="20971"/>
                      <a:pt x="521621" y="49915"/>
                    </a:cubicBezTo>
                    <a:cubicBezTo>
                      <a:pt x="523009" y="55403"/>
                      <a:pt x="523761" y="61007"/>
                      <a:pt x="523761" y="66553"/>
                    </a:cubicBezTo>
                    <a:cubicBezTo>
                      <a:pt x="523761" y="102718"/>
                      <a:pt x="494317" y="132124"/>
                      <a:pt x="458105" y="132124"/>
                    </a:cubicBezTo>
                    <a:lnTo>
                      <a:pt x="457469" y="132124"/>
                    </a:lnTo>
                    <a:cubicBezTo>
                      <a:pt x="427504" y="132124"/>
                      <a:pt x="401358" y="111904"/>
                      <a:pt x="393895" y="82960"/>
                    </a:cubicBezTo>
                    <a:cubicBezTo>
                      <a:pt x="392507" y="77472"/>
                      <a:pt x="391755" y="71868"/>
                      <a:pt x="391755" y="66322"/>
                    </a:cubicBezTo>
                    <a:cubicBezTo>
                      <a:pt x="391755" y="30157"/>
                      <a:pt x="421199" y="751"/>
                      <a:pt x="457411" y="751"/>
                    </a:cubicBezTo>
                    <a:close/>
                    <a:moveTo>
                      <a:pt x="285868" y="751"/>
                    </a:moveTo>
                    <a:lnTo>
                      <a:pt x="286621" y="751"/>
                    </a:lnTo>
                    <a:cubicBezTo>
                      <a:pt x="316601" y="751"/>
                      <a:pt x="342761" y="20971"/>
                      <a:pt x="350227" y="49915"/>
                    </a:cubicBezTo>
                    <a:cubicBezTo>
                      <a:pt x="351674" y="55403"/>
                      <a:pt x="352369" y="61007"/>
                      <a:pt x="352369" y="66553"/>
                    </a:cubicBezTo>
                    <a:cubicBezTo>
                      <a:pt x="352369" y="102718"/>
                      <a:pt x="322909" y="132124"/>
                      <a:pt x="286736" y="132124"/>
                    </a:cubicBezTo>
                    <a:lnTo>
                      <a:pt x="286100" y="132124"/>
                    </a:lnTo>
                    <a:cubicBezTo>
                      <a:pt x="256119" y="132124"/>
                      <a:pt x="229959" y="111846"/>
                      <a:pt x="222493" y="82845"/>
                    </a:cubicBezTo>
                    <a:cubicBezTo>
                      <a:pt x="221046" y="77414"/>
                      <a:pt x="220351" y="71810"/>
                      <a:pt x="220351" y="66264"/>
                    </a:cubicBezTo>
                    <a:cubicBezTo>
                      <a:pt x="220351" y="30157"/>
                      <a:pt x="249753" y="751"/>
                      <a:pt x="285868" y="751"/>
                    </a:cubicBezTo>
                    <a:close/>
                    <a:moveTo>
                      <a:pt x="114639" y="751"/>
                    </a:moveTo>
                    <a:lnTo>
                      <a:pt x="115275" y="751"/>
                    </a:lnTo>
                    <a:cubicBezTo>
                      <a:pt x="145256" y="751"/>
                      <a:pt x="171416" y="20971"/>
                      <a:pt x="178882" y="49915"/>
                    </a:cubicBezTo>
                    <a:cubicBezTo>
                      <a:pt x="180329" y="55403"/>
                      <a:pt x="181024" y="61007"/>
                      <a:pt x="181024" y="66553"/>
                    </a:cubicBezTo>
                    <a:cubicBezTo>
                      <a:pt x="181024" y="102718"/>
                      <a:pt x="151564" y="132124"/>
                      <a:pt x="115333" y="132124"/>
                    </a:cubicBezTo>
                    <a:lnTo>
                      <a:pt x="114754" y="132124"/>
                    </a:lnTo>
                    <a:cubicBezTo>
                      <a:pt x="84774" y="132124"/>
                      <a:pt x="58614" y="111904"/>
                      <a:pt x="51148" y="82960"/>
                    </a:cubicBezTo>
                    <a:cubicBezTo>
                      <a:pt x="49701" y="77472"/>
                      <a:pt x="49006" y="71868"/>
                      <a:pt x="49006" y="66322"/>
                    </a:cubicBezTo>
                    <a:cubicBezTo>
                      <a:pt x="49006" y="30157"/>
                      <a:pt x="78466" y="751"/>
                      <a:pt x="114639" y="751"/>
                    </a:cubicBezTo>
                    <a:close/>
                    <a:moveTo>
                      <a:pt x="457410" y="423"/>
                    </a:moveTo>
                    <a:cubicBezTo>
                      <a:pt x="420880" y="423"/>
                      <a:pt x="391355" y="29894"/>
                      <a:pt x="391355" y="66356"/>
                    </a:cubicBezTo>
                    <a:cubicBezTo>
                      <a:pt x="391355" y="72135"/>
                      <a:pt x="392108" y="77740"/>
                      <a:pt x="393497" y="83056"/>
                    </a:cubicBezTo>
                    <a:cubicBezTo>
                      <a:pt x="400849" y="111487"/>
                      <a:pt x="426669" y="132521"/>
                      <a:pt x="457468" y="132521"/>
                    </a:cubicBezTo>
                    <a:lnTo>
                      <a:pt x="457815" y="132521"/>
                    </a:lnTo>
                    <a:lnTo>
                      <a:pt x="458104" y="132521"/>
                    </a:lnTo>
                    <a:cubicBezTo>
                      <a:pt x="494634" y="132521"/>
                      <a:pt x="524159" y="103050"/>
                      <a:pt x="524159" y="66587"/>
                    </a:cubicBezTo>
                    <a:cubicBezTo>
                      <a:pt x="524159" y="60809"/>
                      <a:pt x="523406" y="55204"/>
                      <a:pt x="522017" y="49887"/>
                    </a:cubicBezTo>
                    <a:cubicBezTo>
                      <a:pt x="514665" y="21457"/>
                      <a:pt x="488845" y="423"/>
                      <a:pt x="458046" y="423"/>
                    </a:cubicBezTo>
                    <a:lnTo>
                      <a:pt x="457699" y="423"/>
                    </a:lnTo>
                    <a:close/>
                    <a:moveTo>
                      <a:pt x="114646" y="423"/>
                    </a:moveTo>
                    <a:cubicBezTo>
                      <a:pt x="78190" y="423"/>
                      <a:pt x="48620" y="29894"/>
                      <a:pt x="48620" y="66356"/>
                    </a:cubicBezTo>
                    <a:cubicBezTo>
                      <a:pt x="48620" y="72135"/>
                      <a:pt x="49372" y="77740"/>
                      <a:pt x="50761" y="83056"/>
                    </a:cubicBezTo>
                    <a:cubicBezTo>
                      <a:pt x="58110" y="111487"/>
                      <a:pt x="83977" y="132521"/>
                      <a:pt x="114762" y="132521"/>
                    </a:cubicBezTo>
                    <a:lnTo>
                      <a:pt x="115051" y="132521"/>
                    </a:lnTo>
                    <a:lnTo>
                      <a:pt x="115340" y="132521"/>
                    </a:lnTo>
                    <a:cubicBezTo>
                      <a:pt x="151854" y="132521"/>
                      <a:pt x="181424" y="103050"/>
                      <a:pt x="181424" y="66587"/>
                    </a:cubicBezTo>
                    <a:cubicBezTo>
                      <a:pt x="181424" y="60809"/>
                      <a:pt x="180614" y="55204"/>
                      <a:pt x="179225" y="49887"/>
                    </a:cubicBezTo>
                    <a:cubicBezTo>
                      <a:pt x="171934" y="21457"/>
                      <a:pt x="146067" y="423"/>
                      <a:pt x="115282" y="423"/>
                    </a:cubicBezTo>
                    <a:lnTo>
                      <a:pt x="114993" y="423"/>
                    </a:lnTo>
                    <a:close/>
                    <a:moveTo>
                      <a:pt x="286036" y="397"/>
                    </a:moveTo>
                    <a:cubicBezTo>
                      <a:pt x="249522" y="282"/>
                      <a:pt x="219952" y="29874"/>
                      <a:pt x="219952" y="66286"/>
                    </a:cubicBezTo>
                    <a:cubicBezTo>
                      <a:pt x="219952" y="72066"/>
                      <a:pt x="220762" y="77672"/>
                      <a:pt x="222151" y="82990"/>
                    </a:cubicBezTo>
                    <a:cubicBezTo>
                      <a:pt x="229442" y="111484"/>
                      <a:pt x="255309" y="132522"/>
                      <a:pt x="286094" y="132522"/>
                    </a:cubicBezTo>
                    <a:lnTo>
                      <a:pt x="286383" y="132522"/>
                    </a:lnTo>
                    <a:lnTo>
                      <a:pt x="286730" y="132522"/>
                    </a:lnTo>
                    <a:cubicBezTo>
                      <a:pt x="323186" y="132522"/>
                      <a:pt x="352756" y="103045"/>
                      <a:pt x="352756" y="66575"/>
                    </a:cubicBezTo>
                    <a:cubicBezTo>
                      <a:pt x="352756" y="60796"/>
                      <a:pt x="352004" y="55189"/>
                      <a:pt x="350615" y="49872"/>
                    </a:cubicBezTo>
                    <a:cubicBezTo>
                      <a:pt x="343266" y="21436"/>
                      <a:pt x="317399" y="397"/>
                      <a:pt x="286614" y="397"/>
                    </a:cubicBezTo>
                    <a:lnTo>
                      <a:pt x="286325" y="397"/>
                    </a:lnTo>
                    <a:close/>
                    <a:moveTo>
                      <a:pt x="457411" y="0"/>
                    </a:moveTo>
                    <a:lnTo>
                      <a:pt x="458047" y="0"/>
                    </a:lnTo>
                    <a:cubicBezTo>
                      <a:pt x="488359" y="0"/>
                      <a:pt x="514795" y="20451"/>
                      <a:pt x="522315" y="49741"/>
                    </a:cubicBezTo>
                    <a:cubicBezTo>
                      <a:pt x="523761" y="55230"/>
                      <a:pt x="524513" y="60891"/>
                      <a:pt x="524513" y="66553"/>
                    </a:cubicBezTo>
                    <a:cubicBezTo>
                      <a:pt x="524513" y="103122"/>
                      <a:pt x="494722" y="132875"/>
                      <a:pt x="458105" y="132875"/>
                    </a:cubicBezTo>
                    <a:lnTo>
                      <a:pt x="457469" y="132875"/>
                    </a:lnTo>
                    <a:cubicBezTo>
                      <a:pt x="427157" y="132875"/>
                      <a:pt x="400721" y="112424"/>
                      <a:pt x="393201" y="83133"/>
                    </a:cubicBezTo>
                    <a:cubicBezTo>
                      <a:pt x="391755" y="77645"/>
                      <a:pt x="391003" y="71983"/>
                      <a:pt x="391003" y="66322"/>
                    </a:cubicBezTo>
                    <a:cubicBezTo>
                      <a:pt x="391003" y="29752"/>
                      <a:pt x="420794" y="0"/>
                      <a:pt x="457411" y="0"/>
                    </a:cubicBezTo>
                    <a:close/>
                    <a:moveTo>
                      <a:pt x="285868" y="0"/>
                    </a:moveTo>
                    <a:lnTo>
                      <a:pt x="286621" y="0"/>
                    </a:lnTo>
                    <a:cubicBezTo>
                      <a:pt x="316948" y="0"/>
                      <a:pt x="343456" y="20451"/>
                      <a:pt x="350980" y="49741"/>
                    </a:cubicBezTo>
                    <a:cubicBezTo>
                      <a:pt x="352427" y="55287"/>
                      <a:pt x="353179" y="60891"/>
                      <a:pt x="353179" y="66553"/>
                    </a:cubicBezTo>
                    <a:cubicBezTo>
                      <a:pt x="353179" y="103122"/>
                      <a:pt x="323372" y="132875"/>
                      <a:pt x="286736" y="132875"/>
                    </a:cubicBezTo>
                    <a:lnTo>
                      <a:pt x="286100" y="132875"/>
                    </a:lnTo>
                    <a:cubicBezTo>
                      <a:pt x="255772" y="132875"/>
                      <a:pt x="229322" y="112366"/>
                      <a:pt x="221740" y="83076"/>
                    </a:cubicBezTo>
                    <a:cubicBezTo>
                      <a:pt x="220294" y="77530"/>
                      <a:pt x="219599" y="71868"/>
                      <a:pt x="219599" y="66264"/>
                    </a:cubicBezTo>
                    <a:cubicBezTo>
                      <a:pt x="219599" y="29695"/>
                      <a:pt x="249348" y="0"/>
                      <a:pt x="285868" y="0"/>
                    </a:cubicBezTo>
                    <a:close/>
                    <a:moveTo>
                      <a:pt x="114639" y="0"/>
                    </a:moveTo>
                    <a:lnTo>
                      <a:pt x="115275" y="0"/>
                    </a:lnTo>
                    <a:cubicBezTo>
                      <a:pt x="145603" y="0"/>
                      <a:pt x="172053" y="20451"/>
                      <a:pt x="179635" y="49741"/>
                    </a:cubicBezTo>
                    <a:cubicBezTo>
                      <a:pt x="181081" y="55230"/>
                      <a:pt x="181776" y="60891"/>
                      <a:pt x="181776" y="66553"/>
                    </a:cubicBezTo>
                    <a:cubicBezTo>
                      <a:pt x="181776" y="103122"/>
                      <a:pt x="151969" y="132875"/>
                      <a:pt x="115333" y="132875"/>
                    </a:cubicBezTo>
                    <a:lnTo>
                      <a:pt x="114754" y="132875"/>
                    </a:lnTo>
                    <a:cubicBezTo>
                      <a:pt x="84427" y="132875"/>
                      <a:pt x="57919" y="112424"/>
                      <a:pt x="50395" y="83133"/>
                    </a:cubicBezTo>
                    <a:cubicBezTo>
                      <a:pt x="48948" y="77645"/>
                      <a:pt x="48196" y="71983"/>
                      <a:pt x="48196" y="66322"/>
                    </a:cubicBezTo>
                    <a:cubicBezTo>
                      <a:pt x="48196" y="29752"/>
                      <a:pt x="78003" y="0"/>
                      <a:pt x="114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1" name="组合 40" descr="0f2e1e85-e144-4f0a-8757-b2f1cd102179"/>
              <p:cNvGrpSpPr/>
              <p:nvPr/>
            </p:nvGrpSpPr>
            <p:grpSpPr>
              <a:xfrm>
                <a:off x="1317035" y="5233670"/>
                <a:ext cx="2496105" cy="904308"/>
                <a:chOff x="1317035" y="5233670"/>
                <a:chExt cx="2496105" cy="904308"/>
              </a:xfrm>
            </p:grpSpPr>
            <p:sp>
              <p:nvSpPr>
                <p:cNvPr id="37" name="Text1" descr="2d02fc57-32fc-4ef2-8af8-e2771d233098"/>
                <p:cNvSpPr txBox="1"/>
                <p:nvPr/>
              </p:nvSpPr>
              <p:spPr>
                <a:xfrm>
                  <a:off x="1317035" y="5630147"/>
                  <a:ext cx="249610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输入数字，输出奇偶判断结果。</a:t>
                  </a:r>
                  <a:endParaRPr lang="en-US" dirty="0"/>
                </a:p>
              </p:txBody>
            </p:sp>
            <p:sp>
              <p:nvSpPr>
                <p:cNvPr id="38" name="Bullet1" descr="c7bb0921-f56a-4740-8c78-f084d1773948"/>
                <p:cNvSpPr/>
                <p:nvPr/>
              </p:nvSpPr>
              <p:spPr>
                <a:xfrm>
                  <a:off x="1317035" y="5233670"/>
                  <a:ext cx="2496105" cy="396477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r>
                    <a:rPr lang="zh-CN" altLang="en-US" b="1" dirty="0">
                      <a:cs typeface="+mn-ea"/>
                      <a:sym typeface="+mn-lt"/>
                    </a:rPr>
                    <a:t>功能描述</a:t>
                  </a:r>
                  <a:endParaRPr lang="en-US" dirty="0"/>
                </a:p>
              </p:txBody>
            </p:sp>
          </p:grpSp>
        </p:grpSp>
        <p:grpSp>
          <p:nvGrpSpPr>
            <p:cNvPr id="45" name="组合 44" descr="aae0b0bc-0db5-4514-b373-ebf1da0fa522"/>
            <p:cNvGrpSpPr/>
            <p:nvPr/>
          </p:nvGrpSpPr>
          <p:grpSpPr>
            <a:xfrm>
              <a:off x="4525981" y="5233670"/>
              <a:ext cx="3140040" cy="904308"/>
              <a:chOff x="4525981" y="5233670"/>
              <a:chExt cx="3140040" cy="904308"/>
            </a:xfrm>
          </p:grpSpPr>
          <p:sp>
            <p:nvSpPr>
              <p:cNvPr id="33" name="Icon2" descr="18cd1249-b82c-4dbc-a669-ff2d3f463590"/>
              <p:cNvSpPr/>
              <p:nvPr/>
            </p:nvSpPr>
            <p:spPr bwMode="auto">
              <a:xfrm>
                <a:off x="4525981" y="5411078"/>
                <a:ext cx="490895" cy="519865"/>
              </a:xfrm>
              <a:custGeom>
                <a:avLst/>
                <a:gdLst>
                  <a:gd name="connsiteX0" fmla="*/ 435703 w 572779"/>
                  <a:gd name="connsiteY0" fmla="*/ 160183 h 606580"/>
                  <a:gd name="connsiteX1" fmla="*/ 479697 w 572779"/>
                  <a:gd name="connsiteY1" fmla="*/ 160183 h 606580"/>
                  <a:gd name="connsiteX2" fmla="*/ 479581 w 572779"/>
                  <a:gd name="connsiteY2" fmla="*/ 160472 h 606580"/>
                  <a:gd name="connsiteX3" fmla="*/ 479812 w 572779"/>
                  <a:gd name="connsiteY3" fmla="*/ 160472 h 606580"/>
                  <a:gd name="connsiteX4" fmla="*/ 478713 w 572779"/>
                  <a:gd name="connsiteY4" fmla="*/ 162726 h 606580"/>
                  <a:gd name="connsiteX5" fmla="*/ 469682 w 572779"/>
                  <a:gd name="connsiteY5" fmla="*/ 187227 h 606580"/>
                  <a:gd name="connsiteX6" fmla="*/ 474776 w 572779"/>
                  <a:gd name="connsiteY6" fmla="*/ 242470 h 606580"/>
                  <a:gd name="connsiteX7" fmla="*/ 494284 w 572779"/>
                  <a:gd name="connsiteY7" fmla="*/ 242470 h 606580"/>
                  <a:gd name="connsiteX8" fmla="*/ 510840 w 572779"/>
                  <a:gd name="connsiteY8" fmla="*/ 160183 h 606580"/>
                  <a:gd name="connsiteX9" fmla="*/ 527338 w 572779"/>
                  <a:gd name="connsiteY9" fmla="*/ 160183 h 606580"/>
                  <a:gd name="connsiteX10" fmla="*/ 572779 w 572779"/>
                  <a:gd name="connsiteY10" fmla="*/ 205430 h 606580"/>
                  <a:gd name="connsiteX11" fmla="*/ 572779 w 572779"/>
                  <a:gd name="connsiteY11" fmla="*/ 337413 h 606580"/>
                  <a:gd name="connsiteX12" fmla="*/ 527396 w 572779"/>
                  <a:gd name="connsiteY12" fmla="*/ 382717 h 606580"/>
                  <a:gd name="connsiteX13" fmla="*/ 521607 w 572779"/>
                  <a:gd name="connsiteY13" fmla="*/ 382717 h 606580"/>
                  <a:gd name="connsiteX14" fmla="*/ 521607 w 572779"/>
                  <a:gd name="connsiteY14" fmla="*/ 574624 h 606580"/>
                  <a:gd name="connsiteX15" fmla="*/ 489595 w 572779"/>
                  <a:gd name="connsiteY15" fmla="*/ 606580 h 606580"/>
                  <a:gd name="connsiteX16" fmla="*/ 457815 w 572779"/>
                  <a:gd name="connsiteY16" fmla="*/ 578149 h 606580"/>
                  <a:gd name="connsiteX17" fmla="*/ 425978 w 572779"/>
                  <a:gd name="connsiteY17" fmla="*/ 606580 h 606580"/>
                  <a:gd name="connsiteX18" fmla="*/ 393966 w 572779"/>
                  <a:gd name="connsiteY18" fmla="*/ 574624 h 606580"/>
                  <a:gd name="connsiteX19" fmla="*/ 393966 w 572779"/>
                  <a:gd name="connsiteY19" fmla="*/ 392541 h 606580"/>
                  <a:gd name="connsiteX20" fmla="*/ 422967 w 572779"/>
                  <a:gd name="connsiteY20" fmla="*/ 337528 h 606580"/>
                  <a:gd name="connsiteX21" fmla="*/ 422967 w 572779"/>
                  <a:gd name="connsiteY21" fmla="*/ 242528 h 606580"/>
                  <a:gd name="connsiteX22" fmla="*/ 440739 w 572779"/>
                  <a:gd name="connsiteY22" fmla="*/ 242528 h 606580"/>
                  <a:gd name="connsiteX23" fmla="*/ 445833 w 572779"/>
                  <a:gd name="connsiteY23" fmla="*/ 186996 h 606580"/>
                  <a:gd name="connsiteX24" fmla="*/ 445196 w 572779"/>
                  <a:gd name="connsiteY24" fmla="*/ 183991 h 606580"/>
                  <a:gd name="connsiteX25" fmla="*/ 436860 w 572779"/>
                  <a:gd name="connsiteY25" fmla="*/ 162726 h 606580"/>
                  <a:gd name="connsiteX26" fmla="*/ 435818 w 572779"/>
                  <a:gd name="connsiteY26" fmla="*/ 160472 h 606580"/>
                  <a:gd name="connsiteX27" fmla="*/ 435876 w 572779"/>
                  <a:gd name="connsiteY27" fmla="*/ 160472 h 606580"/>
                  <a:gd name="connsiteX28" fmla="*/ 435703 w 572779"/>
                  <a:gd name="connsiteY28" fmla="*/ 160183 h 606580"/>
                  <a:gd name="connsiteX29" fmla="*/ 264349 w 572779"/>
                  <a:gd name="connsiteY29" fmla="*/ 160183 h 606580"/>
                  <a:gd name="connsiteX30" fmla="*/ 308327 w 572779"/>
                  <a:gd name="connsiteY30" fmla="*/ 160183 h 606580"/>
                  <a:gd name="connsiteX31" fmla="*/ 308154 w 572779"/>
                  <a:gd name="connsiteY31" fmla="*/ 160472 h 606580"/>
                  <a:gd name="connsiteX32" fmla="*/ 308385 w 572779"/>
                  <a:gd name="connsiteY32" fmla="*/ 160472 h 606580"/>
                  <a:gd name="connsiteX33" fmla="*/ 307344 w 572779"/>
                  <a:gd name="connsiteY33" fmla="*/ 162726 h 606580"/>
                  <a:gd name="connsiteX34" fmla="*/ 298316 w 572779"/>
                  <a:gd name="connsiteY34" fmla="*/ 187227 h 606580"/>
                  <a:gd name="connsiteX35" fmla="*/ 303409 w 572779"/>
                  <a:gd name="connsiteY35" fmla="*/ 242470 h 606580"/>
                  <a:gd name="connsiteX36" fmla="*/ 322910 w 572779"/>
                  <a:gd name="connsiteY36" fmla="*/ 242470 h 606580"/>
                  <a:gd name="connsiteX37" fmla="*/ 339401 w 572779"/>
                  <a:gd name="connsiteY37" fmla="*/ 160183 h 606580"/>
                  <a:gd name="connsiteX38" fmla="*/ 355951 w 572779"/>
                  <a:gd name="connsiteY38" fmla="*/ 160183 h 606580"/>
                  <a:gd name="connsiteX39" fmla="*/ 401376 w 572779"/>
                  <a:gd name="connsiteY39" fmla="*/ 205430 h 606580"/>
                  <a:gd name="connsiteX40" fmla="*/ 401376 w 572779"/>
                  <a:gd name="connsiteY40" fmla="*/ 337413 h 606580"/>
                  <a:gd name="connsiteX41" fmla="*/ 356009 w 572779"/>
                  <a:gd name="connsiteY41" fmla="*/ 382717 h 606580"/>
                  <a:gd name="connsiteX42" fmla="*/ 350222 w 572779"/>
                  <a:gd name="connsiteY42" fmla="*/ 382717 h 606580"/>
                  <a:gd name="connsiteX43" fmla="*/ 350222 w 572779"/>
                  <a:gd name="connsiteY43" fmla="*/ 574624 h 606580"/>
                  <a:gd name="connsiteX44" fmla="*/ 318222 w 572779"/>
                  <a:gd name="connsiteY44" fmla="*/ 606580 h 606580"/>
                  <a:gd name="connsiteX45" fmla="*/ 286396 w 572779"/>
                  <a:gd name="connsiteY45" fmla="*/ 578149 h 606580"/>
                  <a:gd name="connsiteX46" fmla="*/ 254628 w 572779"/>
                  <a:gd name="connsiteY46" fmla="*/ 606580 h 606580"/>
                  <a:gd name="connsiteX47" fmla="*/ 222628 w 572779"/>
                  <a:gd name="connsiteY47" fmla="*/ 574624 h 606580"/>
                  <a:gd name="connsiteX48" fmla="*/ 222628 w 572779"/>
                  <a:gd name="connsiteY48" fmla="*/ 382833 h 606580"/>
                  <a:gd name="connsiteX49" fmla="*/ 216841 w 572779"/>
                  <a:gd name="connsiteY49" fmla="*/ 382833 h 606580"/>
                  <a:gd name="connsiteX50" fmla="*/ 171474 w 572779"/>
                  <a:gd name="connsiteY50" fmla="*/ 337528 h 606580"/>
                  <a:gd name="connsiteX51" fmla="*/ 171474 w 572779"/>
                  <a:gd name="connsiteY51" fmla="*/ 205545 h 606580"/>
                  <a:gd name="connsiteX52" fmla="*/ 216841 w 572779"/>
                  <a:gd name="connsiteY52" fmla="*/ 160241 h 606580"/>
                  <a:gd name="connsiteX53" fmla="*/ 233333 w 572779"/>
                  <a:gd name="connsiteY53" fmla="*/ 160241 h 606580"/>
                  <a:gd name="connsiteX54" fmla="*/ 249825 w 572779"/>
                  <a:gd name="connsiteY54" fmla="*/ 242528 h 606580"/>
                  <a:gd name="connsiteX55" fmla="*/ 269383 w 572779"/>
                  <a:gd name="connsiteY55" fmla="*/ 242528 h 606580"/>
                  <a:gd name="connsiteX56" fmla="*/ 274476 w 572779"/>
                  <a:gd name="connsiteY56" fmla="*/ 186996 h 606580"/>
                  <a:gd name="connsiteX57" fmla="*/ 273839 w 572779"/>
                  <a:gd name="connsiteY57" fmla="*/ 183991 h 606580"/>
                  <a:gd name="connsiteX58" fmla="*/ 265506 w 572779"/>
                  <a:gd name="connsiteY58" fmla="*/ 162726 h 606580"/>
                  <a:gd name="connsiteX59" fmla="*/ 264407 w 572779"/>
                  <a:gd name="connsiteY59" fmla="*/ 160472 h 606580"/>
                  <a:gd name="connsiteX60" fmla="*/ 264523 w 572779"/>
                  <a:gd name="connsiteY60" fmla="*/ 160472 h 606580"/>
                  <a:gd name="connsiteX61" fmla="*/ 264349 w 572779"/>
                  <a:gd name="connsiteY61" fmla="*/ 160183 h 606580"/>
                  <a:gd name="connsiteX62" fmla="*/ 92987 w 572779"/>
                  <a:gd name="connsiteY62" fmla="*/ 160183 h 606580"/>
                  <a:gd name="connsiteX63" fmla="*/ 136964 w 572779"/>
                  <a:gd name="connsiteY63" fmla="*/ 160183 h 606580"/>
                  <a:gd name="connsiteX64" fmla="*/ 136791 w 572779"/>
                  <a:gd name="connsiteY64" fmla="*/ 160472 h 606580"/>
                  <a:gd name="connsiteX65" fmla="*/ 137022 w 572779"/>
                  <a:gd name="connsiteY65" fmla="*/ 160472 h 606580"/>
                  <a:gd name="connsiteX66" fmla="*/ 135923 w 572779"/>
                  <a:gd name="connsiteY66" fmla="*/ 162726 h 606580"/>
                  <a:gd name="connsiteX67" fmla="*/ 126896 w 572779"/>
                  <a:gd name="connsiteY67" fmla="*/ 187227 h 606580"/>
                  <a:gd name="connsiteX68" fmla="*/ 131988 w 572779"/>
                  <a:gd name="connsiteY68" fmla="*/ 242470 h 606580"/>
                  <a:gd name="connsiteX69" fmla="*/ 149752 w 572779"/>
                  <a:gd name="connsiteY69" fmla="*/ 242470 h 606580"/>
                  <a:gd name="connsiteX70" fmla="*/ 149752 w 572779"/>
                  <a:gd name="connsiteY70" fmla="*/ 337471 h 606580"/>
                  <a:gd name="connsiteX71" fmla="*/ 178742 w 572779"/>
                  <a:gd name="connsiteY71" fmla="*/ 392483 h 606580"/>
                  <a:gd name="connsiteX72" fmla="*/ 178742 w 572779"/>
                  <a:gd name="connsiteY72" fmla="*/ 574624 h 606580"/>
                  <a:gd name="connsiteX73" fmla="*/ 146743 w 572779"/>
                  <a:gd name="connsiteY73" fmla="*/ 606580 h 606580"/>
                  <a:gd name="connsiteX74" fmla="*/ 114976 w 572779"/>
                  <a:gd name="connsiteY74" fmla="*/ 578149 h 606580"/>
                  <a:gd name="connsiteX75" fmla="*/ 83151 w 572779"/>
                  <a:gd name="connsiteY75" fmla="*/ 606580 h 606580"/>
                  <a:gd name="connsiteX76" fmla="*/ 51152 w 572779"/>
                  <a:gd name="connsiteY76" fmla="*/ 574624 h 606580"/>
                  <a:gd name="connsiteX77" fmla="*/ 51152 w 572779"/>
                  <a:gd name="connsiteY77" fmla="*/ 382833 h 606580"/>
                  <a:gd name="connsiteX78" fmla="*/ 45365 w 572779"/>
                  <a:gd name="connsiteY78" fmla="*/ 382833 h 606580"/>
                  <a:gd name="connsiteX79" fmla="*/ 0 w 572779"/>
                  <a:gd name="connsiteY79" fmla="*/ 337528 h 606580"/>
                  <a:gd name="connsiteX80" fmla="*/ 0 w 572779"/>
                  <a:gd name="connsiteY80" fmla="*/ 205545 h 606580"/>
                  <a:gd name="connsiteX81" fmla="*/ 45365 w 572779"/>
                  <a:gd name="connsiteY81" fmla="*/ 160241 h 606580"/>
                  <a:gd name="connsiteX82" fmla="*/ 61972 w 572779"/>
                  <a:gd name="connsiteY82" fmla="*/ 160241 h 606580"/>
                  <a:gd name="connsiteX83" fmla="*/ 78464 w 572779"/>
                  <a:gd name="connsiteY83" fmla="*/ 242528 h 606580"/>
                  <a:gd name="connsiteX84" fmla="*/ 97964 w 572779"/>
                  <a:gd name="connsiteY84" fmla="*/ 242528 h 606580"/>
                  <a:gd name="connsiteX85" fmla="*/ 103056 w 572779"/>
                  <a:gd name="connsiteY85" fmla="*/ 186996 h 606580"/>
                  <a:gd name="connsiteX86" fmla="*/ 102477 w 572779"/>
                  <a:gd name="connsiteY86" fmla="*/ 183991 h 606580"/>
                  <a:gd name="connsiteX87" fmla="*/ 94145 w 572779"/>
                  <a:gd name="connsiteY87" fmla="*/ 162726 h 606580"/>
                  <a:gd name="connsiteX88" fmla="*/ 93045 w 572779"/>
                  <a:gd name="connsiteY88" fmla="*/ 160472 h 606580"/>
                  <a:gd name="connsiteX89" fmla="*/ 93103 w 572779"/>
                  <a:gd name="connsiteY89" fmla="*/ 160472 h 606580"/>
                  <a:gd name="connsiteX90" fmla="*/ 92987 w 572779"/>
                  <a:gd name="connsiteY90" fmla="*/ 160183 h 606580"/>
                  <a:gd name="connsiteX91" fmla="*/ 457411 w 572779"/>
                  <a:gd name="connsiteY91" fmla="*/ 751 h 606580"/>
                  <a:gd name="connsiteX92" fmla="*/ 458047 w 572779"/>
                  <a:gd name="connsiteY92" fmla="*/ 751 h 606580"/>
                  <a:gd name="connsiteX93" fmla="*/ 521621 w 572779"/>
                  <a:gd name="connsiteY93" fmla="*/ 49915 h 606580"/>
                  <a:gd name="connsiteX94" fmla="*/ 523761 w 572779"/>
                  <a:gd name="connsiteY94" fmla="*/ 66553 h 606580"/>
                  <a:gd name="connsiteX95" fmla="*/ 458105 w 572779"/>
                  <a:gd name="connsiteY95" fmla="*/ 132124 h 606580"/>
                  <a:gd name="connsiteX96" fmla="*/ 457469 w 572779"/>
                  <a:gd name="connsiteY96" fmla="*/ 132124 h 606580"/>
                  <a:gd name="connsiteX97" fmla="*/ 393895 w 572779"/>
                  <a:gd name="connsiteY97" fmla="*/ 82960 h 606580"/>
                  <a:gd name="connsiteX98" fmla="*/ 391755 w 572779"/>
                  <a:gd name="connsiteY98" fmla="*/ 66322 h 606580"/>
                  <a:gd name="connsiteX99" fmla="*/ 457411 w 572779"/>
                  <a:gd name="connsiteY99" fmla="*/ 751 h 606580"/>
                  <a:gd name="connsiteX100" fmla="*/ 285868 w 572779"/>
                  <a:gd name="connsiteY100" fmla="*/ 751 h 606580"/>
                  <a:gd name="connsiteX101" fmla="*/ 286621 w 572779"/>
                  <a:gd name="connsiteY101" fmla="*/ 751 h 606580"/>
                  <a:gd name="connsiteX102" fmla="*/ 350227 w 572779"/>
                  <a:gd name="connsiteY102" fmla="*/ 49915 h 606580"/>
                  <a:gd name="connsiteX103" fmla="*/ 352369 w 572779"/>
                  <a:gd name="connsiteY103" fmla="*/ 66553 h 606580"/>
                  <a:gd name="connsiteX104" fmla="*/ 286736 w 572779"/>
                  <a:gd name="connsiteY104" fmla="*/ 132124 h 606580"/>
                  <a:gd name="connsiteX105" fmla="*/ 286100 w 572779"/>
                  <a:gd name="connsiteY105" fmla="*/ 132124 h 606580"/>
                  <a:gd name="connsiteX106" fmla="*/ 222493 w 572779"/>
                  <a:gd name="connsiteY106" fmla="*/ 82845 h 606580"/>
                  <a:gd name="connsiteX107" fmla="*/ 220351 w 572779"/>
                  <a:gd name="connsiteY107" fmla="*/ 66264 h 606580"/>
                  <a:gd name="connsiteX108" fmla="*/ 285868 w 572779"/>
                  <a:gd name="connsiteY108" fmla="*/ 751 h 606580"/>
                  <a:gd name="connsiteX109" fmla="*/ 114639 w 572779"/>
                  <a:gd name="connsiteY109" fmla="*/ 751 h 606580"/>
                  <a:gd name="connsiteX110" fmla="*/ 115275 w 572779"/>
                  <a:gd name="connsiteY110" fmla="*/ 751 h 606580"/>
                  <a:gd name="connsiteX111" fmla="*/ 178882 w 572779"/>
                  <a:gd name="connsiteY111" fmla="*/ 49915 h 606580"/>
                  <a:gd name="connsiteX112" fmla="*/ 181024 w 572779"/>
                  <a:gd name="connsiteY112" fmla="*/ 66553 h 606580"/>
                  <a:gd name="connsiteX113" fmla="*/ 115333 w 572779"/>
                  <a:gd name="connsiteY113" fmla="*/ 132124 h 606580"/>
                  <a:gd name="connsiteX114" fmla="*/ 114754 w 572779"/>
                  <a:gd name="connsiteY114" fmla="*/ 132124 h 606580"/>
                  <a:gd name="connsiteX115" fmla="*/ 51148 w 572779"/>
                  <a:gd name="connsiteY115" fmla="*/ 82960 h 606580"/>
                  <a:gd name="connsiteX116" fmla="*/ 49006 w 572779"/>
                  <a:gd name="connsiteY116" fmla="*/ 66322 h 606580"/>
                  <a:gd name="connsiteX117" fmla="*/ 114639 w 572779"/>
                  <a:gd name="connsiteY117" fmla="*/ 751 h 606580"/>
                  <a:gd name="connsiteX118" fmla="*/ 457410 w 572779"/>
                  <a:gd name="connsiteY118" fmla="*/ 423 h 606580"/>
                  <a:gd name="connsiteX119" fmla="*/ 391355 w 572779"/>
                  <a:gd name="connsiteY119" fmla="*/ 66356 h 606580"/>
                  <a:gd name="connsiteX120" fmla="*/ 393497 w 572779"/>
                  <a:gd name="connsiteY120" fmla="*/ 83056 h 606580"/>
                  <a:gd name="connsiteX121" fmla="*/ 457468 w 572779"/>
                  <a:gd name="connsiteY121" fmla="*/ 132521 h 606580"/>
                  <a:gd name="connsiteX122" fmla="*/ 457815 w 572779"/>
                  <a:gd name="connsiteY122" fmla="*/ 132521 h 606580"/>
                  <a:gd name="connsiteX123" fmla="*/ 458104 w 572779"/>
                  <a:gd name="connsiteY123" fmla="*/ 132521 h 606580"/>
                  <a:gd name="connsiteX124" fmla="*/ 524159 w 572779"/>
                  <a:gd name="connsiteY124" fmla="*/ 66587 h 606580"/>
                  <a:gd name="connsiteX125" fmla="*/ 522017 w 572779"/>
                  <a:gd name="connsiteY125" fmla="*/ 49887 h 606580"/>
                  <a:gd name="connsiteX126" fmla="*/ 458046 w 572779"/>
                  <a:gd name="connsiteY126" fmla="*/ 423 h 606580"/>
                  <a:gd name="connsiteX127" fmla="*/ 457699 w 572779"/>
                  <a:gd name="connsiteY127" fmla="*/ 423 h 606580"/>
                  <a:gd name="connsiteX128" fmla="*/ 114646 w 572779"/>
                  <a:gd name="connsiteY128" fmla="*/ 423 h 606580"/>
                  <a:gd name="connsiteX129" fmla="*/ 48620 w 572779"/>
                  <a:gd name="connsiteY129" fmla="*/ 66356 h 606580"/>
                  <a:gd name="connsiteX130" fmla="*/ 50761 w 572779"/>
                  <a:gd name="connsiteY130" fmla="*/ 83056 h 606580"/>
                  <a:gd name="connsiteX131" fmla="*/ 114762 w 572779"/>
                  <a:gd name="connsiteY131" fmla="*/ 132521 h 606580"/>
                  <a:gd name="connsiteX132" fmla="*/ 115051 w 572779"/>
                  <a:gd name="connsiteY132" fmla="*/ 132521 h 606580"/>
                  <a:gd name="connsiteX133" fmla="*/ 115340 w 572779"/>
                  <a:gd name="connsiteY133" fmla="*/ 132521 h 606580"/>
                  <a:gd name="connsiteX134" fmla="*/ 181424 w 572779"/>
                  <a:gd name="connsiteY134" fmla="*/ 66587 h 606580"/>
                  <a:gd name="connsiteX135" fmla="*/ 179225 w 572779"/>
                  <a:gd name="connsiteY135" fmla="*/ 49887 h 606580"/>
                  <a:gd name="connsiteX136" fmla="*/ 115282 w 572779"/>
                  <a:gd name="connsiteY136" fmla="*/ 423 h 606580"/>
                  <a:gd name="connsiteX137" fmla="*/ 114993 w 572779"/>
                  <a:gd name="connsiteY137" fmla="*/ 423 h 606580"/>
                  <a:gd name="connsiteX138" fmla="*/ 286036 w 572779"/>
                  <a:gd name="connsiteY138" fmla="*/ 397 h 606580"/>
                  <a:gd name="connsiteX139" fmla="*/ 219952 w 572779"/>
                  <a:gd name="connsiteY139" fmla="*/ 66286 h 606580"/>
                  <a:gd name="connsiteX140" fmla="*/ 222151 w 572779"/>
                  <a:gd name="connsiteY140" fmla="*/ 82990 h 606580"/>
                  <a:gd name="connsiteX141" fmla="*/ 286094 w 572779"/>
                  <a:gd name="connsiteY141" fmla="*/ 132522 h 606580"/>
                  <a:gd name="connsiteX142" fmla="*/ 286383 w 572779"/>
                  <a:gd name="connsiteY142" fmla="*/ 132522 h 606580"/>
                  <a:gd name="connsiteX143" fmla="*/ 286730 w 572779"/>
                  <a:gd name="connsiteY143" fmla="*/ 132522 h 606580"/>
                  <a:gd name="connsiteX144" fmla="*/ 352756 w 572779"/>
                  <a:gd name="connsiteY144" fmla="*/ 66575 h 606580"/>
                  <a:gd name="connsiteX145" fmla="*/ 350615 w 572779"/>
                  <a:gd name="connsiteY145" fmla="*/ 49872 h 606580"/>
                  <a:gd name="connsiteX146" fmla="*/ 286614 w 572779"/>
                  <a:gd name="connsiteY146" fmla="*/ 397 h 606580"/>
                  <a:gd name="connsiteX147" fmla="*/ 286325 w 572779"/>
                  <a:gd name="connsiteY147" fmla="*/ 397 h 606580"/>
                  <a:gd name="connsiteX148" fmla="*/ 457411 w 572779"/>
                  <a:gd name="connsiteY148" fmla="*/ 0 h 606580"/>
                  <a:gd name="connsiteX149" fmla="*/ 458047 w 572779"/>
                  <a:gd name="connsiteY149" fmla="*/ 0 h 606580"/>
                  <a:gd name="connsiteX150" fmla="*/ 522315 w 572779"/>
                  <a:gd name="connsiteY150" fmla="*/ 49741 h 606580"/>
                  <a:gd name="connsiteX151" fmla="*/ 524513 w 572779"/>
                  <a:gd name="connsiteY151" fmla="*/ 66553 h 606580"/>
                  <a:gd name="connsiteX152" fmla="*/ 458105 w 572779"/>
                  <a:gd name="connsiteY152" fmla="*/ 132875 h 606580"/>
                  <a:gd name="connsiteX153" fmla="*/ 457469 w 572779"/>
                  <a:gd name="connsiteY153" fmla="*/ 132875 h 606580"/>
                  <a:gd name="connsiteX154" fmla="*/ 393201 w 572779"/>
                  <a:gd name="connsiteY154" fmla="*/ 83133 h 606580"/>
                  <a:gd name="connsiteX155" fmla="*/ 391003 w 572779"/>
                  <a:gd name="connsiteY155" fmla="*/ 66322 h 606580"/>
                  <a:gd name="connsiteX156" fmla="*/ 457411 w 572779"/>
                  <a:gd name="connsiteY156" fmla="*/ 0 h 606580"/>
                  <a:gd name="connsiteX157" fmla="*/ 285868 w 572779"/>
                  <a:gd name="connsiteY157" fmla="*/ 0 h 606580"/>
                  <a:gd name="connsiteX158" fmla="*/ 286621 w 572779"/>
                  <a:gd name="connsiteY158" fmla="*/ 0 h 606580"/>
                  <a:gd name="connsiteX159" fmla="*/ 350980 w 572779"/>
                  <a:gd name="connsiteY159" fmla="*/ 49741 h 606580"/>
                  <a:gd name="connsiteX160" fmla="*/ 353179 w 572779"/>
                  <a:gd name="connsiteY160" fmla="*/ 66553 h 606580"/>
                  <a:gd name="connsiteX161" fmla="*/ 286736 w 572779"/>
                  <a:gd name="connsiteY161" fmla="*/ 132875 h 606580"/>
                  <a:gd name="connsiteX162" fmla="*/ 286100 w 572779"/>
                  <a:gd name="connsiteY162" fmla="*/ 132875 h 606580"/>
                  <a:gd name="connsiteX163" fmla="*/ 221740 w 572779"/>
                  <a:gd name="connsiteY163" fmla="*/ 83076 h 606580"/>
                  <a:gd name="connsiteX164" fmla="*/ 219599 w 572779"/>
                  <a:gd name="connsiteY164" fmla="*/ 66264 h 606580"/>
                  <a:gd name="connsiteX165" fmla="*/ 285868 w 572779"/>
                  <a:gd name="connsiteY165" fmla="*/ 0 h 606580"/>
                  <a:gd name="connsiteX166" fmla="*/ 114639 w 572779"/>
                  <a:gd name="connsiteY166" fmla="*/ 0 h 606580"/>
                  <a:gd name="connsiteX167" fmla="*/ 115275 w 572779"/>
                  <a:gd name="connsiteY167" fmla="*/ 0 h 606580"/>
                  <a:gd name="connsiteX168" fmla="*/ 179635 w 572779"/>
                  <a:gd name="connsiteY168" fmla="*/ 49741 h 606580"/>
                  <a:gd name="connsiteX169" fmla="*/ 181776 w 572779"/>
                  <a:gd name="connsiteY169" fmla="*/ 66553 h 606580"/>
                  <a:gd name="connsiteX170" fmla="*/ 115333 w 572779"/>
                  <a:gd name="connsiteY170" fmla="*/ 132875 h 606580"/>
                  <a:gd name="connsiteX171" fmla="*/ 114754 w 572779"/>
                  <a:gd name="connsiteY171" fmla="*/ 132875 h 606580"/>
                  <a:gd name="connsiteX172" fmla="*/ 50395 w 572779"/>
                  <a:gd name="connsiteY172" fmla="*/ 83133 h 606580"/>
                  <a:gd name="connsiteX173" fmla="*/ 48196 w 572779"/>
                  <a:gd name="connsiteY173" fmla="*/ 66322 h 606580"/>
                  <a:gd name="connsiteX174" fmla="*/ 114639 w 572779"/>
                  <a:gd name="connsiteY174" fmla="*/ 0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72779" h="606580">
                    <a:moveTo>
                      <a:pt x="435703" y="160183"/>
                    </a:moveTo>
                    <a:lnTo>
                      <a:pt x="479697" y="160183"/>
                    </a:lnTo>
                    <a:cubicBezTo>
                      <a:pt x="479639" y="160241"/>
                      <a:pt x="479639" y="160414"/>
                      <a:pt x="479581" y="160472"/>
                    </a:cubicBezTo>
                    <a:lnTo>
                      <a:pt x="479812" y="160472"/>
                    </a:lnTo>
                    <a:cubicBezTo>
                      <a:pt x="479407" y="161281"/>
                      <a:pt x="478713" y="162726"/>
                      <a:pt x="478713" y="162726"/>
                    </a:cubicBezTo>
                    <a:cubicBezTo>
                      <a:pt x="474834" y="170989"/>
                      <a:pt x="471245" y="178848"/>
                      <a:pt x="469682" y="187227"/>
                    </a:cubicBezTo>
                    <a:lnTo>
                      <a:pt x="474776" y="242470"/>
                    </a:lnTo>
                    <a:lnTo>
                      <a:pt x="494284" y="242470"/>
                    </a:lnTo>
                    <a:lnTo>
                      <a:pt x="510840" y="160183"/>
                    </a:lnTo>
                    <a:lnTo>
                      <a:pt x="527338" y="160183"/>
                    </a:lnTo>
                    <a:cubicBezTo>
                      <a:pt x="552345" y="160183"/>
                      <a:pt x="572663" y="180466"/>
                      <a:pt x="572779" y="205430"/>
                    </a:cubicBezTo>
                    <a:lnTo>
                      <a:pt x="572779" y="337413"/>
                    </a:lnTo>
                    <a:cubicBezTo>
                      <a:pt x="572779" y="362434"/>
                      <a:pt x="552519" y="382717"/>
                      <a:pt x="527396" y="382717"/>
                    </a:cubicBezTo>
                    <a:lnTo>
                      <a:pt x="521607" y="382717"/>
                    </a:lnTo>
                    <a:lnTo>
                      <a:pt x="521607" y="574624"/>
                    </a:lnTo>
                    <a:cubicBezTo>
                      <a:pt x="521607" y="592249"/>
                      <a:pt x="507251" y="606580"/>
                      <a:pt x="489595" y="606580"/>
                    </a:cubicBezTo>
                    <a:cubicBezTo>
                      <a:pt x="473155" y="606580"/>
                      <a:pt x="459552" y="594098"/>
                      <a:pt x="457815" y="578149"/>
                    </a:cubicBezTo>
                    <a:cubicBezTo>
                      <a:pt x="456021" y="594214"/>
                      <a:pt x="442417" y="606580"/>
                      <a:pt x="425978" y="606580"/>
                    </a:cubicBezTo>
                    <a:cubicBezTo>
                      <a:pt x="408322" y="606580"/>
                      <a:pt x="393966" y="592249"/>
                      <a:pt x="393966" y="574624"/>
                    </a:cubicBezTo>
                    <a:lnTo>
                      <a:pt x="393966" y="392541"/>
                    </a:lnTo>
                    <a:cubicBezTo>
                      <a:pt x="411506" y="380521"/>
                      <a:pt x="422967" y="360354"/>
                      <a:pt x="422967" y="337528"/>
                    </a:cubicBezTo>
                    <a:lnTo>
                      <a:pt x="422967" y="242528"/>
                    </a:lnTo>
                    <a:lnTo>
                      <a:pt x="440739" y="242528"/>
                    </a:lnTo>
                    <a:lnTo>
                      <a:pt x="445833" y="186996"/>
                    </a:lnTo>
                    <a:cubicBezTo>
                      <a:pt x="445659" y="186013"/>
                      <a:pt x="445428" y="184973"/>
                      <a:pt x="445196" y="183991"/>
                    </a:cubicBezTo>
                    <a:cubicBezTo>
                      <a:pt x="443459" y="176768"/>
                      <a:pt x="440276" y="169891"/>
                      <a:pt x="436860" y="162726"/>
                    </a:cubicBezTo>
                    <a:cubicBezTo>
                      <a:pt x="436860" y="162726"/>
                      <a:pt x="436166" y="161281"/>
                      <a:pt x="435818" y="160472"/>
                    </a:cubicBezTo>
                    <a:lnTo>
                      <a:pt x="435876" y="160472"/>
                    </a:lnTo>
                    <a:cubicBezTo>
                      <a:pt x="435818" y="160356"/>
                      <a:pt x="435818" y="160241"/>
                      <a:pt x="435703" y="160183"/>
                    </a:cubicBezTo>
                    <a:close/>
                    <a:moveTo>
                      <a:pt x="264349" y="160183"/>
                    </a:moveTo>
                    <a:lnTo>
                      <a:pt x="308327" y="160183"/>
                    </a:lnTo>
                    <a:cubicBezTo>
                      <a:pt x="308269" y="160241"/>
                      <a:pt x="308269" y="160414"/>
                      <a:pt x="308154" y="160472"/>
                    </a:cubicBezTo>
                    <a:lnTo>
                      <a:pt x="308385" y="160472"/>
                    </a:lnTo>
                    <a:cubicBezTo>
                      <a:pt x="308038" y="161281"/>
                      <a:pt x="307344" y="162726"/>
                      <a:pt x="307344" y="162726"/>
                    </a:cubicBezTo>
                    <a:cubicBezTo>
                      <a:pt x="303467" y="170989"/>
                      <a:pt x="299821" y="178848"/>
                      <a:pt x="298316" y="187227"/>
                    </a:cubicBezTo>
                    <a:lnTo>
                      <a:pt x="303409" y="242470"/>
                    </a:lnTo>
                    <a:lnTo>
                      <a:pt x="322910" y="242470"/>
                    </a:lnTo>
                    <a:lnTo>
                      <a:pt x="339401" y="160183"/>
                    </a:lnTo>
                    <a:lnTo>
                      <a:pt x="355951" y="160183"/>
                    </a:lnTo>
                    <a:cubicBezTo>
                      <a:pt x="380949" y="160183"/>
                      <a:pt x="401202" y="180466"/>
                      <a:pt x="401376" y="205430"/>
                    </a:cubicBezTo>
                    <a:lnTo>
                      <a:pt x="401376" y="337413"/>
                    </a:lnTo>
                    <a:cubicBezTo>
                      <a:pt x="401376" y="362434"/>
                      <a:pt x="381065" y="382717"/>
                      <a:pt x="356009" y="382717"/>
                    </a:cubicBezTo>
                    <a:lnTo>
                      <a:pt x="350222" y="382717"/>
                    </a:lnTo>
                    <a:lnTo>
                      <a:pt x="350222" y="574624"/>
                    </a:lnTo>
                    <a:cubicBezTo>
                      <a:pt x="350222" y="592249"/>
                      <a:pt x="335872" y="606580"/>
                      <a:pt x="318222" y="606580"/>
                    </a:cubicBezTo>
                    <a:cubicBezTo>
                      <a:pt x="301788" y="606580"/>
                      <a:pt x="288190" y="594098"/>
                      <a:pt x="286396" y="578149"/>
                    </a:cubicBezTo>
                    <a:cubicBezTo>
                      <a:pt x="284660" y="594214"/>
                      <a:pt x="271062" y="606580"/>
                      <a:pt x="254628" y="606580"/>
                    </a:cubicBezTo>
                    <a:cubicBezTo>
                      <a:pt x="236978" y="606580"/>
                      <a:pt x="222628" y="592249"/>
                      <a:pt x="222628" y="574624"/>
                    </a:cubicBezTo>
                    <a:lnTo>
                      <a:pt x="222628" y="382833"/>
                    </a:lnTo>
                    <a:lnTo>
                      <a:pt x="216841" y="382833"/>
                    </a:lnTo>
                    <a:cubicBezTo>
                      <a:pt x="191727" y="382833"/>
                      <a:pt x="171474" y="362608"/>
                      <a:pt x="171474" y="337528"/>
                    </a:cubicBezTo>
                    <a:lnTo>
                      <a:pt x="171474" y="205545"/>
                    </a:lnTo>
                    <a:cubicBezTo>
                      <a:pt x="171474" y="180524"/>
                      <a:pt x="191727" y="160241"/>
                      <a:pt x="216841" y="160241"/>
                    </a:cubicBezTo>
                    <a:lnTo>
                      <a:pt x="233333" y="160241"/>
                    </a:lnTo>
                    <a:lnTo>
                      <a:pt x="249825" y="242528"/>
                    </a:lnTo>
                    <a:lnTo>
                      <a:pt x="269383" y="242528"/>
                    </a:lnTo>
                    <a:lnTo>
                      <a:pt x="274476" y="186996"/>
                    </a:lnTo>
                    <a:cubicBezTo>
                      <a:pt x="274302" y="186013"/>
                      <a:pt x="274071" y="184973"/>
                      <a:pt x="273839" y="183991"/>
                    </a:cubicBezTo>
                    <a:cubicBezTo>
                      <a:pt x="272045" y="176768"/>
                      <a:pt x="268921" y="169891"/>
                      <a:pt x="265506" y="162726"/>
                    </a:cubicBezTo>
                    <a:cubicBezTo>
                      <a:pt x="265506" y="162726"/>
                      <a:pt x="264812" y="161281"/>
                      <a:pt x="264407" y="160472"/>
                    </a:cubicBezTo>
                    <a:lnTo>
                      <a:pt x="264523" y="160472"/>
                    </a:lnTo>
                    <a:cubicBezTo>
                      <a:pt x="264407" y="160356"/>
                      <a:pt x="264407" y="160241"/>
                      <a:pt x="264349" y="160183"/>
                    </a:cubicBezTo>
                    <a:close/>
                    <a:moveTo>
                      <a:pt x="92987" y="160183"/>
                    </a:moveTo>
                    <a:lnTo>
                      <a:pt x="136964" y="160183"/>
                    </a:lnTo>
                    <a:cubicBezTo>
                      <a:pt x="136848" y="160241"/>
                      <a:pt x="136848" y="160414"/>
                      <a:pt x="136791" y="160472"/>
                    </a:cubicBezTo>
                    <a:lnTo>
                      <a:pt x="137022" y="160472"/>
                    </a:lnTo>
                    <a:cubicBezTo>
                      <a:pt x="136617" y="161281"/>
                      <a:pt x="135923" y="162726"/>
                      <a:pt x="135923" y="162726"/>
                    </a:cubicBezTo>
                    <a:cubicBezTo>
                      <a:pt x="132104" y="170989"/>
                      <a:pt x="128458" y="178848"/>
                      <a:pt x="126896" y="187227"/>
                    </a:cubicBezTo>
                    <a:lnTo>
                      <a:pt x="131988" y="242470"/>
                    </a:lnTo>
                    <a:lnTo>
                      <a:pt x="149752" y="242470"/>
                    </a:lnTo>
                    <a:lnTo>
                      <a:pt x="149752" y="337471"/>
                    </a:lnTo>
                    <a:cubicBezTo>
                      <a:pt x="149752" y="360296"/>
                      <a:pt x="161267" y="380406"/>
                      <a:pt x="178742" y="392483"/>
                    </a:cubicBezTo>
                    <a:lnTo>
                      <a:pt x="178742" y="574624"/>
                    </a:lnTo>
                    <a:cubicBezTo>
                      <a:pt x="178742" y="592249"/>
                      <a:pt x="164392" y="606580"/>
                      <a:pt x="146743" y="606580"/>
                    </a:cubicBezTo>
                    <a:cubicBezTo>
                      <a:pt x="130310" y="606580"/>
                      <a:pt x="116712" y="594098"/>
                      <a:pt x="114976" y="578149"/>
                    </a:cubicBezTo>
                    <a:cubicBezTo>
                      <a:pt x="113182" y="594214"/>
                      <a:pt x="99584" y="606580"/>
                      <a:pt x="83151" y="606580"/>
                    </a:cubicBezTo>
                    <a:cubicBezTo>
                      <a:pt x="65502" y="606580"/>
                      <a:pt x="51152" y="592249"/>
                      <a:pt x="51152" y="574624"/>
                    </a:cubicBezTo>
                    <a:lnTo>
                      <a:pt x="51152" y="382833"/>
                    </a:lnTo>
                    <a:lnTo>
                      <a:pt x="45365" y="382833"/>
                    </a:lnTo>
                    <a:cubicBezTo>
                      <a:pt x="20310" y="382833"/>
                      <a:pt x="0" y="362608"/>
                      <a:pt x="0" y="337528"/>
                    </a:cubicBezTo>
                    <a:lnTo>
                      <a:pt x="0" y="205545"/>
                    </a:lnTo>
                    <a:cubicBezTo>
                      <a:pt x="0" y="180524"/>
                      <a:pt x="20310" y="160241"/>
                      <a:pt x="45365" y="160241"/>
                    </a:cubicBezTo>
                    <a:lnTo>
                      <a:pt x="61972" y="160241"/>
                    </a:lnTo>
                    <a:lnTo>
                      <a:pt x="78464" y="242528"/>
                    </a:lnTo>
                    <a:lnTo>
                      <a:pt x="97964" y="242528"/>
                    </a:lnTo>
                    <a:lnTo>
                      <a:pt x="103056" y="186996"/>
                    </a:lnTo>
                    <a:cubicBezTo>
                      <a:pt x="102940" y="186013"/>
                      <a:pt x="102709" y="184973"/>
                      <a:pt x="102477" y="183991"/>
                    </a:cubicBezTo>
                    <a:cubicBezTo>
                      <a:pt x="100683" y="176768"/>
                      <a:pt x="97501" y="169891"/>
                      <a:pt x="94145" y="162726"/>
                    </a:cubicBezTo>
                    <a:cubicBezTo>
                      <a:pt x="94145" y="162726"/>
                      <a:pt x="93450" y="161281"/>
                      <a:pt x="93045" y="160472"/>
                    </a:cubicBezTo>
                    <a:lnTo>
                      <a:pt x="93103" y="160472"/>
                    </a:lnTo>
                    <a:cubicBezTo>
                      <a:pt x="93045" y="160356"/>
                      <a:pt x="93045" y="160241"/>
                      <a:pt x="92987" y="160183"/>
                    </a:cubicBezTo>
                    <a:close/>
                    <a:moveTo>
                      <a:pt x="457411" y="751"/>
                    </a:moveTo>
                    <a:lnTo>
                      <a:pt x="458047" y="751"/>
                    </a:lnTo>
                    <a:cubicBezTo>
                      <a:pt x="488012" y="751"/>
                      <a:pt x="514158" y="20971"/>
                      <a:pt x="521621" y="49915"/>
                    </a:cubicBezTo>
                    <a:cubicBezTo>
                      <a:pt x="523009" y="55403"/>
                      <a:pt x="523761" y="61007"/>
                      <a:pt x="523761" y="66553"/>
                    </a:cubicBezTo>
                    <a:cubicBezTo>
                      <a:pt x="523761" y="102718"/>
                      <a:pt x="494317" y="132124"/>
                      <a:pt x="458105" y="132124"/>
                    </a:cubicBezTo>
                    <a:lnTo>
                      <a:pt x="457469" y="132124"/>
                    </a:lnTo>
                    <a:cubicBezTo>
                      <a:pt x="427504" y="132124"/>
                      <a:pt x="401358" y="111904"/>
                      <a:pt x="393895" y="82960"/>
                    </a:cubicBezTo>
                    <a:cubicBezTo>
                      <a:pt x="392507" y="77472"/>
                      <a:pt x="391755" y="71868"/>
                      <a:pt x="391755" y="66322"/>
                    </a:cubicBezTo>
                    <a:cubicBezTo>
                      <a:pt x="391755" y="30157"/>
                      <a:pt x="421199" y="751"/>
                      <a:pt x="457411" y="751"/>
                    </a:cubicBezTo>
                    <a:close/>
                    <a:moveTo>
                      <a:pt x="285868" y="751"/>
                    </a:moveTo>
                    <a:lnTo>
                      <a:pt x="286621" y="751"/>
                    </a:lnTo>
                    <a:cubicBezTo>
                      <a:pt x="316601" y="751"/>
                      <a:pt x="342761" y="20971"/>
                      <a:pt x="350227" y="49915"/>
                    </a:cubicBezTo>
                    <a:cubicBezTo>
                      <a:pt x="351674" y="55403"/>
                      <a:pt x="352369" y="61007"/>
                      <a:pt x="352369" y="66553"/>
                    </a:cubicBezTo>
                    <a:cubicBezTo>
                      <a:pt x="352369" y="102718"/>
                      <a:pt x="322909" y="132124"/>
                      <a:pt x="286736" y="132124"/>
                    </a:cubicBezTo>
                    <a:lnTo>
                      <a:pt x="286100" y="132124"/>
                    </a:lnTo>
                    <a:cubicBezTo>
                      <a:pt x="256119" y="132124"/>
                      <a:pt x="229959" y="111846"/>
                      <a:pt x="222493" y="82845"/>
                    </a:cubicBezTo>
                    <a:cubicBezTo>
                      <a:pt x="221046" y="77414"/>
                      <a:pt x="220351" y="71810"/>
                      <a:pt x="220351" y="66264"/>
                    </a:cubicBezTo>
                    <a:cubicBezTo>
                      <a:pt x="220351" y="30157"/>
                      <a:pt x="249753" y="751"/>
                      <a:pt x="285868" y="751"/>
                    </a:cubicBezTo>
                    <a:close/>
                    <a:moveTo>
                      <a:pt x="114639" y="751"/>
                    </a:moveTo>
                    <a:lnTo>
                      <a:pt x="115275" y="751"/>
                    </a:lnTo>
                    <a:cubicBezTo>
                      <a:pt x="145256" y="751"/>
                      <a:pt x="171416" y="20971"/>
                      <a:pt x="178882" y="49915"/>
                    </a:cubicBezTo>
                    <a:cubicBezTo>
                      <a:pt x="180329" y="55403"/>
                      <a:pt x="181024" y="61007"/>
                      <a:pt x="181024" y="66553"/>
                    </a:cubicBezTo>
                    <a:cubicBezTo>
                      <a:pt x="181024" y="102718"/>
                      <a:pt x="151564" y="132124"/>
                      <a:pt x="115333" y="132124"/>
                    </a:cubicBezTo>
                    <a:lnTo>
                      <a:pt x="114754" y="132124"/>
                    </a:lnTo>
                    <a:cubicBezTo>
                      <a:pt x="84774" y="132124"/>
                      <a:pt x="58614" y="111904"/>
                      <a:pt x="51148" y="82960"/>
                    </a:cubicBezTo>
                    <a:cubicBezTo>
                      <a:pt x="49701" y="77472"/>
                      <a:pt x="49006" y="71868"/>
                      <a:pt x="49006" y="66322"/>
                    </a:cubicBezTo>
                    <a:cubicBezTo>
                      <a:pt x="49006" y="30157"/>
                      <a:pt x="78466" y="751"/>
                      <a:pt x="114639" y="751"/>
                    </a:cubicBezTo>
                    <a:close/>
                    <a:moveTo>
                      <a:pt x="457410" y="423"/>
                    </a:moveTo>
                    <a:cubicBezTo>
                      <a:pt x="420880" y="423"/>
                      <a:pt x="391355" y="29894"/>
                      <a:pt x="391355" y="66356"/>
                    </a:cubicBezTo>
                    <a:cubicBezTo>
                      <a:pt x="391355" y="72135"/>
                      <a:pt x="392108" y="77740"/>
                      <a:pt x="393497" y="83056"/>
                    </a:cubicBezTo>
                    <a:cubicBezTo>
                      <a:pt x="400849" y="111487"/>
                      <a:pt x="426669" y="132521"/>
                      <a:pt x="457468" y="132521"/>
                    </a:cubicBezTo>
                    <a:lnTo>
                      <a:pt x="457815" y="132521"/>
                    </a:lnTo>
                    <a:lnTo>
                      <a:pt x="458104" y="132521"/>
                    </a:lnTo>
                    <a:cubicBezTo>
                      <a:pt x="494634" y="132521"/>
                      <a:pt x="524159" y="103050"/>
                      <a:pt x="524159" y="66587"/>
                    </a:cubicBezTo>
                    <a:cubicBezTo>
                      <a:pt x="524159" y="60809"/>
                      <a:pt x="523406" y="55204"/>
                      <a:pt x="522017" y="49887"/>
                    </a:cubicBezTo>
                    <a:cubicBezTo>
                      <a:pt x="514665" y="21457"/>
                      <a:pt x="488845" y="423"/>
                      <a:pt x="458046" y="423"/>
                    </a:cubicBezTo>
                    <a:lnTo>
                      <a:pt x="457699" y="423"/>
                    </a:lnTo>
                    <a:close/>
                    <a:moveTo>
                      <a:pt x="114646" y="423"/>
                    </a:moveTo>
                    <a:cubicBezTo>
                      <a:pt x="78190" y="423"/>
                      <a:pt x="48620" y="29894"/>
                      <a:pt x="48620" y="66356"/>
                    </a:cubicBezTo>
                    <a:cubicBezTo>
                      <a:pt x="48620" y="72135"/>
                      <a:pt x="49372" y="77740"/>
                      <a:pt x="50761" y="83056"/>
                    </a:cubicBezTo>
                    <a:cubicBezTo>
                      <a:pt x="58110" y="111487"/>
                      <a:pt x="83977" y="132521"/>
                      <a:pt x="114762" y="132521"/>
                    </a:cubicBezTo>
                    <a:lnTo>
                      <a:pt x="115051" y="132521"/>
                    </a:lnTo>
                    <a:lnTo>
                      <a:pt x="115340" y="132521"/>
                    </a:lnTo>
                    <a:cubicBezTo>
                      <a:pt x="151854" y="132521"/>
                      <a:pt x="181424" y="103050"/>
                      <a:pt x="181424" y="66587"/>
                    </a:cubicBezTo>
                    <a:cubicBezTo>
                      <a:pt x="181424" y="60809"/>
                      <a:pt x="180614" y="55204"/>
                      <a:pt x="179225" y="49887"/>
                    </a:cubicBezTo>
                    <a:cubicBezTo>
                      <a:pt x="171934" y="21457"/>
                      <a:pt x="146067" y="423"/>
                      <a:pt x="115282" y="423"/>
                    </a:cubicBezTo>
                    <a:lnTo>
                      <a:pt x="114993" y="423"/>
                    </a:lnTo>
                    <a:close/>
                    <a:moveTo>
                      <a:pt x="286036" y="397"/>
                    </a:moveTo>
                    <a:cubicBezTo>
                      <a:pt x="249522" y="282"/>
                      <a:pt x="219952" y="29874"/>
                      <a:pt x="219952" y="66286"/>
                    </a:cubicBezTo>
                    <a:cubicBezTo>
                      <a:pt x="219952" y="72066"/>
                      <a:pt x="220762" y="77672"/>
                      <a:pt x="222151" y="82990"/>
                    </a:cubicBezTo>
                    <a:cubicBezTo>
                      <a:pt x="229442" y="111484"/>
                      <a:pt x="255309" y="132522"/>
                      <a:pt x="286094" y="132522"/>
                    </a:cubicBezTo>
                    <a:lnTo>
                      <a:pt x="286383" y="132522"/>
                    </a:lnTo>
                    <a:lnTo>
                      <a:pt x="286730" y="132522"/>
                    </a:lnTo>
                    <a:cubicBezTo>
                      <a:pt x="323186" y="132522"/>
                      <a:pt x="352756" y="103045"/>
                      <a:pt x="352756" y="66575"/>
                    </a:cubicBezTo>
                    <a:cubicBezTo>
                      <a:pt x="352756" y="60796"/>
                      <a:pt x="352004" y="55189"/>
                      <a:pt x="350615" y="49872"/>
                    </a:cubicBezTo>
                    <a:cubicBezTo>
                      <a:pt x="343266" y="21436"/>
                      <a:pt x="317399" y="397"/>
                      <a:pt x="286614" y="397"/>
                    </a:cubicBezTo>
                    <a:lnTo>
                      <a:pt x="286325" y="397"/>
                    </a:lnTo>
                    <a:close/>
                    <a:moveTo>
                      <a:pt x="457411" y="0"/>
                    </a:moveTo>
                    <a:lnTo>
                      <a:pt x="458047" y="0"/>
                    </a:lnTo>
                    <a:cubicBezTo>
                      <a:pt x="488359" y="0"/>
                      <a:pt x="514795" y="20451"/>
                      <a:pt x="522315" y="49741"/>
                    </a:cubicBezTo>
                    <a:cubicBezTo>
                      <a:pt x="523761" y="55230"/>
                      <a:pt x="524513" y="60891"/>
                      <a:pt x="524513" y="66553"/>
                    </a:cubicBezTo>
                    <a:cubicBezTo>
                      <a:pt x="524513" y="103122"/>
                      <a:pt x="494722" y="132875"/>
                      <a:pt x="458105" y="132875"/>
                    </a:cubicBezTo>
                    <a:lnTo>
                      <a:pt x="457469" y="132875"/>
                    </a:lnTo>
                    <a:cubicBezTo>
                      <a:pt x="427157" y="132875"/>
                      <a:pt x="400721" y="112424"/>
                      <a:pt x="393201" y="83133"/>
                    </a:cubicBezTo>
                    <a:cubicBezTo>
                      <a:pt x="391755" y="77645"/>
                      <a:pt x="391003" y="71983"/>
                      <a:pt x="391003" y="66322"/>
                    </a:cubicBezTo>
                    <a:cubicBezTo>
                      <a:pt x="391003" y="29752"/>
                      <a:pt x="420794" y="0"/>
                      <a:pt x="457411" y="0"/>
                    </a:cubicBezTo>
                    <a:close/>
                    <a:moveTo>
                      <a:pt x="285868" y="0"/>
                    </a:moveTo>
                    <a:lnTo>
                      <a:pt x="286621" y="0"/>
                    </a:lnTo>
                    <a:cubicBezTo>
                      <a:pt x="316948" y="0"/>
                      <a:pt x="343456" y="20451"/>
                      <a:pt x="350980" y="49741"/>
                    </a:cubicBezTo>
                    <a:cubicBezTo>
                      <a:pt x="352427" y="55287"/>
                      <a:pt x="353179" y="60891"/>
                      <a:pt x="353179" y="66553"/>
                    </a:cubicBezTo>
                    <a:cubicBezTo>
                      <a:pt x="353179" y="103122"/>
                      <a:pt x="323372" y="132875"/>
                      <a:pt x="286736" y="132875"/>
                    </a:cubicBezTo>
                    <a:lnTo>
                      <a:pt x="286100" y="132875"/>
                    </a:lnTo>
                    <a:cubicBezTo>
                      <a:pt x="255772" y="132875"/>
                      <a:pt x="229322" y="112366"/>
                      <a:pt x="221740" y="83076"/>
                    </a:cubicBezTo>
                    <a:cubicBezTo>
                      <a:pt x="220294" y="77530"/>
                      <a:pt x="219599" y="71868"/>
                      <a:pt x="219599" y="66264"/>
                    </a:cubicBezTo>
                    <a:cubicBezTo>
                      <a:pt x="219599" y="29695"/>
                      <a:pt x="249348" y="0"/>
                      <a:pt x="285868" y="0"/>
                    </a:cubicBezTo>
                    <a:close/>
                    <a:moveTo>
                      <a:pt x="114639" y="0"/>
                    </a:moveTo>
                    <a:lnTo>
                      <a:pt x="115275" y="0"/>
                    </a:lnTo>
                    <a:cubicBezTo>
                      <a:pt x="145603" y="0"/>
                      <a:pt x="172053" y="20451"/>
                      <a:pt x="179635" y="49741"/>
                    </a:cubicBezTo>
                    <a:cubicBezTo>
                      <a:pt x="181081" y="55230"/>
                      <a:pt x="181776" y="60891"/>
                      <a:pt x="181776" y="66553"/>
                    </a:cubicBezTo>
                    <a:cubicBezTo>
                      <a:pt x="181776" y="103122"/>
                      <a:pt x="151969" y="132875"/>
                      <a:pt x="115333" y="132875"/>
                    </a:cubicBezTo>
                    <a:lnTo>
                      <a:pt x="114754" y="132875"/>
                    </a:lnTo>
                    <a:cubicBezTo>
                      <a:pt x="84427" y="132875"/>
                      <a:pt x="57919" y="112424"/>
                      <a:pt x="50395" y="83133"/>
                    </a:cubicBezTo>
                    <a:cubicBezTo>
                      <a:pt x="48948" y="77645"/>
                      <a:pt x="48196" y="71983"/>
                      <a:pt x="48196" y="66322"/>
                    </a:cubicBezTo>
                    <a:cubicBezTo>
                      <a:pt x="48196" y="29752"/>
                      <a:pt x="78003" y="0"/>
                      <a:pt x="11463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2" name="组合 41" descr="cfb10a53-5042-485e-9486-de37525ef97c"/>
              <p:cNvGrpSpPr/>
              <p:nvPr/>
            </p:nvGrpSpPr>
            <p:grpSpPr>
              <a:xfrm>
                <a:off x="5169916" y="5233670"/>
                <a:ext cx="2496105" cy="904308"/>
                <a:chOff x="5169916" y="5233670"/>
                <a:chExt cx="2496105" cy="904308"/>
              </a:xfrm>
            </p:grpSpPr>
            <p:sp>
              <p:nvSpPr>
                <p:cNvPr id="34" name="Text2" descr="045528d8-e591-471a-bbdb-a0b8a4c4a9b0"/>
                <p:cNvSpPr txBox="1"/>
                <p:nvPr/>
              </p:nvSpPr>
              <p:spPr>
                <a:xfrm>
                  <a:off x="5169916" y="5630147"/>
                  <a:ext cx="249610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 err="1">
                      <a:cs typeface="+mn-ea"/>
                      <a:sym typeface="+mn-lt"/>
                    </a:rPr>
                    <a:t>使用if语句和取余运算判断奇偶。</a:t>
                  </a:r>
                  <a:endParaRPr lang="en-US" dirty="0"/>
                </a:p>
              </p:txBody>
            </p:sp>
            <p:sp>
              <p:nvSpPr>
                <p:cNvPr id="35" name="Bullet2" descr="03a352ed-fff9-4069-a163-e6f5f1c04243"/>
                <p:cNvSpPr/>
                <p:nvPr/>
              </p:nvSpPr>
              <p:spPr>
                <a:xfrm>
                  <a:off x="5169916" y="5233670"/>
                  <a:ext cx="2496105" cy="396477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r>
                    <a:rPr lang="zh-CN" altLang="en-US" b="1" dirty="0">
                      <a:cs typeface="+mn-ea"/>
                      <a:sym typeface="+mn-lt"/>
                    </a:rPr>
                    <a:t>代码实现</a:t>
                  </a:r>
                  <a:endParaRPr lang="en-US" dirty="0"/>
                </a:p>
              </p:txBody>
            </p:sp>
          </p:grpSp>
        </p:grpSp>
        <p:grpSp>
          <p:nvGrpSpPr>
            <p:cNvPr id="46" name="组合 45" descr="6a2404a4-e5ad-487d-86ec-48d08672373d"/>
            <p:cNvGrpSpPr/>
            <p:nvPr/>
          </p:nvGrpSpPr>
          <p:grpSpPr>
            <a:xfrm>
              <a:off x="8378861" y="5233670"/>
              <a:ext cx="3140039" cy="904308"/>
              <a:chOff x="8378861" y="5233670"/>
              <a:chExt cx="3140039" cy="904308"/>
            </a:xfrm>
          </p:grpSpPr>
          <p:sp>
            <p:nvSpPr>
              <p:cNvPr id="30" name="Icon3" descr="8641f695-71b7-4101-ae91-6179eb948823"/>
              <p:cNvSpPr/>
              <p:nvPr/>
            </p:nvSpPr>
            <p:spPr bwMode="auto">
              <a:xfrm>
                <a:off x="8378861" y="5411078"/>
                <a:ext cx="490895" cy="519865"/>
              </a:xfrm>
              <a:custGeom>
                <a:avLst/>
                <a:gdLst>
                  <a:gd name="connsiteX0" fmla="*/ 435703 w 572779"/>
                  <a:gd name="connsiteY0" fmla="*/ 160183 h 606580"/>
                  <a:gd name="connsiteX1" fmla="*/ 479697 w 572779"/>
                  <a:gd name="connsiteY1" fmla="*/ 160183 h 606580"/>
                  <a:gd name="connsiteX2" fmla="*/ 479581 w 572779"/>
                  <a:gd name="connsiteY2" fmla="*/ 160472 h 606580"/>
                  <a:gd name="connsiteX3" fmla="*/ 479812 w 572779"/>
                  <a:gd name="connsiteY3" fmla="*/ 160472 h 606580"/>
                  <a:gd name="connsiteX4" fmla="*/ 478713 w 572779"/>
                  <a:gd name="connsiteY4" fmla="*/ 162726 h 606580"/>
                  <a:gd name="connsiteX5" fmla="*/ 469682 w 572779"/>
                  <a:gd name="connsiteY5" fmla="*/ 187227 h 606580"/>
                  <a:gd name="connsiteX6" fmla="*/ 474776 w 572779"/>
                  <a:gd name="connsiteY6" fmla="*/ 242470 h 606580"/>
                  <a:gd name="connsiteX7" fmla="*/ 494284 w 572779"/>
                  <a:gd name="connsiteY7" fmla="*/ 242470 h 606580"/>
                  <a:gd name="connsiteX8" fmla="*/ 510840 w 572779"/>
                  <a:gd name="connsiteY8" fmla="*/ 160183 h 606580"/>
                  <a:gd name="connsiteX9" fmla="*/ 527338 w 572779"/>
                  <a:gd name="connsiteY9" fmla="*/ 160183 h 606580"/>
                  <a:gd name="connsiteX10" fmla="*/ 572779 w 572779"/>
                  <a:gd name="connsiteY10" fmla="*/ 205430 h 606580"/>
                  <a:gd name="connsiteX11" fmla="*/ 572779 w 572779"/>
                  <a:gd name="connsiteY11" fmla="*/ 337413 h 606580"/>
                  <a:gd name="connsiteX12" fmla="*/ 527396 w 572779"/>
                  <a:gd name="connsiteY12" fmla="*/ 382717 h 606580"/>
                  <a:gd name="connsiteX13" fmla="*/ 521607 w 572779"/>
                  <a:gd name="connsiteY13" fmla="*/ 382717 h 606580"/>
                  <a:gd name="connsiteX14" fmla="*/ 521607 w 572779"/>
                  <a:gd name="connsiteY14" fmla="*/ 574624 h 606580"/>
                  <a:gd name="connsiteX15" fmla="*/ 489595 w 572779"/>
                  <a:gd name="connsiteY15" fmla="*/ 606580 h 606580"/>
                  <a:gd name="connsiteX16" fmla="*/ 457815 w 572779"/>
                  <a:gd name="connsiteY16" fmla="*/ 578149 h 606580"/>
                  <a:gd name="connsiteX17" fmla="*/ 425978 w 572779"/>
                  <a:gd name="connsiteY17" fmla="*/ 606580 h 606580"/>
                  <a:gd name="connsiteX18" fmla="*/ 393966 w 572779"/>
                  <a:gd name="connsiteY18" fmla="*/ 574624 h 606580"/>
                  <a:gd name="connsiteX19" fmla="*/ 393966 w 572779"/>
                  <a:gd name="connsiteY19" fmla="*/ 392541 h 606580"/>
                  <a:gd name="connsiteX20" fmla="*/ 422967 w 572779"/>
                  <a:gd name="connsiteY20" fmla="*/ 337528 h 606580"/>
                  <a:gd name="connsiteX21" fmla="*/ 422967 w 572779"/>
                  <a:gd name="connsiteY21" fmla="*/ 242528 h 606580"/>
                  <a:gd name="connsiteX22" fmla="*/ 440739 w 572779"/>
                  <a:gd name="connsiteY22" fmla="*/ 242528 h 606580"/>
                  <a:gd name="connsiteX23" fmla="*/ 445833 w 572779"/>
                  <a:gd name="connsiteY23" fmla="*/ 186996 h 606580"/>
                  <a:gd name="connsiteX24" fmla="*/ 445196 w 572779"/>
                  <a:gd name="connsiteY24" fmla="*/ 183991 h 606580"/>
                  <a:gd name="connsiteX25" fmla="*/ 436860 w 572779"/>
                  <a:gd name="connsiteY25" fmla="*/ 162726 h 606580"/>
                  <a:gd name="connsiteX26" fmla="*/ 435818 w 572779"/>
                  <a:gd name="connsiteY26" fmla="*/ 160472 h 606580"/>
                  <a:gd name="connsiteX27" fmla="*/ 435876 w 572779"/>
                  <a:gd name="connsiteY27" fmla="*/ 160472 h 606580"/>
                  <a:gd name="connsiteX28" fmla="*/ 435703 w 572779"/>
                  <a:gd name="connsiteY28" fmla="*/ 160183 h 606580"/>
                  <a:gd name="connsiteX29" fmla="*/ 264349 w 572779"/>
                  <a:gd name="connsiteY29" fmla="*/ 160183 h 606580"/>
                  <a:gd name="connsiteX30" fmla="*/ 308327 w 572779"/>
                  <a:gd name="connsiteY30" fmla="*/ 160183 h 606580"/>
                  <a:gd name="connsiteX31" fmla="*/ 308154 w 572779"/>
                  <a:gd name="connsiteY31" fmla="*/ 160472 h 606580"/>
                  <a:gd name="connsiteX32" fmla="*/ 308385 w 572779"/>
                  <a:gd name="connsiteY32" fmla="*/ 160472 h 606580"/>
                  <a:gd name="connsiteX33" fmla="*/ 307344 w 572779"/>
                  <a:gd name="connsiteY33" fmla="*/ 162726 h 606580"/>
                  <a:gd name="connsiteX34" fmla="*/ 298316 w 572779"/>
                  <a:gd name="connsiteY34" fmla="*/ 187227 h 606580"/>
                  <a:gd name="connsiteX35" fmla="*/ 303409 w 572779"/>
                  <a:gd name="connsiteY35" fmla="*/ 242470 h 606580"/>
                  <a:gd name="connsiteX36" fmla="*/ 322910 w 572779"/>
                  <a:gd name="connsiteY36" fmla="*/ 242470 h 606580"/>
                  <a:gd name="connsiteX37" fmla="*/ 339401 w 572779"/>
                  <a:gd name="connsiteY37" fmla="*/ 160183 h 606580"/>
                  <a:gd name="connsiteX38" fmla="*/ 355951 w 572779"/>
                  <a:gd name="connsiteY38" fmla="*/ 160183 h 606580"/>
                  <a:gd name="connsiteX39" fmla="*/ 401376 w 572779"/>
                  <a:gd name="connsiteY39" fmla="*/ 205430 h 606580"/>
                  <a:gd name="connsiteX40" fmla="*/ 401376 w 572779"/>
                  <a:gd name="connsiteY40" fmla="*/ 337413 h 606580"/>
                  <a:gd name="connsiteX41" fmla="*/ 356009 w 572779"/>
                  <a:gd name="connsiteY41" fmla="*/ 382717 h 606580"/>
                  <a:gd name="connsiteX42" fmla="*/ 350222 w 572779"/>
                  <a:gd name="connsiteY42" fmla="*/ 382717 h 606580"/>
                  <a:gd name="connsiteX43" fmla="*/ 350222 w 572779"/>
                  <a:gd name="connsiteY43" fmla="*/ 574624 h 606580"/>
                  <a:gd name="connsiteX44" fmla="*/ 318222 w 572779"/>
                  <a:gd name="connsiteY44" fmla="*/ 606580 h 606580"/>
                  <a:gd name="connsiteX45" fmla="*/ 286396 w 572779"/>
                  <a:gd name="connsiteY45" fmla="*/ 578149 h 606580"/>
                  <a:gd name="connsiteX46" fmla="*/ 254628 w 572779"/>
                  <a:gd name="connsiteY46" fmla="*/ 606580 h 606580"/>
                  <a:gd name="connsiteX47" fmla="*/ 222628 w 572779"/>
                  <a:gd name="connsiteY47" fmla="*/ 574624 h 606580"/>
                  <a:gd name="connsiteX48" fmla="*/ 222628 w 572779"/>
                  <a:gd name="connsiteY48" fmla="*/ 382833 h 606580"/>
                  <a:gd name="connsiteX49" fmla="*/ 216841 w 572779"/>
                  <a:gd name="connsiteY49" fmla="*/ 382833 h 606580"/>
                  <a:gd name="connsiteX50" fmla="*/ 171474 w 572779"/>
                  <a:gd name="connsiteY50" fmla="*/ 337528 h 606580"/>
                  <a:gd name="connsiteX51" fmla="*/ 171474 w 572779"/>
                  <a:gd name="connsiteY51" fmla="*/ 205545 h 606580"/>
                  <a:gd name="connsiteX52" fmla="*/ 216841 w 572779"/>
                  <a:gd name="connsiteY52" fmla="*/ 160241 h 606580"/>
                  <a:gd name="connsiteX53" fmla="*/ 233333 w 572779"/>
                  <a:gd name="connsiteY53" fmla="*/ 160241 h 606580"/>
                  <a:gd name="connsiteX54" fmla="*/ 249825 w 572779"/>
                  <a:gd name="connsiteY54" fmla="*/ 242528 h 606580"/>
                  <a:gd name="connsiteX55" fmla="*/ 269383 w 572779"/>
                  <a:gd name="connsiteY55" fmla="*/ 242528 h 606580"/>
                  <a:gd name="connsiteX56" fmla="*/ 274476 w 572779"/>
                  <a:gd name="connsiteY56" fmla="*/ 186996 h 606580"/>
                  <a:gd name="connsiteX57" fmla="*/ 273839 w 572779"/>
                  <a:gd name="connsiteY57" fmla="*/ 183991 h 606580"/>
                  <a:gd name="connsiteX58" fmla="*/ 265506 w 572779"/>
                  <a:gd name="connsiteY58" fmla="*/ 162726 h 606580"/>
                  <a:gd name="connsiteX59" fmla="*/ 264407 w 572779"/>
                  <a:gd name="connsiteY59" fmla="*/ 160472 h 606580"/>
                  <a:gd name="connsiteX60" fmla="*/ 264523 w 572779"/>
                  <a:gd name="connsiteY60" fmla="*/ 160472 h 606580"/>
                  <a:gd name="connsiteX61" fmla="*/ 264349 w 572779"/>
                  <a:gd name="connsiteY61" fmla="*/ 160183 h 606580"/>
                  <a:gd name="connsiteX62" fmla="*/ 92987 w 572779"/>
                  <a:gd name="connsiteY62" fmla="*/ 160183 h 606580"/>
                  <a:gd name="connsiteX63" fmla="*/ 136964 w 572779"/>
                  <a:gd name="connsiteY63" fmla="*/ 160183 h 606580"/>
                  <a:gd name="connsiteX64" fmla="*/ 136791 w 572779"/>
                  <a:gd name="connsiteY64" fmla="*/ 160472 h 606580"/>
                  <a:gd name="connsiteX65" fmla="*/ 137022 w 572779"/>
                  <a:gd name="connsiteY65" fmla="*/ 160472 h 606580"/>
                  <a:gd name="connsiteX66" fmla="*/ 135923 w 572779"/>
                  <a:gd name="connsiteY66" fmla="*/ 162726 h 606580"/>
                  <a:gd name="connsiteX67" fmla="*/ 126896 w 572779"/>
                  <a:gd name="connsiteY67" fmla="*/ 187227 h 606580"/>
                  <a:gd name="connsiteX68" fmla="*/ 131988 w 572779"/>
                  <a:gd name="connsiteY68" fmla="*/ 242470 h 606580"/>
                  <a:gd name="connsiteX69" fmla="*/ 149752 w 572779"/>
                  <a:gd name="connsiteY69" fmla="*/ 242470 h 606580"/>
                  <a:gd name="connsiteX70" fmla="*/ 149752 w 572779"/>
                  <a:gd name="connsiteY70" fmla="*/ 337471 h 606580"/>
                  <a:gd name="connsiteX71" fmla="*/ 178742 w 572779"/>
                  <a:gd name="connsiteY71" fmla="*/ 392483 h 606580"/>
                  <a:gd name="connsiteX72" fmla="*/ 178742 w 572779"/>
                  <a:gd name="connsiteY72" fmla="*/ 574624 h 606580"/>
                  <a:gd name="connsiteX73" fmla="*/ 146743 w 572779"/>
                  <a:gd name="connsiteY73" fmla="*/ 606580 h 606580"/>
                  <a:gd name="connsiteX74" fmla="*/ 114976 w 572779"/>
                  <a:gd name="connsiteY74" fmla="*/ 578149 h 606580"/>
                  <a:gd name="connsiteX75" fmla="*/ 83151 w 572779"/>
                  <a:gd name="connsiteY75" fmla="*/ 606580 h 606580"/>
                  <a:gd name="connsiteX76" fmla="*/ 51152 w 572779"/>
                  <a:gd name="connsiteY76" fmla="*/ 574624 h 606580"/>
                  <a:gd name="connsiteX77" fmla="*/ 51152 w 572779"/>
                  <a:gd name="connsiteY77" fmla="*/ 382833 h 606580"/>
                  <a:gd name="connsiteX78" fmla="*/ 45365 w 572779"/>
                  <a:gd name="connsiteY78" fmla="*/ 382833 h 606580"/>
                  <a:gd name="connsiteX79" fmla="*/ 0 w 572779"/>
                  <a:gd name="connsiteY79" fmla="*/ 337528 h 606580"/>
                  <a:gd name="connsiteX80" fmla="*/ 0 w 572779"/>
                  <a:gd name="connsiteY80" fmla="*/ 205545 h 606580"/>
                  <a:gd name="connsiteX81" fmla="*/ 45365 w 572779"/>
                  <a:gd name="connsiteY81" fmla="*/ 160241 h 606580"/>
                  <a:gd name="connsiteX82" fmla="*/ 61972 w 572779"/>
                  <a:gd name="connsiteY82" fmla="*/ 160241 h 606580"/>
                  <a:gd name="connsiteX83" fmla="*/ 78464 w 572779"/>
                  <a:gd name="connsiteY83" fmla="*/ 242528 h 606580"/>
                  <a:gd name="connsiteX84" fmla="*/ 97964 w 572779"/>
                  <a:gd name="connsiteY84" fmla="*/ 242528 h 606580"/>
                  <a:gd name="connsiteX85" fmla="*/ 103056 w 572779"/>
                  <a:gd name="connsiteY85" fmla="*/ 186996 h 606580"/>
                  <a:gd name="connsiteX86" fmla="*/ 102477 w 572779"/>
                  <a:gd name="connsiteY86" fmla="*/ 183991 h 606580"/>
                  <a:gd name="connsiteX87" fmla="*/ 94145 w 572779"/>
                  <a:gd name="connsiteY87" fmla="*/ 162726 h 606580"/>
                  <a:gd name="connsiteX88" fmla="*/ 93045 w 572779"/>
                  <a:gd name="connsiteY88" fmla="*/ 160472 h 606580"/>
                  <a:gd name="connsiteX89" fmla="*/ 93103 w 572779"/>
                  <a:gd name="connsiteY89" fmla="*/ 160472 h 606580"/>
                  <a:gd name="connsiteX90" fmla="*/ 92987 w 572779"/>
                  <a:gd name="connsiteY90" fmla="*/ 160183 h 606580"/>
                  <a:gd name="connsiteX91" fmla="*/ 457411 w 572779"/>
                  <a:gd name="connsiteY91" fmla="*/ 751 h 606580"/>
                  <a:gd name="connsiteX92" fmla="*/ 458047 w 572779"/>
                  <a:gd name="connsiteY92" fmla="*/ 751 h 606580"/>
                  <a:gd name="connsiteX93" fmla="*/ 521621 w 572779"/>
                  <a:gd name="connsiteY93" fmla="*/ 49915 h 606580"/>
                  <a:gd name="connsiteX94" fmla="*/ 523761 w 572779"/>
                  <a:gd name="connsiteY94" fmla="*/ 66553 h 606580"/>
                  <a:gd name="connsiteX95" fmla="*/ 458105 w 572779"/>
                  <a:gd name="connsiteY95" fmla="*/ 132124 h 606580"/>
                  <a:gd name="connsiteX96" fmla="*/ 457469 w 572779"/>
                  <a:gd name="connsiteY96" fmla="*/ 132124 h 606580"/>
                  <a:gd name="connsiteX97" fmla="*/ 393895 w 572779"/>
                  <a:gd name="connsiteY97" fmla="*/ 82960 h 606580"/>
                  <a:gd name="connsiteX98" fmla="*/ 391755 w 572779"/>
                  <a:gd name="connsiteY98" fmla="*/ 66322 h 606580"/>
                  <a:gd name="connsiteX99" fmla="*/ 457411 w 572779"/>
                  <a:gd name="connsiteY99" fmla="*/ 751 h 606580"/>
                  <a:gd name="connsiteX100" fmla="*/ 285868 w 572779"/>
                  <a:gd name="connsiteY100" fmla="*/ 751 h 606580"/>
                  <a:gd name="connsiteX101" fmla="*/ 286621 w 572779"/>
                  <a:gd name="connsiteY101" fmla="*/ 751 h 606580"/>
                  <a:gd name="connsiteX102" fmla="*/ 350227 w 572779"/>
                  <a:gd name="connsiteY102" fmla="*/ 49915 h 606580"/>
                  <a:gd name="connsiteX103" fmla="*/ 352369 w 572779"/>
                  <a:gd name="connsiteY103" fmla="*/ 66553 h 606580"/>
                  <a:gd name="connsiteX104" fmla="*/ 286736 w 572779"/>
                  <a:gd name="connsiteY104" fmla="*/ 132124 h 606580"/>
                  <a:gd name="connsiteX105" fmla="*/ 286100 w 572779"/>
                  <a:gd name="connsiteY105" fmla="*/ 132124 h 606580"/>
                  <a:gd name="connsiteX106" fmla="*/ 222493 w 572779"/>
                  <a:gd name="connsiteY106" fmla="*/ 82845 h 606580"/>
                  <a:gd name="connsiteX107" fmla="*/ 220351 w 572779"/>
                  <a:gd name="connsiteY107" fmla="*/ 66264 h 606580"/>
                  <a:gd name="connsiteX108" fmla="*/ 285868 w 572779"/>
                  <a:gd name="connsiteY108" fmla="*/ 751 h 606580"/>
                  <a:gd name="connsiteX109" fmla="*/ 114639 w 572779"/>
                  <a:gd name="connsiteY109" fmla="*/ 751 h 606580"/>
                  <a:gd name="connsiteX110" fmla="*/ 115275 w 572779"/>
                  <a:gd name="connsiteY110" fmla="*/ 751 h 606580"/>
                  <a:gd name="connsiteX111" fmla="*/ 178882 w 572779"/>
                  <a:gd name="connsiteY111" fmla="*/ 49915 h 606580"/>
                  <a:gd name="connsiteX112" fmla="*/ 181024 w 572779"/>
                  <a:gd name="connsiteY112" fmla="*/ 66553 h 606580"/>
                  <a:gd name="connsiteX113" fmla="*/ 115333 w 572779"/>
                  <a:gd name="connsiteY113" fmla="*/ 132124 h 606580"/>
                  <a:gd name="connsiteX114" fmla="*/ 114754 w 572779"/>
                  <a:gd name="connsiteY114" fmla="*/ 132124 h 606580"/>
                  <a:gd name="connsiteX115" fmla="*/ 51148 w 572779"/>
                  <a:gd name="connsiteY115" fmla="*/ 82960 h 606580"/>
                  <a:gd name="connsiteX116" fmla="*/ 49006 w 572779"/>
                  <a:gd name="connsiteY116" fmla="*/ 66322 h 606580"/>
                  <a:gd name="connsiteX117" fmla="*/ 114639 w 572779"/>
                  <a:gd name="connsiteY117" fmla="*/ 751 h 606580"/>
                  <a:gd name="connsiteX118" fmla="*/ 457410 w 572779"/>
                  <a:gd name="connsiteY118" fmla="*/ 423 h 606580"/>
                  <a:gd name="connsiteX119" fmla="*/ 391355 w 572779"/>
                  <a:gd name="connsiteY119" fmla="*/ 66356 h 606580"/>
                  <a:gd name="connsiteX120" fmla="*/ 393497 w 572779"/>
                  <a:gd name="connsiteY120" fmla="*/ 83056 h 606580"/>
                  <a:gd name="connsiteX121" fmla="*/ 457468 w 572779"/>
                  <a:gd name="connsiteY121" fmla="*/ 132521 h 606580"/>
                  <a:gd name="connsiteX122" fmla="*/ 457815 w 572779"/>
                  <a:gd name="connsiteY122" fmla="*/ 132521 h 606580"/>
                  <a:gd name="connsiteX123" fmla="*/ 458104 w 572779"/>
                  <a:gd name="connsiteY123" fmla="*/ 132521 h 606580"/>
                  <a:gd name="connsiteX124" fmla="*/ 524159 w 572779"/>
                  <a:gd name="connsiteY124" fmla="*/ 66587 h 606580"/>
                  <a:gd name="connsiteX125" fmla="*/ 522017 w 572779"/>
                  <a:gd name="connsiteY125" fmla="*/ 49887 h 606580"/>
                  <a:gd name="connsiteX126" fmla="*/ 458046 w 572779"/>
                  <a:gd name="connsiteY126" fmla="*/ 423 h 606580"/>
                  <a:gd name="connsiteX127" fmla="*/ 457699 w 572779"/>
                  <a:gd name="connsiteY127" fmla="*/ 423 h 606580"/>
                  <a:gd name="connsiteX128" fmla="*/ 114646 w 572779"/>
                  <a:gd name="connsiteY128" fmla="*/ 423 h 606580"/>
                  <a:gd name="connsiteX129" fmla="*/ 48620 w 572779"/>
                  <a:gd name="connsiteY129" fmla="*/ 66356 h 606580"/>
                  <a:gd name="connsiteX130" fmla="*/ 50761 w 572779"/>
                  <a:gd name="connsiteY130" fmla="*/ 83056 h 606580"/>
                  <a:gd name="connsiteX131" fmla="*/ 114762 w 572779"/>
                  <a:gd name="connsiteY131" fmla="*/ 132521 h 606580"/>
                  <a:gd name="connsiteX132" fmla="*/ 115051 w 572779"/>
                  <a:gd name="connsiteY132" fmla="*/ 132521 h 606580"/>
                  <a:gd name="connsiteX133" fmla="*/ 115340 w 572779"/>
                  <a:gd name="connsiteY133" fmla="*/ 132521 h 606580"/>
                  <a:gd name="connsiteX134" fmla="*/ 181424 w 572779"/>
                  <a:gd name="connsiteY134" fmla="*/ 66587 h 606580"/>
                  <a:gd name="connsiteX135" fmla="*/ 179225 w 572779"/>
                  <a:gd name="connsiteY135" fmla="*/ 49887 h 606580"/>
                  <a:gd name="connsiteX136" fmla="*/ 115282 w 572779"/>
                  <a:gd name="connsiteY136" fmla="*/ 423 h 606580"/>
                  <a:gd name="connsiteX137" fmla="*/ 114993 w 572779"/>
                  <a:gd name="connsiteY137" fmla="*/ 423 h 606580"/>
                  <a:gd name="connsiteX138" fmla="*/ 286036 w 572779"/>
                  <a:gd name="connsiteY138" fmla="*/ 397 h 606580"/>
                  <a:gd name="connsiteX139" fmla="*/ 219952 w 572779"/>
                  <a:gd name="connsiteY139" fmla="*/ 66286 h 606580"/>
                  <a:gd name="connsiteX140" fmla="*/ 222151 w 572779"/>
                  <a:gd name="connsiteY140" fmla="*/ 82990 h 606580"/>
                  <a:gd name="connsiteX141" fmla="*/ 286094 w 572779"/>
                  <a:gd name="connsiteY141" fmla="*/ 132522 h 606580"/>
                  <a:gd name="connsiteX142" fmla="*/ 286383 w 572779"/>
                  <a:gd name="connsiteY142" fmla="*/ 132522 h 606580"/>
                  <a:gd name="connsiteX143" fmla="*/ 286730 w 572779"/>
                  <a:gd name="connsiteY143" fmla="*/ 132522 h 606580"/>
                  <a:gd name="connsiteX144" fmla="*/ 352756 w 572779"/>
                  <a:gd name="connsiteY144" fmla="*/ 66575 h 606580"/>
                  <a:gd name="connsiteX145" fmla="*/ 350615 w 572779"/>
                  <a:gd name="connsiteY145" fmla="*/ 49872 h 606580"/>
                  <a:gd name="connsiteX146" fmla="*/ 286614 w 572779"/>
                  <a:gd name="connsiteY146" fmla="*/ 397 h 606580"/>
                  <a:gd name="connsiteX147" fmla="*/ 286325 w 572779"/>
                  <a:gd name="connsiteY147" fmla="*/ 397 h 606580"/>
                  <a:gd name="connsiteX148" fmla="*/ 457411 w 572779"/>
                  <a:gd name="connsiteY148" fmla="*/ 0 h 606580"/>
                  <a:gd name="connsiteX149" fmla="*/ 458047 w 572779"/>
                  <a:gd name="connsiteY149" fmla="*/ 0 h 606580"/>
                  <a:gd name="connsiteX150" fmla="*/ 522315 w 572779"/>
                  <a:gd name="connsiteY150" fmla="*/ 49741 h 606580"/>
                  <a:gd name="connsiteX151" fmla="*/ 524513 w 572779"/>
                  <a:gd name="connsiteY151" fmla="*/ 66553 h 606580"/>
                  <a:gd name="connsiteX152" fmla="*/ 458105 w 572779"/>
                  <a:gd name="connsiteY152" fmla="*/ 132875 h 606580"/>
                  <a:gd name="connsiteX153" fmla="*/ 457469 w 572779"/>
                  <a:gd name="connsiteY153" fmla="*/ 132875 h 606580"/>
                  <a:gd name="connsiteX154" fmla="*/ 393201 w 572779"/>
                  <a:gd name="connsiteY154" fmla="*/ 83133 h 606580"/>
                  <a:gd name="connsiteX155" fmla="*/ 391003 w 572779"/>
                  <a:gd name="connsiteY155" fmla="*/ 66322 h 606580"/>
                  <a:gd name="connsiteX156" fmla="*/ 457411 w 572779"/>
                  <a:gd name="connsiteY156" fmla="*/ 0 h 606580"/>
                  <a:gd name="connsiteX157" fmla="*/ 285868 w 572779"/>
                  <a:gd name="connsiteY157" fmla="*/ 0 h 606580"/>
                  <a:gd name="connsiteX158" fmla="*/ 286621 w 572779"/>
                  <a:gd name="connsiteY158" fmla="*/ 0 h 606580"/>
                  <a:gd name="connsiteX159" fmla="*/ 350980 w 572779"/>
                  <a:gd name="connsiteY159" fmla="*/ 49741 h 606580"/>
                  <a:gd name="connsiteX160" fmla="*/ 353179 w 572779"/>
                  <a:gd name="connsiteY160" fmla="*/ 66553 h 606580"/>
                  <a:gd name="connsiteX161" fmla="*/ 286736 w 572779"/>
                  <a:gd name="connsiteY161" fmla="*/ 132875 h 606580"/>
                  <a:gd name="connsiteX162" fmla="*/ 286100 w 572779"/>
                  <a:gd name="connsiteY162" fmla="*/ 132875 h 606580"/>
                  <a:gd name="connsiteX163" fmla="*/ 221740 w 572779"/>
                  <a:gd name="connsiteY163" fmla="*/ 83076 h 606580"/>
                  <a:gd name="connsiteX164" fmla="*/ 219599 w 572779"/>
                  <a:gd name="connsiteY164" fmla="*/ 66264 h 606580"/>
                  <a:gd name="connsiteX165" fmla="*/ 285868 w 572779"/>
                  <a:gd name="connsiteY165" fmla="*/ 0 h 606580"/>
                  <a:gd name="connsiteX166" fmla="*/ 114639 w 572779"/>
                  <a:gd name="connsiteY166" fmla="*/ 0 h 606580"/>
                  <a:gd name="connsiteX167" fmla="*/ 115275 w 572779"/>
                  <a:gd name="connsiteY167" fmla="*/ 0 h 606580"/>
                  <a:gd name="connsiteX168" fmla="*/ 179635 w 572779"/>
                  <a:gd name="connsiteY168" fmla="*/ 49741 h 606580"/>
                  <a:gd name="connsiteX169" fmla="*/ 181776 w 572779"/>
                  <a:gd name="connsiteY169" fmla="*/ 66553 h 606580"/>
                  <a:gd name="connsiteX170" fmla="*/ 115333 w 572779"/>
                  <a:gd name="connsiteY170" fmla="*/ 132875 h 606580"/>
                  <a:gd name="connsiteX171" fmla="*/ 114754 w 572779"/>
                  <a:gd name="connsiteY171" fmla="*/ 132875 h 606580"/>
                  <a:gd name="connsiteX172" fmla="*/ 50395 w 572779"/>
                  <a:gd name="connsiteY172" fmla="*/ 83133 h 606580"/>
                  <a:gd name="connsiteX173" fmla="*/ 48196 w 572779"/>
                  <a:gd name="connsiteY173" fmla="*/ 66322 h 606580"/>
                  <a:gd name="connsiteX174" fmla="*/ 114639 w 572779"/>
                  <a:gd name="connsiteY174" fmla="*/ 0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572779" h="606580">
                    <a:moveTo>
                      <a:pt x="435703" y="160183"/>
                    </a:moveTo>
                    <a:lnTo>
                      <a:pt x="479697" y="160183"/>
                    </a:lnTo>
                    <a:cubicBezTo>
                      <a:pt x="479639" y="160241"/>
                      <a:pt x="479639" y="160414"/>
                      <a:pt x="479581" y="160472"/>
                    </a:cubicBezTo>
                    <a:lnTo>
                      <a:pt x="479812" y="160472"/>
                    </a:lnTo>
                    <a:cubicBezTo>
                      <a:pt x="479407" y="161281"/>
                      <a:pt x="478713" y="162726"/>
                      <a:pt x="478713" y="162726"/>
                    </a:cubicBezTo>
                    <a:cubicBezTo>
                      <a:pt x="474834" y="170989"/>
                      <a:pt x="471245" y="178848"/>
                      <a:pt x="469682" y="187227"/>
                    </a:cubicBezTo>
                    <a:lnTo>
                      <a:pt x="474776" y="242470"/>
                    </a:lnTo>
                    <a:lnTo>
                      <a:pt x="494284" y="242470"/>
                    </a:lnTo>
                    <a:lnTo>
                      <a:pt x="510840" y="160183"/>
                    </a:lnTo>
                    <a:lnTo>
                      <a:pt x="527338" y="160183"/>
                    </a:lnTo>
                    <a:cubicBezTo>
                      <a:pt x="552345" y="160183"/>
                      <a:pt x="572663" y="180466"/>
                      <a:pt x="572779" y="205430"/>
                    </a:cubicBezTo>
                    <a:lnTo>
                      <a:pt x="572779" y="337413"/>
                    </a:lnTo>
                    <a:cubicBezTo>
                      <a:pt x="572779" y="362434"/>
                      <a:pt x="552519" y="382717"/>
                      <a:pt x="527396" y="382717"/>
                    </a:cubicBezTo>
                    <a:lnTo>
                      <a:pt x="521607" y="382717"/>
                    </a:lnTo>
                    <a:lnTo>
                      <a:pt x="521607" y="574624"/>
                    </a:lnTo>
                    <a:cubicBezTo>
                      <a:pt x="521607" y="592249"/>
                      <a:pt x="507251" y="606580"/>
                      <a:pt x="489595" y="606580"/>
                    </a:cubicBezTo>
                    <a:cubicBezTo>
                      <a:pt x="473155" y="606580"/>
                      <a:pt x="459552" y="594098"/>
                      <a:pt x="457815" y="578149"/>
                    </a:cubicBezTo>
                    <a:cubicBezTo>
                      <a:pt x="456021" y="594214"/>
                      <a:pt x="442417" y="606580"/>
                      <a:pt x="425978" y="606580"/>
                    </a:cubicBezTo>
                    <a:cubicBezTo>
                      <a:pt x="408322" y="606580"/>
                      <a:pt x="393966" y="592249"/>
                      <a:pt x="393966" y="574624"/>
                    </a:cubicBezTo>
                    <a:lnTo>
                      <a:pt x="393966" y="392541"/>
                    </a:lnTo>
                    <a:cubicBezTo>
                      <a:pt x="411506" y="380521"/>
                      <a:pt x="422967" y="360354"/>
                      <a:pt x="422967" y="337528"/>
                    </a:cubicBezTo>
                    <a:lnTo>
                      <a:pt x="422967" y="242528"/>
                    </a:lnTo>
                    <a:lnTo>
                      <a:pt x="440739" y="242528"/>
                    </a:lnTo>
                    <a:lnTo>
                      <a:pt x="445833" y="186996"/>
                    </a:lnTo>
                    <a:cubicBezTo>
                      <a:pt x="445659" y="186013"/>
                      <a:pt x="445428" y="184973"/>
                      <a:pt x="445196" y="183991"/>
                    </a:cubicBezTo>
                    <a:cubicBezTo>
                      <a:pt x="443459" y="176768"/>
                      <a:pt x="440276" y="169891"/>
                      <a:pt x="436860" y="162726"/>
                    </a:cubicBezTo>
                    <a:cubicBezTo>
                      <a:pt x="436860" y="162726"/>
                      <a:pt x="436166" y="161281"/>
                      <a:pt x="435818" y="160472"/>
                    </a:cubicBezTo>
                    <a:lnTo>
                      <a:pt x="435876" y="160472"/>
                    </a:lnTo>
                    <a:cubicBezTo>
                      <a:pt x="435818" y="160356"/>
                      <a:pt x="435818" y="160241"/>
                      <a:pt x="435703" y="160183"/>
                    </a:cubicBezTo>
                    <a:close/>
                    <a:moveTo>
                      <a:pt x="264349" y="160183"/>
                    </a:moveTo>
                    <a:lnTo>
                      <a:pt x="308327" y="160183"/>
                    </a:lnTo>
                    <a:cubicBezTo>
                      <a:pt x="308269" y="160241"/>
                      <a:pt x="308269" y="160414"/>
                      <a:pt x="308154" y="160472"/>
                    </a:cubicBezTo>
                    <a:lnTo>
                      <a:pt x="308385" y="160472"/>
                    </a:lnTo>
                    <a:cubicBezTo>
                      <a:pt x="308038" y="161281"/>
                      <a:pt x="307344" y="162726"/>
                      <a:pt x="307344" y="162726"/>
                    </a:cubicBezTo>
                    <a:cubicBezTo>
                      <a:pt x="303467" y="170989"/>
                      <a:pt x="299821" y="178848"/>
                      <a:pt x="298316" y="187227"/>
                    </a:cubicBezTo>
                    <a:lnTo>
                      <a:pt x="303409" y="242470"/>
                    </a:lnTo>
                    <a:lnTo>
                      <a:pt x="322910" y="242470"/>
                    </a:lnTo>
                    <a:lnTo>
                      <a:pt x="339401" y="160183"/>
                    </a:lnTo>
                    <a:lnTo>
                      <a:pt x="355951" y="160183"/>
                    </a:lnTo>
                    <a:cubicBezTo>
                      <a:pt x="380949" y="160183"/>
                      <a:pt x="401202" y="180466"/>
                      <a:pt x="401376" y="205430"/>
                    </a:cubicBezTo>
                    <a:lnTo>
                      <a:pt x="401376" y="337413"/>
                    </a:lnTo>
                    <a:cubicBezTo>
                      <a:pt x="401376" y="362434"/>
                      <a:pt x="381065" y="382717"/>
                      <a:pt x="356009" y="382717"/>
                    </a:cubicBezTo>
                    <a:lnTo>
                      <a:pt x="350222" y="382717"/>
                    </a:lnTo>
                    <a:lnTo>
                      <a:pt x="350222" y="574624"/>
                    </a:lnTo>
                    <a:cubicBezTo>
                      <a:pt x="350222" y="592249"/>
                      <a:pt x="335872" y="606580"/>
                      <a:pt x="318222" y="606580"/>
                    </a:cubicBezTo>
                    <a:cubicBezTo>
                      <a:pt x="301788" y="606580"/>
                      <a:pt x="288190" y="594098"/>
                      <a:pt x="286396" y="578149"/>
                    </a:cubicBezTo>
                    <a:cubicBezTo>
                      <a:pt x="284660" y="594214"/>
                      <a:pt x="271062" y="606580"/>
                      <a:pt x="254628" y="606580"/>
                    </a:cubicBezTo>
                    <a:cubicBezTo>
                      <a:pt x="236978" y="606580"/>
                      <a:pt x="222628" y="592249"/>
                      <a:pt x="222628" y="574624"/>
                    </a:cubicBezTo>
                    <a:lnTo>
                      <a:pt x="222628" y="382833"/>
                    </a:lnTo>
                    <a:lnTo>
                      <a:pt x="216841" y="382833"/>
                    </a:lnTo>
                    <a:cubicBezTo>
                      <a:pt x="191727" y="382833"/>
                      <a:pt x="171474" y="362608"/>
                      <a:pt x="171474" y="337528"/>
                    </a:cubicBezTo>
                    <a:lnTo>
                      <a:pt x="171474" y="205545"/>
                    </a:lnTo>
                    <a:cubicBezTo>
                      <a:pt x="171474" y="180524"/>
                      <a:pt x="191727" y="160241"/>
                      <a:pt x="216841" y="160241"/>
                    </a:cubicBezTo>
                    <a:lnTo>
                      <a:pt x="233333" y="160241"/>
                    </a:lnTo>
                    <a:lnTo>
                      <a:pt x="249825" y="242528"/>
                    </a:lnTo>
                    <a:lnTo>
                      <a:pt x="269383" y="242528"/>
                    </a:lnTo>
                    <a:lnTo>
                      <a:pt x="274476" y="186996"/>
                    </a:lnTo>
                    <a:cubicBezTo>
                      <a:pt x="274302" y="186013"/>
                      <a:pt x="274071" y="184973"/>
                      <a:pt x="273839" y="183991"/>
                    </a:cubicBezTo>
                    <a:cubicBezTo>
                      <a:pt x="272045" y="176768"/>
                      <a:pt x="268921" y="169891"/>
                      <a:pt x="265506" y="162726"/>
                    </a:cubicBezTo>
                    <a:cubicBezTo>
                      <a:pt x="265506" y="162726"/>
                      <a:pt x="264812" y="161281"/>
                      <a:pt x="264407" y="160472"/>
                    </a:cubicBezTo>
                    <a:lnTo>
                      <a:pt x="264523" y="160472"/>
                    </a:lnTo>
                    <a:cubicBezTo>
                      <a:pt x="264407" y="160356"/>
                      <a:pt x="264407" y="160241"/>
                      <a:pt x="264349" y="160183"/>
                    </a:cubicBezTo>
                    <a:close/>
                    <a:moveTo>
                      <a:pt x="92987" y="160183"/>
                    </a:moveTo>
                    <a:lnTo>
                      <a:pt x="136964" y="160183"/>
                    </a:lnTo>
                    <a:cubicBezTo>
                      <a:pt x="136848" y="160241"/>
                      <a:pt x="136848" y="160414"/>
                      <a:pt x="136791" y="160472"/>
                    </a:cubicBezTo>
                    <a:lnTo>
                      <a:pt x="137022" y="160472"/>
                    </a:lnTo>
                    <a:cubicBezTo>
                      <a:pt x="136617" y="161281"/>
                      <a:pt x="135923" y="162726"/>
                      <a:pt x="135923" y="162726"/>
                    </a:cubicBezTo>
                    <a:cubicBezTo>
                      <a:pt x="132104" y="170989"/>
                      <a:pt x="128458" y="178848"/>
                      <a:pt x="126896" y="187227"/>
                    </a:cubicBezTo>
                    <a:lnTo>
                      <a:pt x="131988" y="242470"/>
                    </a:lnTo>
                    <a:lnTo>
                      <a:pt x="149752" y="242470"/>
                    </a:lnTo>
                    <a:lnTo>
                      <a:pt x="149752" y="337471"/>
                    </a:lnTo>
                    <a:cubicBezTo>
                      <a:pt x="149752" y="360296"/>
                      <a:pt x="161267" y="380406"/>
                      <a:pt x="178742" y="392483"/>
                    </a:cubicBezTo>
                    <a:lnTo>
                      <a:pt x="178742" y="574624"/>
                    </a:lnTo>
                    <a:cubicBezTo>
                      <a:pt x="178742" y="592249"/>
                      <a:pt x="164392" y="606580"/>
                      <a:pt x="146743" y="606580"/>
                    </a:cubicBezTo>
                    <a:cubicBezTo>
                      <a:pt x="130310" y="606580"/>
                      <a:pt x="116712" y="594098"/>
                      <a:pt x="114976" y="578149"/>
                    </a:cubicBezTo>
                    <a:cubicBezTo>
                      <a:pt x="113182" y="594214"/>
                      <a:pt x="99584" y="606580"/>
                      <a:pt x="83151" y="606580"/>
                    </a:cubicBezTo>
                    <a:cubicBezTo>
                      <a:pt x="65502" y="606580"/>
                      <a:pt x="51152" y="592249"/>
                      <a:pt x="51152" y="574624"/>
                    </a:cubicBezTo>
                    <a:lnTo>
                      <a:pt x="51152" y="382833"/>
                    </a:lnTo>
                    <a:lnTo>
                      <a:pt x="45365" y="382833"/>
                    </a:lnTo>
                    <a:cubicBezTo>
                      <a:pt x="20310" y="382833"/>
                      <a:pt x="0" y="362608"/>
                      <a:pt x="0" y="337528"/>
                    </a:cubicBezTo>
                    <a:lnTo>
                      <a:pt x="0" y="205545"/>
                    </a:lnTo>
                    <a:cubicBezTo>
                      <a:pt x="0" y="180524"/>
                      <a:pt x="20310" y="160241"/>
                      <a:pt x="45365" y="160241"/>
                    </a:cubicBezTo>
                    <a:lnTo>
                      <a:pt x="61972" y="160241"/>
                    </a:lnTo>
                    <a:lnTo>
                      <a:pt x="78464" y="242528"/>
                    </a:lnTo>
                    <a:lnTo>
                      <a:pt x="97964" y="242528"/>
                    </a:lnTo>
                    <a:lnTo>
                      <a:pt x="103056" y="186996"/>
                    </a:lnTo>
                    <a:cubicBezTo>
                      <a:pt x="102940" y="186013"/>
                      <a:pt x="102709" y="184973"/>
                      <a:pt x="102477" y="183991"/>
                    </a:cubicBezTo>
                    <a:cubicBezTo>
                      <a:pt x="100683" y="176768"/>
                      <a:pt x="97501" y="169891"/>
                      <a:pt x="94145" y="162726"/>
                    </a:cubicBezTo>
                    <a:cubicBezTo>
                      <a:pt x="94145" y="162726"/>
                      <a:pt x="93450" y="161281"/>
                      <a:pt x="93045" y="160472"/>
                    </a:cubicBezTo>
                    <a:lnTo>
                      <a:pt x="93103" y="160472"/>
                    </a:lnTo>
                    <a:cubicBezTo>
                      <a:pt x="93045" y="160356"/>
                      <a:pt x="93045" y="160241"/>
                      <a:pt x="92987" y="160183"/>
                    </a:cubicBezTo>
                    <a:close/>
                    <a:moveTo>
                      <a:pt x="457411" y="751"/>
                    </a:moveTo>
                    <a:lnTo>
                      <a:pt x="458047" y="751"/>
                    </a:lnTo>
                    <a:cubicBezTo>
                      <a:pt x="488012" y="751"/>
                      <a:pt x="514158" y="20971"/>
                      <a:pt x="521621" y="49915"/>
                    </a:cubicBezTo>
                    <a:cubicBezTo>
                      <a:pt x="523009" y="55403"/>
                      <a:pt x="523761" y="61007"/>
                      <a:pt x="523761" y="66553"/>
                    </a:cubicBezTo>
                    <a:cubicBezTo>
                      <a:pt x="523761" y="102718"/>
                      <a:pt x="494317" y="132124"/>
                      <a:pt x="458105" y="132124"/>
                    </a:cubicBezTo>
                    <a:lnTo>
                      <a:pt x="457469" y="132124"/>
                    </a:lnTo>
                    <a:cubicBezTo>
                      <a:pt x="427504" y="132124"/>
                      <a:pt x="401358" y="111904"/>
                      <a:pt x="393895" y="82960"/>
                    </a:cubicBezTo>
                    <a:cubicBezTo>
                      <a:pt x="392507" y="77472"/>
                      <a:pt x="391755" y="71868"/>
                      <a:pt x="391755" y="66322"/>
                    </a:cubicBezTo>
                    <a:cubicBezTo>
                      <a:pt x="391755" y="30157"/>
                      <a:pt x="421199" y="751"/>
                      <a:pt x="457411" y="751"/>
                    </a:cubicBezTo>
                    <a:close/>
                    <a:moveTo>
                      <a:pt x="285868" y="751"/>
                    </a:moveTo>
                    <a:lnTo>
                      <a:pt x="286621" y="751"/>
                    </a:lnTo>
                    <a:cubicBezTo>
                      <a:pt x="316601" y="751"/>
                      <a:pt x="342761" y="20971"/>
                      <a:pt x="350227" y="49915"/>
                    </a:cubicBezTo>
                    <a:cubicBezTo>
                      <a:pt x="351674" y="55403"/>
                      <a:pt x="352369" y="61007"/>
                      <a:pt x="352369" y="66553"/>
                    </a:cubicBezTo>
                    <a:cubicBezTo>
                      <a:pt x="352369" y="102718"/>
                      <a:pt x="322909" y="132124"/>
                      <a:pt x="286736" y="132124"/>
                    </a:cubicBezTo>
                    <a:lnTo>
                      <a:pt x="286100" y="132124"/>
                    </a:lnTo>
                    <a:cubicBezTo>
                      <a:pt x="256119" y="132124"/>
                      <a:pt x="229959" y="111846"/>
                      <a:pt x="222493" y="82845"/>
                    </a:cubicBezTo>
                    <a:cubicBezTo>
                      <a:pt x="221046" y="77414"/>
                      <a:pt x="220351" y="71810"/>
                      <a:pt x="220351" y="66264"/>
                    </a:cubicBezTo>
                    <a:cubicBezTo>
                      <a:pt x="220351" y="30157"/>
                      <a:pt x="249753" y="751"/>
                      <a:pt x="285868" y="751"/>
                    </a:cubicBezTo>
                    <a:close/>
                    <a:moveTo>
                      <a:pt x="114639" y="751"/>
                    </a:moveTo>
                    <a:lnTo>
                      <a:pt x="115275" y="751"/>
                    </a:lnTo>
                    <a:cubicBezTo>
                      <a:pt x="145256" y="751"/>
                      <a:pt x="171416" y="20971"/>
                      <a:pt x="178882" y="49915"/>
                    </a:cubicBezTo>
                    <a:cubicBezTo>
                      <a:pt x="180329" y="55403"/>
                      <a:pt x="181024" y="61007"/>
                      <a:pt x="181024" y="66553"/>
                    </a:cubicBezTo>
                    <a:cubicBezTo>
                      <a:pt x="181024" y="102718"/>
                      <a:pt x="151564" y="132124"/>
                      <a:pt x="115333" y="132124"/>
                    </a:cubicBezTo>
                    <a:lnTo>
                      <a:pt x="114754" y="132124"/>
                    </a:lnTo>
                    <a:cubicBezTo>
                      <a:pt x="84774" y="132124"/>
                      <a:pt x="58614" y="111904"/>
                      <a:pt x="51148" y="82960"/>
                    </a:cubicBezTo>
                    <a:cubicBezTo>
                      <a:pt x="49701" y="77472"/>
                      <a:pt x="49006" y="71868"/>
                      <a:pt x="49006" y="66322"/>
                    </a:cubicBezTo>
                    <a:cubicBezTo>
                      <a:pt x="49006" y="30157"/>
                      <a:pt x="78466" y="751"/>
                      <a:pt x="114639" y="751"/>
                    </a:cubicBezTo>
                    <a:close/>
                    <a:moveTo>
                      <a:pt x="457410" y="423"/>
                    </a:moveTo>
                    <a:cubicBezTo>
                      <a:pt x="420880" y="423"/>
                      <a:pt x="391355" y="29894"/>
                      <a:pt x="391355" y="66356"/>
                    </a:cubicBezTo>
                    <a:cubicBezTo>
                      <a:pt x="391355" y="72135"/>
                      <a:pt x="392108" y="77740"/>
                      <a:pt x="393497" y="83056"/>
                    </a:cubicBezTo>
                    <a:cubicBezTo>
                      <a:pt x="400849" y="111487"/>
                      <a:pt x="426669" y="132521"/>
                      <a:pt x="457468" y="132521"/>
                    </a:cubicBezTo>
                    <a:lnTo>
                      <a:pt x="457815" y="132521"/>
                    </a:lnTo>
                    <a:lnTo>
                      <a:pt x="458104" y="132521"/>
                    </a:lnTo>
                    <a:cubicBezTo>
                      <a:pt x="494634" y="132521"/>
                      <a:pt x="524159" y="103050"/>
                      <a:pt x="524159" y="66587"/>
                    </a:cubicBezTo>
                    <a:cubicBezTo>
                      <a:pt x="524159" y="60809"/>
                      <a:pt x="523406" y="55204"/>
                      <a:pt x="522017" y="49887"/>
                    </a:cubicBezTo>
                    <a:cubicBezTo>
                      <a:pt x="514665" y="21457"/>
                      <a:pt x="488845" y="423"/>
                      <a:pt x="458046" y="423"/>
                    </a:cubicBezTo>
                    <a:lnTo>
                      <a:pt x="457699" y="423"/>
                    </a:lnTo>
                    <a:close/>
                    <a:moveTo>
                      <a:pt x="114646" y="423"/>
                    </a:moveTo>
                    <a:cubicBezTo>
                      <a:pt x="78190" y="423"/>
                      <a:pt x="48620" y="29894"/>
                      <a:pt x="48620" y="66356"/>
                    </a:cubicBezTo>
                    <a:cubicBezTo>
                      <a:pt x="48620" y="72135"/>
                      <a:pt x="49372" y="77740"/>
                      <a:pt x="50761" y="83056"/>
                    </a:cubicBezTo>
                    <a:cubicBezTo>
                      <a:pt x="58110" y="111487"/>
                      <a:pt x="83977" y="132521"/>
                      <a:pt x="114762" y="132521"/>
                    </a:cubicBezTo>
                    <a:lnTo>
                      <a:pt x="115051" y="132521"/>
                    </a:lnTo>
                    <a:lnTo>
                      <a:pt x="115340" y="132521"/>
                    </a:lnTo>
                    <a:cubicBezTo>
                      <a:pt x="151854" y="132521"/>
                      <a:pt x="181424" y="103050"/>
                      <a:pt x="181424" y="66587"/>
                    </a:cubicBezTo>
                    <a:cubicBezTo>
                      <a:pt x="181424" y="60809"/>
                      <a:pt x="180614" y="55204"/>
                      <a:pt x="179225" y="49887"/>
                    </a:cubicBezTo>
                    <a:cubicBezTo>
                      <a:pt x="171934" y="21457"/>
                      <a:pt x="146067" y="423"/>
                      <a:pt x="115282" y="423"/>
                    </a:cubicBezTo>
                    <a:lnTo>
                      <a:pt x="114993" y="423"/>
                    </a:lnTo>
                    <a:close/>
                    <a:moveTo>
                      <a:pt x="286036" y="397"/>
                    </a:moveTo>
                    <a:cubicBezTo>
                      <a:pt x="249522" y="282"/>
                      <a:pt x="219952" y="29874"/>
                      <a:pt x="219952" y="66286"/>
                    </a:cubicBezTo>
                    <a:cubicBezTo>
                      <a:pt x="219952" y="72066"/>
                      <a:pt x="220762" y="77672"/>
                      <a:pt x="222151" y="82990"/>
                    </a:cubicBezTo>
                    <a:cubicBezTo>
                      <a:pt x="229442" y="111484"/>
                      <a:pt x="255309" y="132522"/>
                      <a:pt x="286094" y="132522"/>
                    </a:cubicBezTo>
                    <a:lnTo>
                      <a:pt x="286383" y="132522"/>
                    </a:lnTo>
                    <a:lnTo>
                      <a:pt x="286730" y="132522"/>
                    </a:lnTo>
                    <a:cubicBezTo>
                      <a:pt x="323186" y="132522"/>
                      <a:pt x="352756" y="103045"/>
                      <a:pt x="352756" y="66575"/>
                    </a:cubicBezTo>
                    <a:cubicBezTo>
                      <a:pt x="352756" y="60796"/>
                      <a:pt x="352004" y="55189"/>
                      <a:pt x="350615" y="49872"/>
                    </a:cubicBezTo>
                    <a:cubicBezTo>
                      <a:pt x="343266" y="21436"/>
                      <a:pt x="317399" y="397"/>
                      <a:pt x="286614" y="397"/>
                    </a:cubicBezTo>
                    <a:lnTo>
                      <a:pt x="286325" y="397"/>
                    </a:lnTo>
                    <a:close/>
                    <a:moveTo>
                      <a:pt x="457411" y="0"/>
                    </a:moveTo>
                    <a:lnTo>
                      <a:pt x="458047" y="0"/>
                    </a:lnTo>
                    <a:cubicBezTo>
                      <a:pt x="488359" y="0"/>
                      <a:pt x="514795" y="20451"/>
                      <a:pt x="522315" y="49741"/>
                    </a:cubicBezTo>
                    <a:cubicBezTo>
                      <a:pt x="523761" y="55230"/>
                      <a:pt x="524513" y="60891"/>
                      <a:pt x="524513" y="66553"/>
                    </a:cubicBezTo>
                    <a:cubicBezTo>
                      <a:pt x="524513" y="103122"/>
                      <a:pt x="494722" y="132875"/>
                      <a:pt x="458105" y="132875"/>
                    </a:cubicBezTo>
                    <a:lnTo>
                      <a:pt x="457469" y="132875"/>
                    </a:lnTo>
                    <a:cubicBezTo>
                      <a:pt x="427157" y="132875"/>
                      <a:pt x="400721" y="112424"/>
                      <a:pt x="393201" y="83133"/>
                    </a:cubicBezTo>
                    <a:cubicBezTo>
                      <a:pt x="391755" y="77645"/>
                      <a:pt x="391003" y="71983"/>
                      <a:pt x="391003" y="66322"/>
                    </a:cubicBezTo>
                    <a:cubicBezTo>
                      <a:pt x="391003" y="29752"/>
                      <a:pt x="420794" y="0"/>
                      <a:pt x="457411" y="0"/>
                    </a:cubicBezTo>
                    <a:close/>
                    <a:moveTo>
                      <a:pt x="285868" y="0"/>
                    </a:moveTo>
                    <a:lnTo>
                      <a:pt x="286621" y="0"/>
                    </a:lnTo>
                    <a:cubicBezTo>
                      <a:pt x="316948" y="0"/>
                      <a:pt x="343456" y="20451"/>
                      <a:pt x="350980" y="49741"/>
                    </a:cubicBezTo>
                    <a:cubicBezTo>
                      <a:pt x="352427" y="55287"/>
                      <a:pt x="353179" y="60891"/>
                      <a:pt x="353179" y="66553"/>
                    </a:cubicBezTo>
                    <a:cubicBezTo>
                      <a:pt x="353179" y="103122"/>
                      <a:pt x="323372" y="132875"/>
                      <a:pt x="286736" y="132875"/>
                    </a:cubicBezTo>
                    <a:lnTo>
                      <a:pt x="286100" y="132875"/>
                    </a:lnTo>
                    <a:cubicBezTo>
                      <a:pt x="255772" y="132875"/>
                      <a:pt x="229322" y="112366"/>
                      <a:pt x="221740" y="83076"/>
                    </a:cubicBezTo>
                    <a:cubicBezTo>
                      <a:pt x="220294" y="77530"/>
                      <a:pt x="219599" y="71868"/>
                      <a:pt x="219599" y="66264"/>
                    </a:cubicBezTo>
                    <a:cubicBezTo>
                      <a:pt x="219599" y="29695"/>
                      <a:pt x="249348" y="0"/>
                      <a:pt x="285868" y="0"/>
                    </a:cubicBezTo>
                    <a:close/>
                    <a:moveTo>
                      <a:pt x="114639" y="0"/>
                    </a:moveTo>
                    <a:lnTo>
                      <a:pt x="115275" y="0"/>
                    </a:lnTo>
                    <a:cubicBezTo>
                      <a:pt x="145603" y="0"/>
                      <a:pt x="172053" y="20451"/>
                      <a:pt x="179635" y="49741"/>
                    </a:cubicBezTo>
                    <a:cubicBezTo>
                      <a:pt x="181081" y="55230"/>
                      <a:pt x="181776" y="60891"/>
                      <a:pt x="181776" y="66553"/>
                    </a:cubicBezTo>
                    <a:cubicBezTo>
                      <a:pt x="181776" y="103122"/>
                      <a:pt x="151969" y="132875"/>
                      <a:pt x="115333" y="132875"/>
                    </a:cubicBezTo>
                    <a:lnTo>
                      <a:pt x="114754" y="132875"/>
                    </a:lnTo>
                    <a:cubicBezTo>
                      <a:pt x="84427" y="132875"/>
                      <a:pt x="57919" y="112424"/>
                      <a:pt x="50395" y="83133"/>
                    </a:cubicBezTo>
                    <a:cubicBezTo>
                      <a:pt x="48948" y="77645"/>
                      <a:pt x="48196" y="71983"/>
                      <a:pt x="48196" y="66322"/>
                    </a:cubicBezTo>
                    <a:cubicBezTo>
                      <a:pt x="48196" y="29752"/>
                      <a:pt x="78003" y="0"/>
                      <a:pt x="114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3" name="组合 42" descr="dda88ecc-4ee3-43e8-bed6-bbab1af50970"/>
              <p:cNvGrpSpPr/>
              <p:nvPr/>
            </p:nvGrpSpPr>
            <p:grpSpPr>
              <a:xfrm>
                <a:off x="9022795" y="5233670"/>
                <a:ext cx="2496105" cy="904308"/>
                <a:chOff x="9022795" y="5233670"/>
                <a:chExt cx="2496105" cy="904308"/>
              </a:xfrm>
            </p:grpSpPr>
            <p:sp>
              <p:nvSpPr>
                <p:cNvPr id="31" name="Text3" descr="b49fb870-7cc7-4993-b5ad-356db629b5c4"/>
                <p:cNvSpPr txBox="1"/>
                <p:nvPr/>
              </p:nvSpPr>
              <p:spPr>
                <a:xfrm>
                  <a:off x="9022795" y="5630147"/>
                  <a:ext cx="2496105" cy="5078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对非数字输入进行提示和处理。</a:t>
                  </a:r>
                  <a:endParaRPr lang="en-US" dirty="0"/>
                </a:p>
              </p:txBody>
            </p:sp>
            <p:sp>
              <p:nvSpPr>
                <p:cNvPr id="32" name="Bullet3" descr="6ac830a0-3cc8-4fb3-bb8a-006c1f505f02"/>
                <p:cNvSpPr/>
                <p:nvPr/>
              </p:nvSpPr>
              <p:spPr>
                <a:xfrm>
                  <a:off x="9022795" y="5233670"/>
                  <a:ext cx="2496105" cy="396477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r>
                    <a:rPr lang="zh-CN" altLang="en-US" b="1" dirty="0">
                      <a:cs typeface="+mn-ea"/>
                      <a:sym typeface="+mn-lt"/>
                    </a:rPr>
                    <a:t>错误处理</a:t>
                  </a:r>
                  <a:endParaRPr lang="en-US" dirty="0"/>
                </a:p>
              </p:txBody>
            </p:sp>
          </p:grpSp>
        </p:grpSp>
        <p:sp>
          <p:nvSpPr>
            <p:cNvPr id="39" name="Title" descr="aed8ed77-9089-4504-a307-19cbd071e274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判断用户输入的数字是奇数还是偶数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7a4297d-9268-4c4c-b046-49f2fcea4b8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文本占位符 3" descr="e8627efb-fa63-4d1c-b932-638118a6fc0c"/>
          <p:cNvSpPr>
            <a:spLocks noGrp="1"/>
          </p:cNvSpPr>
          <p:nvPr>
            <p:ph type="body" sz="quarter" idx="13" hasCustomPrompt="1"/>
          </p:nvPr>
        </p:nvSpPr>
        <p:spPr>
          <a:xfrm>
            <a:off x="8532104" y="5713192"/>
            <a:ext cx="383657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文本占位符 4" descr="1122b6d5-c33b-4051-b42e-671ecd5baee9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pSp>
        <p:nvGrpSpPr>
          <p:cNvPr id="50" name="17d994b0-17b7-494d-9127-7b3cbf266a4f.source.5.zh-Hans.pptx" descr="588b5005-f209-4d4c-84fe-ee7f0bcd2cee"/>
          <p:cNvGrpSpPr/>
          <p:nvPr/>
        </p:nvGrpSpPr>
        <p:grpSpPr>
          <a:xfrm>
            <a:off x="660400" y="1110260"/>
            <a:ext cx="10860085" cy="5023840"/>
            <a:chOff x="660400" y="1110260"/>
            <a:chExt cx="10860085" cy="5023840"/>
          </a:xfrm>
        </p:grpSpPr>
        <p:grpSp>
          <p:nvGrpSpPr>
            <p:cNvPr id="49" name="组合 48" descr="424a6867-ec9a-48f1-a6e1-e1581c3fa856"/>
            <p:cNvGrpSpPr/>
            <p:nvPr/>
          </p:nvGrpSpPr>
          <p:grpSpPr>
            <a:xfrm>
              <a:off x="5756568" y="1110260"/>
              <a:ext cx="144017" cy="4992688"/>
              <a:chOff x="5756568" y="1110260"/>
              <a:chExt cx="144017" cy="4992688"/>
            </a:xfrm>
          </p:grpSpPr>
          <p:cxnSp>
            <p:nvCxnSpPr>
              <p:cNvPr id="5" name="îślíḍè" descr="34b92fa6-9cfc-468f-8c34-4b267700fc01"/>
              <p:cNvCxnSpPr/>
              <p:nvPr/>
            </p:nvCxnSpPr>
            <p:spPr>
              <a:xfrm>
                <a:off x="5828576" y="1110260"/>
                <a:ext cx="0" cy="4992688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ïşḷide" descr="2e572e7c-ec09-443e-9970-a7ead6758e5a"/>
              <p:cNvSpPr/>
              <p:nvPr/>
            </p:nvSpPr>
            <p:spPr bwMode="auto">
              <a:xfrm>
                <a:off x="5756569" y="185138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" name="iṡļíḋê" descr="3460ae7e-5a38-4071-b2f0-3198c6341a58"/>
              <p:cNvSpPr/>
              <p:nvPr/>
            </p:nvSpPr>
            <p:spPr bwMode="auto">
              <a:xfrm>
                <a:off x="5756568" y="2782133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" name="ísḻïďê" descr="141cea08-7d38-446f-b693-f6554af6e849"/>
              <p:cNvSpPr/>
              <p:nvPr/>
            </p:nvSpPr>
            <p:spPr bwMode="auto">
              <a:xfrm>
                <a:off x="5756568" y="371288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" name="íşḷiḍê" descr="0ec28e0e-4486-4e78-b706-c5f8a8f2704d"/>
              <p:cNvSpPr/>
              <p:nvPr/>
            </p:nvSpPr>
            <p:spPr bwMode="auto">
              <a:xfrm>
                <a:off x="5756568" y="464363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" name="ï$liďè" descr="a8b699f4-c894-4c13-ac63-c9c4357c4532"/>
              <p:cNvSpPr/>
              <p:nvPr/>
            </p:nvSpPr>
            <p:spPr bwMode="auto">
              <a:xfrm>
                <a:off x="5756569" y="5574387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îṧḷîde" descr="94f5855b-ac82-447e-8601-61faf61d7759"/>
            <p:cNvSpPr/>
            <p:nvPr/>
          </p:nvSpPr>
          <p:spPr bwMode="auto">
            <a:xfrm rot="2691234">
              <a:off x="4907869" y="1625453"/>
              <a:ext cx="595872" cy="595872"/>
            </a:xfrm>
            <a:prstGeom prst="teardrop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Slîdè" descr="39b5b2b6-5b88-45ea-b32d-e7663805cdf8"/>
            <p:cNvSpPr/>
            <p:nvPr/>
          </p:nvSpPr>
          <p:spPr bwMode="auto">
            <a:xfrm rot="2691234">
              <a:off x="4907868" y="2556205"/>
              <a:ext cx="595872" cy="595872"/>
            </a:xfrm>
            <a:prstGeom prst="teardrop">
              <a:avLst/>
            </a:prstGeom>
            <a:solidFill>
              <a:schemeClr val="tx2">
                <a:alpha val="1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ïśľîďê" descr="170d8943-7461-4dd4-88f2-26907a185a68"/>
            <p:cNvSpPr/>
            <p:nvPr/>
          </p:nvSpPr>
          <p:spPr bwMode="auto">
            <a:xfrm rot="2691234">
              <a:off x="4907868" y="3486957"/>
              <a:ext cx="595872" cy="595872"/>
            </a:xfrm>
            <a:prstGeom prst="teardrop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ś1ïďè" descr="0efc6018-6765-427f-8b2e-899d7b8af124"/>
            <p:cNvSpPr/>
            <p:nvPr/>
          </p:nvSpPr>
          <p:spPr bwMode="auto">
            <a:xfrm rot="2691234">
              <a:off x="4893673" y="4379872"/>
              <a:ext cx="595872" cy="595872"/>
            </a:xfrm>
            <a:prstGeom prst="teardrop">
              <a:avLst/>
            </a:prstGeom>
            <a:solidFill>
              <a:schemeClr val="tx2">
                <a:alpha val="1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ṥlíḋe" descr="214b3a1b-920a-4ce6-acd5-48c86bde5aff"/>
            <p:cNvSpPr/>
            <p:nvPr/>
          </p:nvSpPr>
          <p:spPr bwMode="auto">
            <a:xfrm rot="2691234">
              <a:off x="4907869" y="5348462"/>
              <a:ext cx="595872" cy="595872"/>
            </a:xfrm>
            <a:prstGeom prst="teardrop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21" name="iṥḻïḍe" descr="6b08552d-bf4a-47d0-a922-da7d5a8da1f6"/>
            <p:cNvCxnSpPr/>
            <p:nvPr/>
          </p:nvCxnSpPr>
          <p:spPr>
            <a:xfrm>
              <a:off x="6286500" y="2432797"/>
              <a:ext cx="5233985" cy="0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îṣ1íḍé" descr="c5e215e0-e627-46bb-bdea-84233c47035c"/>
            <p:cNvCxnSpPr/>
            <p:nvPr/>
          </p:nvCxnSpPr>
          <p:spPr>
            <a:xfrm>
              <a:off x="6286500" y="3359898"/>
              <a:ext cx="5233985" cy="0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íṡ1íde" descr="cfca978b-08a3-42cd-8fff-5595b2a20e50"/>
            <p:cNvCxnSpPr/>
            <p:nvPr/>
          </p:nvCxnSpPr>
          <p:spPr>
            <a:xfrm>
              <a:off x="6286500" y="4286999"/>
              <a:ext cx="5233985" cy="0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îsļiḍè" descr="8ed67f9d-568e-40f7-8b56-128247024e2f"/>
            <p:cNvCxnSpPr/>
            <p:nvPr/>
          </p:nvCxnSpPr>
          <p:spPr>
            <a:xfrm>
              <a:off x="6286500" y="5214100"/>
              <a:ext cx="5233985" cy="0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itle" descr="0909481a-4226-4250-b2cf-57c79837a557"/>
            <p:cNvSpPr txBox="1"/>
            <p:nvPr/>
          </p:nvSpPr>
          <p:spPr>
            <a:xfrm>
              <a:off x="660400" y="1141412"/>
              <a:ext cx="3966250" cy="4992688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endParaRPr lang="en-US" dirty="0"/>
            </a:p>
          </p:txBody>
        </p:sp>
        <p:grpSp>
          <p:nvGrpSpPr>
            <p:cNvPr id="44" name="组合 43" descr="73842f1e-f2e0-43c9-a7bd-ab38d1602a0c"/>
            <p:cNvGrpSpPr/>
            <p:nvPr/>
          </p:nvGrpSpPr>
          <p:grpSpPr>
            <a:xfrm>
              <a:off x="4922603" y="1553386"/>
              <a:ext cx="6597882" cy="831394"/>
              <a:chOff x="4922603" y="1553386"/>
              <a:chExt cx="6597882" cy="831394"/>
            </a:xfrm>
          </p:grpSpPr>
          <p:sp>
            <p:nvSpPr>
              <p:cNvPr id="34" name="Number1" descr="37a7586a-9da5-4240-9a6b-cad710b22c52"/>
              <p:cNvSpPr/>
              <p:nvPr/>
            </p:nvSpPr>
            <p:spPr bwMode="auto">
              <a:xfrm>
                <a:off x="4922603" y="1636327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FFFFFF"/>
                    </a:solidFill>
                  </a:rPr>
                  <a:t>01</a:t>
                </a:r>
                <a:endParaRPr lang="en-US" altLang="zh-CN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Text1" descr="dfcafbfb-2822-431e-947d-a2d792719765"/>
              <p:cNvSpPr/>
              <p:nvPr/>
            </p:nvSpPr>
            <p:spPr bwMode="auto">
              <a:xfrm>
                <a:off x="6096000" y="1969083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39" name="Bullet1" descr="35324d9e-5c33-4802-8f00-6714497f3945"/>
              <p:cNvSpPr/>
              <p:nvPr/>
            </p:nvSpPr>
            <p:spPr bwMode="auto">
              <a:xfrm>
                <a:off x="6096000" y="1553386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1. Python简介</a:t>
                </a:r>
                <a:endParaRPr lang="en-US" dirty="0"/>
              </a:p>
            </p:txBody>
          </p:sp>
        </p:grpSp>
        <p:grpSp>
          <p:nvGrpSpPr>
            <p:cNvPr id="47" name="组合 46" descr="cab6325e-1424-4f3a-becb-0a376aa7da10"/>
            <p:cNvGrpSpPr/>
            <p:nvPr/>
          </p:nvGrpSpPr>
          <p:grpSpPr>
            <a:xfrm>
              <a:off x="4922603" y="2490716"/>
              <a:ext cx="6597882" cy="831394"/>
              <a:chOff x="4922603" y="2490716"/>
              <a:chExt cx="6597882" cy="831394"/>
            </a:xfrm>
          </p:grpSpPr>
          <p:sp>
            <p:nvSpPr>
              <p:cNvPr id="17" name="Text2" descr="f5a67ae8-89ce-4cc9-8ce9-cde28d798e99"/>
              <p:cNvSpPr/>
              <p:nvPr/>
            </p:nvSpPr>
            <p:spPr bwMode="auto">
              <a:xfrm>
                <a:off x="6096000" y="2906413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37" name="Number2" descr="a0a8cf20-d735-4cf5-a0ed-6153f5864990"/>
              <p:cNvSpPr/>
              <p:nvPr/>
            </p:nvSpPr>
            <p:spPr bwMode="auto">
              <a:xfrm>
                <a:off x="4922603" y="2555661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/>
                  <a:t>02</a:t>
                </a:r>
                <a:endParaRPr lang="en-US" altLang="zh-CN" sz="1600" dirty="0"/>
              </a:p>
            </p:txBody>
          </p:sp>
          <p:sp>
            <p:nvSpPr>
              <p:cNvPr id="40" name="Bullet2" descr="3637efb0-7876-47d9-823c-7799ddfe37d0"/>
              <p:cNvSpPr/>
              <p:nvPr/>
            </p:nvSpPr>
            <p:spPr bwMode="auto">
              <a:xfrm>
                <a:off x="6096000" y="2490716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2. 开发环境配置</a:t>
                </a:r>
                <a:endParaRPr lang="en-US" dirty="0"/>
              </a:p>
            </p:txBody>
          </p:sp>
        </p:grpSp>
        <p:grpSp>
          <p:nvGrpSpPr>
            <p:cNvPr id="45" name="组合 44" descr="e4c72b70-2a6f-4efd-930a-66147602afa2"/>
            <p:cNvGrpSpPr/>
            <p:nvPr/>
          </p:nvGrpSpPr>
          <p:grpSpPr>
            <a:xfrm>
              <a:off x="4922603" y="3428046"/>
              <a:ext cx="6597882" cy="831394"/>
              <a:chOff x="4922603" y="3428046"/>
              <a:chExt cx="6597882" cy="831394"/>
            </a:xfrm>
          </p:grpSpPr>
          <p:sp>
            <p:nvSpPr>
              <p:cNvPr id="30" name="Number3" descr="4681e618-933f-437f-b52a-170c0e6e58dd"/>
              <p:cNvSpPr/>
              <p:nvPr/>
            </p:nvSpPr>
            <p:spPr bwMode="auto">
              <a:xfrm>
                <a:off x="4922603" y="3497831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FFFF"/>
                    </a:solidFill>
                  </a:rPr>
                  <a:t>03</a:t>
                </a:r>
                <a:endParaRPr lang="en-US" altLang="zh-CN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Text3" descr="fad43e19-59c6-4ff3-a1ee-043d3f7a0e3e"/>
              <p:cNvSpPr/>
              <p:nvPr/>
            </p:nvSpPr>
            <p:spPr bwMode="auto">
              <a:xfrm>
                <a:off x="6096000" y="3843743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41" name="Bullet3" descr="d2fbf71a-b41e-4450-a8cc-e12b6de3ccbe"/>
              <p:cNvSpPr/>
              <p:nvPr/>
            </p:nvSpPr>
            <p:spPr bwMode="auto">
              <a:xfrm>
                <a:off x="6096000" y="3428046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3. 基础语法核心内容</a:t>
                </a:r>
                <a:endParaRPr lang="en-US" dirty="0"/>
              </a:p>
            </p:txBody>
          </p:sp>
        </p:grpSp>
        <p:grpSp>
          <p:nvGrpSpPr>
            <p:cNvPr id="48" name="组合 47" descr="a7384eb7-01ae-44fa-94c8-b4e45409a991"/>
            <p:cNvGrpSpPr/>
            <p:nvPr/>
          </p:nvGrpSpPr>
          <p:grpSpPr>
            <a:xfrm>
              <a:off x="4922603" y="4365376"/>
              <a:ext cx="6597882" cy="831394"/>
              <a:chOff x="4922603" y="4365376"/>
              <a:chExt cx="6597882" cy="831394"/>
            </a:xfrm>
          </p:grpSpPr>
          <p:sp>
            <p:nvSpPr>
              <p:cNvPr id="19" name="Text4" descr="c85c44e0-7840-41f7-a6d3-e08b8ce4c399"/>
              <p:cNvSpPr/>
              <p:nvPr/>
            </p:nvSpPr>
            <p:spPr bwMode="auto">
              <a:xfrm>
                <a:off x="6096000" y="4781073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38" name="Number4" descr="1d554523-882d-4fa4-88bc-dfd8ad7b4785"/>
              <p:cNvSpPr/>
              <p:nvPr/>
            </p:nvSpPr>
            <p:spPr bwMode="auto">
              <a:xfrm>
                <a:off x="4922603" y="4406417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/>
                  <a:t>04</a:t>
                </a:r>
                <a:endParaRPr lang="en-US" altLang="zh-CN" sz="1600" dirty="0"/>
              </a:p>
            </p:txBody>
          </p:sp>
          <p:sp>
            <p:nvSpPr>
              <p:cNvPr id="42" name="Bullet4" descr="5fff07ac-3424-445c-81ec-6b58ac42409e"/>
              <p:cNvSpPr/>
              <p:nvPr/>
            </p:nvSpPr>
            <p:spPr bwMode="auto">
              <a:xfrm>
                <a:off x="6096000" y="4365376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4. 小试牛刀</a:t>
                </a:r>
                <a:endParaRPr lang="en-US" dirty="0"/>
              </a:p>
            </p:txBody>
          </p:sp>
        </p:grpSp>
        <p:grpSp>
          <p:nvGrpSpPr>
            <p:cNvPr id="46" name="组合 45" descr="5d4d0fcc-42fb-4ce6-a456-11a4cdc4e7da"/>
            <p:cNvGrpSpPr/>
            <p:nvPr/>
          </p:nvGrpSpPr>
          <p:grpSpPr>
            <a:xfrm>
              <a:off x="4922603" y="5302706"/>
              <a:ext cx="6597882" cy="831394"/>
              <a:chOff x="4922603" y="5302706"/>
              <a:chExt cx="6597882" cy="831394"/>
            </a:xfrm>
          </p:grpSpPr>
          <p:sp>
            <p:nvSpPr>
              <p:cNvPr id="26" name="Number5" descr="4abca812-9f0f-4605-b8b0-d7fb70163ffb"/>
              <p:cNvSpPr/>
              <p:nvPr/>
            </p:nvSpPr>
            <p:spPr bwMode="auto">
              <a:xfrm>
                <a:off x="4922603" y="5359335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FFFF"/>
                    </a:solidFill>
                  </a:rPr>
                  <a:t>05</a:t>
                </a:r>
                <a:endParaRPr lang="en-US" altLang="zh-CN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Text5" descr="98c0fe6d-bc83-4b2b-a418-9769eaec9271"/>
              <p:cNvSpPr/>
              <p:nvPr/>
            </p:nvSpPr>
            <p:spPr bwMode="auto">
              <a:xfrm>
                <a:off x="6096000" y="5718403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43" name="Bullet5" descr="e9d02471-bf17-4c07-8516-317c5b7f9aff"/>
              <p:cNvSpPr/>
              <p:nvPr/>
            </p:nvSpPr>
            <p:spPr bwMode="auto">
              <a:xfrm>
                <a:off x="6096000" y="5302706"/>
                <a:ext cx="5424485" cy="415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5. 后续学习建议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e1c84a-8d88-4d38-b591-eb80c2d9389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1. Python简介</a:t>
            </a:r>
            <a:endParaRPr lang="en-US" dirty="0"/>
          </a:p>
        </p:txBody>
      </p:sp>
      <p:sp>
        <p:nvSpPr>
          <p:cNvPr id="3" name="文本占位符 2" descr="769b5c4f-2bc7-4996-a121-29e5e5a6ae8c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了解Python语言的基本概念与特点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语言特点</a:t>
            </a:r>
            <a:endParaRPr lang="en-US" dirty="0"/>
          </a:p>
        </p:txBody>
      </p:sp>
      <p:grpSp>
        <p:nvGrpSpPr>
          <p:cNvPr id="34" name="5ad36072-4d76-4cbc-b762-dfe8f9c15358.source.7.zh-Hans.pptx" descr="1d53e9d1-fc1b-4e7a-a402-debea3fd8248"/>
          <p:cNvGrpSpPr/>
          <p:nvPr/>
        </p:nvGrpSpPr>
        <p:grpSpPr>
          <a:xfrm>
            <a:off x="660400" y="1130300"/>
            <a:ext cx="10858500" cy="5003801"/>
            <a:chOff x="660400" y="1130300"/>
            <a:chExt cx="10858500" cy="5003801"/>
          </a:xfrm>
        </p:grpSpPr>
        <p:sp>
          <p:nvSpPr>
            <p:cNvPr id="12" name="Title" descr="1166083a-4c2d-4d74-bfb2-8cf2a50dfbef"/>
            <p:cNvSpPr/>
            <p:nvPr/>
          </p:nvSpPr>
          <p:spPr>
            <a:xfrm>
              <a:off x="6138235" y="4996340"/>
              <a:ext cx="5380665" cy="1137761"/>
            </a:xfrm>
            <a:prstGeom prst="plaque">
              <a:avLst>
                <a:gd name="adj" fmla="val 16171"/>
              </a:avLst>
            </a:prstGeom>
            <a:noFill/>
            <a:ln w="6350" cap="flat">
              <a:solidFill>
                <a:schemeClr val="tx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Python语言的独特魅力</a:t>
              </a:r>
              <a:endParaRPr lang="en-US" dirty="0"/>
            </a:p>
          </p:txBody>
        </p:sp>
        <p:grpSp>
          <p:nvGrpSpPr>
            <p:cNvPr id="27" name="组合 26" descr="94cfa184-aab2-490e-8532-c8d879efadda"/>
            <p:cNvGrpSpPr/>
            <p:nvPr/>
          </p:nvGrpSpPr>
          <p:grpSpPr>
            <a:xfrm>
              <a:off x="660400" y="1130300"/>
              <a:ext cx="5380665" cy="1137761"/>
              <a:chOff x="660400" y="1130300"/>
              <a:chExt cx="5380665" cy="1137761"/>
            </a:xfrm>
          </p:grpSpPr>
          <p:sp>
            <p:nvSpPr>
              <p:cNvPr id="16" name="ComponentBackground1" descr="9eddeead-dd76-44fc-9bbb-a415a1b90530"/>
              <p:cNvSpPr/>
              <p:nvPr/>
            </p:nvSpPr>
            <p:spPr>
              <a:xfrm>
                <a:off x="660400" y="113030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Bullet1" descr="1105b260-78ee-44c4-b954-8877e94a117d"/>
              <p:cNvSpPr/>
              <p:nvPr/>
            </p:nvSpPr>
            <p:spPr>
              <a:xfrm>
                <a:off x="821412" y="126404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无需分号结尾</a:t>
                </a:r>
                <a:endParaRPr lang="en-US" dirty="0"/>
              </a:p>
            </p:txBody>
          </p:sp>
          <p:sp>
            <p:nvSpPr>
              <p:cNvPr id="18" name="Text1" descr="6c554dee-bd58-4e30-9c65-af56bd81b5de"/>
              <p:cNvSpPr txBox="1"/>
              <p:nvPr/>
            </p:nvSpPr>
            <p:spPr>
              <a:xfrm>
                <a:off x="3087197" y="126404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Python代码无需分号结尾，换行即表示语句结束，让代码更简洁。</a:t>
                </a:r>
                <a:endParaRPr lang="en-US" dirty="0"/>
              </a:p>
            </p:txBody>
          </p:sp>
        </p:grpSp>
        <p:grpSp>
          <p:nvGrpSpPr>
            <p:cNvPr id="28" name="组合 27" descr="7068375d-3e96-4aff-a4c0-c1109f5aeaea"/>
            <p:cNvGrpSpPr/>
            <p:nvPr/>
          </p:nvGrpSpPr>
          <p:grpSpPr>
            <a:xfrm>
              <a:off x="6138235" y="1130300"/>
              <a:ext cx="5380665" cy="1137761"/>
              <a:chOff x="6138235" y="1130300"/>
              <a:chExt cx="5380665" cy="1137761"/>
            </a:xfrm>
          </p:grpSpPr>
          <p:sp>
            <p:nvSpPr>
              <p:cNvPr id="75" name="ComponentBackground2" descr="84e9ecce-202e-4dad-96d9-4f8085804082"/>
              <p:cNvSpPr/>
              <p:nvPr/>
            </p:nvSpPr>
            <p:spPr>
              <a:xfrm>
                <a:off x="6138235" y="113030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Bullet2" descr="996b184f-c0ae-45ed-b175-ac59b44e62ca"/>
              <p:cNvSpPr/>
              <p:nvPr/>
            </p:nvSpPr>
            <p:spPr>
              <a:xfrm>
                <a:off x="6299247" y="126404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语法简洁</a:t>
                </a:r>
                <a:endParaRPr lang="en-US" dirty="0"/>
              </a:p>
            </p:txBody>
          </p:sp>
          <p:sp>
            <p:nvSpPr>
              <p:cNvPr id="78" name="Text2" descr="a2d6b592-d12f-4521-9851-470e687e74be"/>
              <p:cNvSpPr txBox="1"/>
              <p:nvPr/>
            </p:nvSpPr>
            <p:spPr>
              <a:xfrm>
                <a:off x="8565032" y="126404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相较于其他语言，Python语法简单易懂，减少学习成本。</a:t>
                </a:r>
                <a:endParaRPr lang="en-US" dirty="0"/>
              </a:p>
            </p:txBody>
          </p:sp>
        </p:grpSp>
        <p:grpSp>
          <p:nvGrpSpPr>
            <p:cNvPr id="29" name="组合 28" descr="b4110fe1-2d97-4974-93d0-6905a49d5618"/>
            <p:cNvGrpSpPr/>
            <p:nvPr/>
          </p:nvGrpSpPr>
          <p:grpSpPr>
            <a:xfrm>
              <a:off x="660400" y="2418980"/>
              <a:ext cx="5380665" cy="1137761"/>
              <a:chOff x="660400" y="2418980"/>
              <a:chExt cx="5380665" cy="1137761"/>
            </a:xfrm>
          </p:grpSpPr>
          <p:sp>
            <p:nvSpPr>
              <p:cNvPr id="80" name="ComponentBackground3" descr="fd74e58e-d847-414a-a9f2-0b9351fa048a"/>
              <p:cNvSpPr/>
              <p:nvPr/>
            </p:nvSpPr>
            <p:spPr>
              <a:xfrm>
                <a:off x="660400" y="241898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Bullet3" descr="a95964ee-b4b5-4942-a835-5c504b0db44e"/>
              <p:cNvSpPr/>
              <p:nvPr/>
            </p:nvSpPr>
            <p:spPr>
              <a:xfrm>
                <a:off x="821412" y="255272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3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可读性强</a:t>
                </a:r>
                <a:endParaRPr lang="en-US" dirty="0"/>
              </a:p>
            </p:txBody>
          </p:sp>
          <p:sp>
            <p:nvSpPr>
              <p:cNvPr id="83" name="Text3" descr="0f7150fb-0a69-4ee4-97ce-4bb7ffd4af3e"/>
              <p:cNvSpPr txBox="1"/>
              <p:nvPr/>
            </p:nvSpPr>
            <p:spPr>
              <a:xfrm>
                <a:off x="3087197" y="255272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代码风格清晰，易于阅读和理解，适合团队合作开发。</a:t>
                </a:r>
                <a:endParaRPr lang="en-US" dirty="0"/>
              </a:p>
            </p:txBody>
          </p:sp>
        </p:grpSp>
        <p:grpSp>
          <p:nvGrpSpPr>
            <p:cNvPr id="30" name="组合 29" descr="782d886f-56ff-4a36-a80b-67cdfd9818ad"/>
            <p:cNvGrpSpPr/>
            <p:nvPr/>
          </p:nvGrpSpPr>
          <p:grpSpPr>
            <a:xfrm>
              <a:off x="6138235" y="2418980"/>
              <a:ext cx="5380665" cy="1137761"/>
              <a:chOff x="6138235" y="2418980"/>
              <a:chExt cx="5380665" cy="1137761"/>
            </a:xfrm>
          </p:grpSpPr>
          <p:sp>
            <p:nvSpPr>
              <p:cNvPr id="85" name="ComponentBackground4" descr="abd1413f-24af-4777-ba98-d4e1ee155cba"/>
              <p:cNvSpPr/>
              <p:nvPr/>
            </p:nvSpPr>
            <p:spPr>
              <a:xfrm>
                <a:off x="6138235" y="241898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Bullet4" descr="c0a65070-6f52-4ad1-badd-ea047fa5d0b8"/>
              <p:cNvSpPr/>
              <p:nvPr/>
            </p:nvSpPr>
            <p:spPr>
              <a:xfrm>
                <a:off x="6299247" y="255272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4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跨平台性</a:t>
                </a:r>
                <a:endParaRPr lang="en-US" dirty="0"/>
              </a:p>
            </p:txBody>
          </p:sp>
          <p:sp>
            <p:nvSpPr>
              <p:cNvPr id="88" name="Text4" descr="32958c24-7944-4ff8-a0c9-fa6d181cdc18"/>
              <p:cNvSpPr txBox="1"/>
              <p:nvPr/>
            </p:nvSpPr>
            <p:spPr>
              <a:xfrm>
                <a:off x="8565032" y="255272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可在Windows、Linux、MacOS等多种操作系统上运行。</a:t>
                </a:r>
                <a:endParaRPr lang="en-US" dirty="0"/>
              </a:p>
            </p:txBody>
          </p:sp>
        </p:grpSp>
        <p:grpSp>
          <p:nvGrpSpPr>
            <p:cNvPr id="31" name="组合 30" descr="f9e53a52-a9fe-46be-ae6f-ad67fabf3036"/>
            <p:cNvGrpSpPr/>
            <p:nvPr/>
          </p:nvGrpSpPr>
          <p:grpSpPr>
            <a:xfrm>
              <a:off x="660400" y="3707660"/>
              <a:ext cx="5380665" cy="1137761"/>
              <a:chOff x="660400" y="3707660"/>
              <a:chExt cx="5380665" cy="1137761"/>
            </a:xfrm>
          </p:grpSpPr>
          <p:sp>
            <p:nvSpPr>
              <p:cNvPr id="90" name="ComponentBackground5" descr="2b3ee06e-07d3-4c1e-bf4e-be39356318ff"/>
              <p:cNvSpPr/>
              <p:nvPr/>
            </p:nvSpPr>
            <p:spPr>
              <a:xfrm>
                <a:off x="660400" y="370766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Bullet5" descr="88e5c3ba-b3b9-4a81-aad0-599d9c9b8d5b"/>
              <p:cNvSpPr/>
              <p:nvPr/>
            </p:nvSpPr>
            <p:spPr>
              <a:xfrm>
                <a:off x="821412" y="384140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5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解释型语言</a:t>
                </a:r>
                <a:endParaRPr lang="en-US" dirty="0"/>
              </a:p>
            </p:txBody>
          </p:sp>
          <p:sp>
            <p:nvSpPr>
              <p:cNvPr id="93" name="Text5" descr="e5ed721d-80ff-43bd-a671-852a09898a8e"/>
              <p:cNvSpPr txBox="1"/>
              <p:nvPr/>
            </p:nvSpPr>
            <p:spPr>
              <a:xfrm>
                <a:off x="3087197" y="384140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代码边解释边执行，无需提前编译，调试方便。</a:t>
                </a:r>
                <a:endParaRPr lang="en-US" dirty="0"/>
              </a:p>
            </p:txBody>
          </p:sp>
        </p:grpSp>
        <p:grpSp>
          <p:nvGrpSpPr>
            <p:cNvPr id="32" name="组合 31" descr="055329dd-146b-41b4-b552-2f352f244345"/>
            <p:cNvGrpSpPr/>
            <p:nvPr/>
          </p:nvGrpSpPr>
          <p:grpSpPr>
            <a:xfrm>
              <a:off x="6138235" y="3707660"/>
              <a:ext cx="5380665" cy="1137761"/>
              <a:chOff x="6138235" y="3707660"/>
              <a:chExt cx="5380665" cy="1137761"/>
            </a:xfrm>
          </p:grpSpPr>
          <p:sp>
            <p:nvSpPr>
              <p:cNvPr id="95" name="ComponentBackground6" descr="20225628-2116-417a-b0aa-85f1e0789bc8"/>
              <p:cNvSpPr/>
              <p:nvPr/>
            </p:nvSpPr>
            <p:spPr>
              <a:xfrm>
                <a:off x="6138235" y="370766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Bullet6" descr="d208e834-6b14-441f-9812-b5ce3c8465b4"/>
              <p:cNvSpPr/>
              <p:nvPr/>
            </p:nvSpPr>
            <p:spPr>
              <a:xfrm>
                <a:off x="6299247" y="384140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6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面向对象</a:t>
                </a:r>
                <a:endParaRPr lang="en-US" dirty="0"/>
              </a:p>
            </p:txBody>
          </p:sp>
          <p:sp>
            <p:nvSpPr>
              <p:cNvPr id="98" name="Text6" descr="9b8c28ab-72a5-4b9c-9675-d2e1f6355221"/>
              <p:cNvSpPr txBox="1"/>
              <p:nvPr/>
            </p:nvSpPr>
            <p:spPr>
              <a:xfrm>
                <a:off x="8565032" y="384140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支持面向对象编程，可封装代码，提高程序复用性。</a:t>
                </a:r>
                <a:endParaRPr lang="en-US" dirty="0"/>
              </a:p>
            </p:txBody>
          </p:sp>
        </p:grpSp>
        <p:grpSp>
          <p:nvGrpSpPr>
            <p:cNvPr id="33" name="组合 32" descr="1ce3162f-e677-4022-a288-af1b4fc418f5"/>
            <p:cNvGrpSpPr/>
            <p:nvPr/>
          </p:nvGrpSpPr>
          <p:grpSpPr>
            <a:xfrm>
              <a:off x="660400" y="4996340"/>
              <a:ext cx="5380665" cy="1137761"/>
              <a:chOff x="660400" y="4996340"/>
              <a:chExt cx="5380665" cy="1137761"/>
            </a:xfrm>
          </p:grpSpPr>
          <p:sp>
            <p:nvSpPr>
              <p:cNvPr id="100" name="ComponentBackground7" descr="5eb3695a-95b6-46eb-bf9b-72f90c29f1d5"/>
              <p:cNvSpPr/>
              <p:nvPr/>
            </p:nvSpPr>
            <p:spPr>
              <a:xfrm>
                <a:off x="660400" y="4996340"/>
                <a:ext cx="5380665" cy="1137761"/>
              </a:xfrm>
              <a:prstGeom prst="plaque">
                <a:avLst>
                  <a:gd name="adj" fmla="val 16171"/>
                </a:avLst>
              </a:prstGeom>
              <a:noFill/>
              <a:ln w="6350" cap="flat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GB"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Bullet7" descr="42fd5719-e73c-40b6-81f3-19bedd558780"/>
              <p:cNvSpPr/>
              <p:nvPr/>
            </p:nvSpPr>
            <p:spPr>
              <a:xfrm>
                <a:off x="821412" y="5130082"/>
                <a:ext cx="2187891" cy="857368"/>
              </a:xfrm>
              <a:prstGeom prst="plaque">
                <a:avLst>
                  <a:gd name="adj" fmla="val 16200"/>
                </a:avLst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3765"/>
                <a:r>
                  <a:rPr lang="zh-CN" altLang="en-US" b="1" dirty="0"/>
                  <a:t>丰富的库</a:t>
                </a:r>
                <a:endParaRPr lang="en-US" dirty="0"/>
              </a:p>
            </p:txBody>
          </p:sp>
          <p:sp>
            <p:nvSpPr>
              <p:cNvPr id="103" name="Text7" descr="a0dfa6d4-7a85-4f60-98f3-e30a23d1fa72"/>
              <p:cNvSpPr txBox="1"/>
              <p:nvPr/>
            </p:nvSpPr>
            <p:spPr>
              <a:xfrm>
                <a:off x="3087197" y="5130082"/>
                <a:ext cx="2786983" cy="85736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拥有大量标准库和第三方库，满足各种开发需求。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e1c84a-8d88-4d38-b591-eb80c2d9389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2. 开发环境配置</a:t>
            </a:r>
            <a:endParaRPr lang="en-US" dirty="0"/>
          </a:p>
        </p:txBody>
      </p:sp>
      <p:sp>
        <p:nvSpPr>
          <p:cNvPr id="3" name="文本占位符 2" descr="769b5c4f-2bc7-4996-a121-29e5e5a6ae8c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搭建Python开发环境，开启编程之旅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安装Python</a:t>
            </a:r>
            <a:endParaRPr lang="en-US" dirty="0"/>
          </a:p>
        </p:txBody>
      </p:sp>
      <p:grpSp>
        <p:nvGrpSpPr>
          <p:cNvPr id="9" name="12d05d86-4f5c-4c7f-b25c-4896c470f71a.source.3.zh-Hans.pptx" descr="81bc17f5-423f-425f-b01c-34d163cb43b8"/>
          <p:cNvGrpSpPr/>
          <p:nvPr>
            <p:custDataLst>
              <p:tags r:id="rId1"/>
            </p:custDataLst>
          </p:nvPr>
        </p:nvGrpSpPr>
        <p:grpSpPr>
          <a:xfrm>
            <a:off x="660400" y="1130301"/>
            <a:ext cx="10858499" cy="5005890"/>
            <a:chOff x="660400" y="1130301"/>
            <a:chExt cx="10858499" cy="5005890"/>
          </a:xfrm>
        </p:grpSpPr>
        <p:grpSp>
          <p:nvGrpSpPr>
            <p:cNvPr id="6" name="组合 5" descr="eb70e411-f43b-4031-b62e-4dda3b40e42c"/>
            <p:cNvGrpSpPr/>
            <p:nvPr/>
          </p:nvGrpSpPr>
          <p:grpSpPr>
            <a:xfrm>
              <a:off x="4494719" y="3714952"/>
              <a:ext cx="6690827" cy="2414635"/>
              <a:chOff x="4494719" y="3714952"/>
              <a:chExt cx="6690827" cy="2414635"/>
            </a:xfrm>
          </p:grpSpPr>
          <p:sp>
            <p:nvSpPr>
              <p:cNvPr id="40" name="ComponentBackground2" descr="56824b0b-88f6-46f6-9f84-44363b748f93"/>
              <p:cNvSpPr/>
              <p:nvPr>
                <p:custDataLst>
                  <p:tags r:id="rId2"/>
                </p:custDataLst>
              </p:nvPr>
            </p:nvSpPr>
            <p:spPr>
              <a:xfrm>
                <a:off x="4494719" y="3714952"/>
                <a:ext cx="3216146" cy="2140383"/>
              </a:xfrm>
              <a:prstGeom prst="rect">
                <a:avLst/>
              </a:prstGeom>
              <a:solidFill>
                <a:schemeClr val="tx2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Text1" descr="abc4ddd6-c97b-4b83-81d5-12be0176393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969399" y="4775150"/>
                <a:ext cx="3216147" cy="13544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200" dirty="0"/>
                  <a:t>访问官网python.org，根据操作系统选择版本下载。</a:t>
                </a:r>
                <a:endParaRPr lang="en-US" dirty="0"/>
              </a:p>
            </p:txBody>
          </p:sp>
          <p:sp>
            <p:nvSpPr>
              <p:cNvPr id="55" name="Bullet1" descr="d95a5350-159a-4f65-a515-afd3669901d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969400" y="3993716"/>
                <a:ext cx="3216146" cy="7814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1">
                <a:normAutofit/>
              </a:bodyPr>
              <a:lstStyle/>
              <a:p>
                <a:pPr algn="ctr" defTabSz="914400"/>
                <a:r>
                  <a:rPr lang="zh-CN" altLang="en-US" b="1" dirty="0"/>
                  <a:t>下载地址</a:t>
                </a:r>
                <a:endParaRPr lang="en-US" dirty="0"/>
              </a:p>
            </p:txBody>
          </p:sp>
        </p:grpSp>
        <p:grpSp>
          <p:nvGrpSpPr>
            <p:cNvPr id="7" name="组合 6" descr="9f0c0d10-0a9f-4e0d-acf8-0a84b9573ac3"/>
            <p:cNvGrpSpPr/>
            <p:nvPr/>
          </p:nvGrpSpPr>
          <p:grpSpPr>
            <a:xfrm>
              <a:off x="1020037" y="3714952"/>
              <a:ext cx="10103914" cy="2414636"/>
              <a:chOff x="1020037" y="3714952"/>
              <a:chExt cx="10103914" cy="2414636"/>
            </a:xfrm>
          </p:grpSpPr>
          <p:sp>
            <p:nvSpPr>
              <p:cNvPr id="41" name="ComponentBackground3" descr="a902dcb2-805f-4869-88f3-badf4f08cc5f"/>
              <p:cNvSpPr/>
              <p:nvPr>
                <p:custDataLst>
                  <p:tags r:id="rId5"/>
                </p:custDataLst>
              </p:nvPr>
            </p:nvSpPr>
            <p:spPr>
              <a:xfrm>
                <a:off x="7907805" y="3714952"/>
                <a:ext cx="3216146" cy="2140383"/>
              </a:xfrm>
              <a:prstGeom prst="rect">
                <a:avLst/>
              </a:prstGeom>
              <a:solidFill>
                <a:schemeClr val="accent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2" descr="dd1a2c16-eda2-42fc-8e4e-66896c37788d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20037" y="4775151"/>
                <a:ext cx="3216147" cy="13544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200" dirty="0"/>
                  <a:t>双击安装包，按提示操作，注意勾选添加环境变量选项。</a:t>
                </a:r>
                <a:endParaRPr lang="en-US" dirty="0"/>
              </a:p>
            </p:txBody>
          </p:sp>
          <p:sp>
            <p:nvSpPr>
              <p:cNvPr id="43" name="Bullet2" descr="f9b725af-6e3e-4225-9e0e-6027ea1d890d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020038" y="3993717"/>
                <a:ext cx="3216146" cy="7814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1">
                <a:normAutofit/>
              </a:bodyPr>
              <a:lstStyle/>
              <a:p>
                <a:pPr algn="ctr" defTabSz="914400"/>
                <a:r>
                  <a:rPr lang="zh-CN" altLang="en-US" b="1" dirty="0"/>
                  <a:t>安装步骤</a:t>
                </a:r>
                <a:endParaRPr lang="en-US" dirty="0"/>
              </a:p>
            </p:txBody>
          </p:sp>
        </p:grpSp>
        <p:grpSp>
          <p:nvGrpSpPr>
            <p:cNvPr id="8" name="组合 7" descr="a054f951-8c12-4bdb-ac3f-7616544901c4"/>
            <p:cNvGrpSpPr/>
            <p:nvPr/>
          </p:nvGrpSpPr>
          <p:grpSpPr>
            <a:xfrm>
              <a:off x="1020037" y="1810596"/>
              <a:ext cx="10165509" cy="4325595"/>
              <a:chOff x="1020037" y="1810596"/>
              <a:chExt cx="10165509" cy="4325595"/>
            </a:xfrm>
          </p:grpSpPr>
          <p:sp>
            <p:nvSpPr>
              <p:cNvPr id="47" name="Text3" descr="4397e562-fcf3-4103-bd87-43bd42c0deca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494719" y="4781754"/>
                <a:ext cx="3216147" cy="13544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200" dirty="0"/>
                  <a:t>打开命令行，输入python -V，查看版本信息。</a:t>
                </a:r>
                <a:endParaRPr lang="en-US" dirty="0"/>
              </a:p>
            </p:txBody>
          </p:sp>
          <p:sp>
            <p:nvSpPr>
              <p:cNvPr id="49" name="Bullet3" descr="fa06e350-88bb-4aeb-90b4-a54093b796f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494720" y="3714570"/>
                <a:ext cx="3216146" cy="7814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1">
                <a:normAutofit/>
              </a:bodyPr>
              <a:lstStyle/>
              <a:p>
                <a:pPr algn="ctr" defTabSz="914400"/>
                <a:r>
                  <a:rPr lang="zh-CN" altLang="en-US" b="1" dirty="0"/>
                  <a:t>验证安装</a:t>
                </a:r>
                <a:endParaRPr lang="en-US" dirty="0"/>
              </a:p>
            </p:txBody>
          </p:sp>
          <p:sp>
            <p:nvSpPr>
              <p:cNvPr id="28" name="ComponentBackground1" descr="77947231-f449-4d4e-b130-2078213ebbe5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20038" y="3664152"/>
                <a:ext cx="3216146" cy="2140383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PictureMisc" descr="3360af97-bdd8-44f2-a0ec-831afa897423"/>
              <p:cNvSpPr/>
              <p:nvPr/>
            </p:nvSpPr>
            <p:spPr>
              <a:xfrm>
                <a:off x="1020037" y="1810596"/>
                <a:ext cx="10165509" cy="1618735"/>
              </a:xfrm>
              <a:prstGeom prst="roundRect">
                <a:avLst>
                  <a:gd name="adj" fmla="val 9033"/>
                </a:avLst>
              </a:prstGeom>
              <a:blipFill>
                <a:blip r:embed="rId11"/>
                <a:stretch>
                  <a:fillRect l="13" t="-153271" r="-13" b="-152989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itle" descr="c76ce2f3-6458-4e25-938c-2f00450c6d38"/>
            <p:cNvSpPr txBox="1"/>
            <p:nvPr/>
          </p:nvSpPr>
          <p:spPr>
            <a:xfrm>
              <a:off x="660400" y="1130301"/>
              <a:ext cx="10858499" cy="86902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rmAutofit/>
            </a:bodyPr>
            <a:lstStyle/>
            <a:p>
              <a:pPr algn="ctr"/>
              <a:r>
                <a:rPr lang="zh-CN" altLang="en-US" sz="2400" b="1" dirty="0"/>
                <a:t>安装Python解释器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屏幕截图 2025-04-10 181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460" y="405765"/>
            <a:ext cx="6159500" cy="2950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154805" y="1359535"/>
              <a:ext cx="1009650" cy="539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154805" y="1359535"/>
                <a:ext cx="1009650" cy="539750"/>
              </a:xfrm>
              <a:prstGeom prst="rect"/>
            </p:spPr>
          </p:pic>
        </mc:Fallback>
      </mc:AlternateContent>
      <p:pic>
        <p:nvPicPr>
          <p:cNvPr id="6" name="图片 5" descr="屏幕截图 2025-04-10 1833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0" y="3356610"/>
            <a:ext cx="7590155" cy="3068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a30ca8d-3ed3-485c-9b56-90206d6779d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安装编辑器</a:t>
            </a:r>
            <a:endParaRPr lang="en-US" dirty="0"/>
          </a:p>
        </p:txBody>
      </p:sp>
      <p:grpSp>
        <p:nvGrpSpPr>
          <p:cNvPr id="23" name="5799a28a-8fce-4474-ab51-7c8a0832c482.source.3.zh-Hans.pptx" descr="5bee210f-634b-45f1-8b05-0eb1ae00c5cc"/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37" name="组合 36" descr="b7f887f3-607c-4936-a3af-b9d1fec1d637"/>
            <p:cNvGrpSpPr/>
            <p:nvPr/>
          </p:nvGrpSpPr>
          <p:grpSpPr>
            <a:xfrm>
              <a:off x="3418373" y="1760309"/>
              <a:ext cx="5362107" cy="4373791"/>
              <a:chOff x="3418373" y="1406842"/>
              <a:chExt cx="5362107" cy="4373791"/>
            </a:xfrm>
          </p:grpSpPr>
          <p:sp>
            <p:nvSpPr>
              <p:cNvPr id="17" name="任意多边形: 形状 16" descr="78cc4972-75af-49f3-9e51-f9ef3c278160"/>
              <p:cNvSpPr/>
              <p:nvPr/>
            </p:nvSpPr>
            <p:spPr bwMode="auto">
              <a:xfrm rot="15874216" flipH="1">
                <a:off x="5347259" y="1398847"/>
                <a:ext cx="3119903" cy="3135893"/>
              </a:xfrm>
              <a:custGeom>
                <a:avLst/>
                <a:gdLst>
                  <a:gd name="T0" fmla="*/ 1122 w 1238"/>
                  <a:gd name="T1" fmla="*/ 707 h 1242"/>
                  <a:gd name="T2" fmla="*/ 907 w 1238"/>
                  <a:gd name="T3" fmla="*/ 619 h 1242"/>
                  <a:gd name="T4" fmla="*/ 706 w 1238"/>
                  <a:gd name="T5" fmla="*/ 535 h 1242"/>
                  <a:gd name="T6" fmla="*/ 622 w 1238"/>
                  <a:gd name="T7" fmla="*/ 333 h 1242"/>
                  <a:gd name="T8" fmla="*/ 536 w 1238"/>
                  <a:gd name="T9" fmla="*/ 117 h 1242"/>
                  <a:gd name="T10" fmla="*/ 117 w 1238"/>
                  <a:gd name="T11" fmla="*/ 116 h 1242"/>
                  <a:gd name="T12" fmla="*/ 116 w 1238"/>
                  <a:gd name="T13" fmla="*/ 535 h 1242"/>
                  <a:gd name="T14" fmla="*/ 331 w 1238"/>
                  <a:gd name="T15" fmla="*/ 623 h 1242"/>
                  <a:gd name="T16" fmla="*/ 532 w 1238"/>
                  <a:gd name="T17" fmla="*/ 708 h 1242"/>
                  <a:gd name="T18" fmla="*/ 615 w 1238"/>
                  <a:gd name="T19" fmla="*/ 909 h 1242"/>
                  <a:gd name="T20" fmla="*/ 701 w 1238"/>
                  <a:gd name="T21" fmla="*/ 1125 h 1242"/>
                  <a:gd name="T22" fmla="*/ 1121 w 1238"/>
                  <a:gd name="T23" fmla="*/ 1127 h 1242"/>
                  <a:gd name="T24" fmla="*/ 1122 w 1238"/>
                  <a:gd name="T25" fmla="*/ 707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8" h="1242">
                    <a:moveTo>
                      <a:pt x="1122" y="707"/>
                    </a:moveTo>
                    <a:cubicBezTo>
                      <a:pt x="1063" y="647"/>
                      <a:pt x="985" y="618"/>
                      <a:pt x="907" y="619"/>
                    </a:cubicBezTo>
                    <a:cubicBezTo>
                      <a:pt x="834" y="619"/>
                      <a:pt x="762" y="591"/>
                      <a:pt x="706" y="535"/>
                    </a:cubicBezTo>
                    <a:cubicBezTo>
                      <a:pt x="650" y="479"/>
                      <a:pt x="623" y="406"/>
                      <a:pt x="622" y="333"/>
                    </a:cubicBezTo>
                    <a:cubicBezTo>
                      <a:pt x="624" y="255"/>
                      <a:pt x="595" y="177"/>
                      <a:pt x="536" y="117"/>
                    </a:cubicBezTo>
                    <a:cubicBezTo>
                      <a:pt x="421" y="1"/>
                      <a:pt x="233" y="0"/>
                      <a:pt x="117" y="116"/>
                    </a:cubicBezTo>
                    <a:cubicBezTo>
                      <a:pt x="1" y="231"/>
                      <a:pt x="0" y="419"/>
                      <a:pt x="116" y="535"/>
                    </a:cubicBezTo>
                    <a:cubicBezTo>
                      <a:pt x="175" y="595"/>
                      <a:pt x="253" y="625"/>
                      <a:pt x="331" y="623"/>
                    </a:cubicBezTo>
                    <a:cubicBezTo>
                      <a:pt x="404" y="623"/>
                      <a:pt x="477" y="652"/>
                      <a:pt x="532" y="708"/>
                    </a:cubicBezTo>
                    <a:cubicBezTo>
                      <a:pt x="587" y="763"/>
                      <a:pt x="615" y="836"/>
                      <a:pt x="615" y="909"/>
                    </a:cubicBezTo>
                    <a:cubicBezTo>
                      <a:pt x="613" y="987"/>
                      <a:pt x="642" y="1065"/>
                      <a:pt x="701" y="1125"/>
                    </a:cubicBezTo>
                    <a:cubicBezTo>
                      <a:pt x="817" y="1241"/>
                      <a:pt x="1005" y="1242"/>
                      <a:pt x="1121" y="1127"/>
                    </a:cubicBezTo>
                    <a:cubicBezTo>
                      <a:pt x="1237" y="1011"/>
                      <a:pt x="1238" y="824"/>
                      <a:pt x="1122" y="7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 algn="ctr" defTabSz="1219200"/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" name="任意多边形: 形状 3" descr="313fd066-ba4a-412e-b49d-a8afc87aa10e"/>
              <p:cNvSpPr/>
              <p:nvPr/>
            </p:nvSpPr>
            <p:spPr bwMode="auto">
              <a:xfrm rot="5725784">
                <a:off x="3724838" y="1398847"/>
                <a:ext cx="3119903" cy="3135893"/>
              </a:xfrm>
              <a:custGeom>
                <a:avLst/>
                <a:gdLst>
                  <a:gd name="T0" fmla="*/ 1122 w 1238"/>
                  <a:gd name="T1" fmla="*/ 707 h 1242"/>
                  <a:gd name="T2" fmla="*/ 907 w 1238"/>
                  <a:gd name="T3" fmla="*/ 619 h 1242"/>
                  <a:gd name="T4" fmla="*/ 706 w 1238"/>
                  <a:gd name="T5" fmla="*/ 535 h 1242"/>
                  <a:gd name="T6" fmla="*/ 622 w 1238"/>
                  <a:gd name="T7" fmla="*/ 333 h 1242"/>
                  <a:gd name="T8" fmla="*/ 536 w 1238"/>
                  <a:gd name="T9" fmla="*/ 117 h 1242"/>
                  <a:gd name="T10" fmla="*/ 117 w 1238"/>
                  <a:gd name="T11" fmla="*/ 116 h 1242"/>
                  <a:gd name="T12" fmla="*/ 116 w 1238"/>
                  <a:gd name="T13" fmla="*/ 535 h 1242"/>
                  <a:gd name="T14" fmla="*/ 331 w 1238"/>
                  <a:gd name="T15" fmla="*/ 623 h 1242"/>
                  <a:gd name="T16" fmla="*/ 532 w 1238"/>
                  <a:gd name="T17" fmla="*/ 708 h 1242"/>
                  <a:gd name="T18" fmla="*/ 615 w 1238"/>
                  <a:gd name="T19" fmla="*/ 909 h 1242"/>
                  <a:gd name="T20" fmla="*/ 701 w 1238"/>
                  <a:gd name="T21" fmla="*/ 1125 h 1242"/>
                  <a:gd name="T22" fmla="*/ 1121 w 1238"/>
                  <a:gd name="T23" fmla="*/ 1127 h 1242"/>
                  <a:gd name="T24" fmla="*/ 1122 w 1238"/>
                  <a:gd name="T25" fmla="*/ 707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8" h="1242">
                    <a:moveTo>
                      <a:pt x="1122" y="707"/>
                    </a:moveTo>
                    <a:cubicBezTo>
                      <a:pt x="1063" y="647"/>
                      <a:pt x="985" y="618"/>
                      <a:pt x="907" y="619"/>
                    </a:cubicBezTo>
                    <a:cubicBezTo>
                      <a:pt x="834" y="619"/>
                      <a:pt x="762" y="591"/>
                      <a:pt x="706" y="535"/>
                    </a:cubicBezTo>
                    <a:cubicBezTo>
                      <a:pt x="650" y="479"/>
                      <a:pt x="623" y="406"/>
                      <a:pt x="622" y="333"/>
                    </a:cubicBezTo>
                    <a:cubicBezTo>
                      <a:pt x="624" y="255"/>
                      <a:pt x="595" y="177"/>
                      <a:pt x="536" y="117"/>
                    </a:cubicBezTo>
                    <a:cubicBezTo>
                      <a:pt x="421" y="1"/>
                      <a:pt x="233" y="0"/>
                      <a:pt x="117" y="116"/>
                    </a:cubicBezTo>
                    <a:cubicBezTo>
                      <a:pt x="1" y="231"/>
                      <a:pt x="0" y="419"/>
                      <a:pt x="116" y="535"/>
                    </a:cubicBezTo>
                    <a:cubicBezTo>
                      <a:pt x="175" y="595"/>
                      <a:pt x="253" y="625"/>
                      <a:pt x="331" y="623"/>
                    </a:cubicBezTo>
                    <a:cubicBezTo>
                      <a:pt x="404" y="623"/>
                      <a:pt x="477" y="652"/>
                      <a:pt x="532" y="708"/>
                    </a:cubicBezTo>
                    <a:cubicBezTo>
                      <a:pt x="587" y="763"/>
                      <a:pt x="615" y="836"/>
                      <a:pt x="615" y="909"/>
                    </a:cubicBezTo>
                    <a:cubicBezTo>
                      <a:pt x="613" y="987"/>
                      <a:pt x="642" y="1065"/>
                      <a:pt x="701" y="1125"/>
                    </a:cubicBezTo>
                    <a:cubicBezTo>
                      <a:pt x="817" y="1241"/>
                      <a:pt x="1005" y="1242"/>
                      <a:pt x="1121" y="1127"/>
                    </a:cubicBezTo>
                    <a:cubicBezTo>
                      <a:pt x="1237" y="1011"/>
                      <a:pt x="1238" y="824"/>
                      <a:pt x="1122" y="7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 algn="ctr" defTabSz="1219200"/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2" name="组合 21" descr="0b106ae2-49f7-4967-833c-4634245a0b2c"/>
              <p:cNvGrpSpPr/>
              <p:nvPr/>
            </p:nvGrpSpPr>
            <p:grpSpPr>
              <a:xfrm>
                <a:off x="3418373" y="2927954"/>
                <a:ext cx="2113931" cy="2850298"/>
                <a:chOff x="3418373" y="2927954"/>
                <a:chExt cx="2113931" cy="2850298"/>
              </a:xfrm>
            </p:grpSpPr>
            <p:grpSp>
              <p:nvGrpSpPr>
                <p:cNvPr id="3" name="组合 2" descr="c5213f90-ee1a-4d05-899c-f1fa0effa87f"/>
                <p:cNvGrpSpPr/>
                <p:nvPr/>
              </p:nvGrpSpPr>
              <p:grpSpPr>
                <a:xfrm>
                  <a:off x="3767045" y="2927954"/>
                  <a:ext cx="1416588" cy="1416589"/>
                  <a:chOff x="3763141" y="2927954"/>
                  <a:chExt cx="1416588" cy="1416589"/>
                </a:xfrm>
              </p:grpSpPr>
              <p:sp>
                <p:nvSpPr>
                  <p:cNvPr id="5" name="任意多边形: 形状 4" descr="adb1d272-840a-4a48-889b-242b89e25731"/>
                  <p:cNvSpPr/>
                  <p:nvPr/>
                </p:nvSpPr>
                <p:spPr bwMode="auto">
                  <a:xfrm rot="83601">
                    <a:off x="3763141" y="2927954"/>
                    <a:ext cx="1416588" cy="1416589"/>
                  </a:xfrm>
                  <a:custGeom>
                    <a:avLst/>
                    <a:gdLst>
                      <a:gd name="T0" fmla="*/ 100 w 562"/>
                      <a:gd name="T1" fmla="*/ 100 h 561"/>
                      <a:gd name="T2" fmla="*/ 461 w 562"/>
                      <a:gd name="T3" fmla="*/ 100 h 561"/>
                      <a:gd name="T4" fmla="*/ 462 w 562"/>
                      <a:gd name="T5" fmla="*/ 461 h 561"/>
                      <a:gd name="T6" fmla="*/ 101 w 562"/>
                      <a:gd name="T7" fmla="*/ 462 h 561"/>
                      <a:gd name="T8" fmla="*/ 100 w 562"/>
                      <a:gd name="T9" fmla="*/ 100 h 5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2" h="561">
                        <a:moveTo>
                          <a:pt x="100" y="100"/>
                        </a:moveTo>
                        <a:cubicBezTo>
                          <a:pt x="199" y="1"/>
                          <a:pt x="361" y="0"/>
                          <a:pt x="461" y="100"/>
                        </a:cubicBezTo>
                        <a:cubicBezTo>
                          <a:pt x="561" y="199"/>
                          <a:pt x="562" y="361"/>
                          <a:pt x="462" y="461"/>
                        </a:cubicBezTo>
                        <a:cubicBezTo>
                          <a:pt x="363" y="561"/>
                          <a:pt x="201" y="561"/>
                          <a:pt x="101" y="462"/>
                        </a:cubicBezTo>
                        <a:cubicBezTo>
                          <a:pt x="1" y="362"/>
                          <a:pt x="0" y="200"/>
                          <a:pt x="100" y="10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5875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ctr" anchorCtr="0" compatLnSpc="1">
                    <a:normAutofit/>
                  </a:bodyPr>
                  <a:lstStyle/>
                  <a:p>
                    <a:pPr algn="ctr"/>
                    <a:endParaRPr lang="en-US" sz="2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" name="Icon1" descr="83c59009-8568-424a-86ea-462291318d4f"/>
                  <p:cNvSpPr/>
                  <p:nvPr/>
                </p:nvSpPr>
                <p:spPr>
                  <a:xfrm>
                    <a:off x="4291102" y="3486120"/>
                    <a:ext cx="360666" cy="300257"/>
                  </a:xfrm>
                  <a:custGeom>
                    <a:avLst/>
                    <a:gdLst>
                      <a:gd name="connsiteX0" fmla="*/ 483573 w 526297"/>
                      <a:gd name="connsiteY0" fmla="*/ 133971 h 438150"/>
                      <a:gd name="connsiteX1" fmla="*/ 527674 w 526297"/>
                      <a:gd name="connsiteY1" fmla="*/ 178072 h 438150"/>
                      <a:gd name="connsiteX2" fmla="*/ 527579 w 526297"/>
                      <a:gd name="connsiteY2" fmla="*/ 181501 h 438150"/>
                      <a:gd name="connsiteX3" fmla="*/ 514244 w 526297"/>
                      <a:gd name="connsiteY3" fmla="*/ 355237 h 438150"/>
                      <a:gd name="connsiteX4" fmla="*/ 485764 w 526297"/>
                      <a:gd name="connsiteY4" fmla="*/ 381621 h 438150"/>
                      <a:gd name="connsiteX5" fmla="*/ 454998 w 526297"/>
                      <a:gd name="connsiteY5" fmla="*/ 381621 h 438150"/>
                      <a:gd name="connsiteX6" fmla="*/ 454998 w 526297"/>
                      <a:gd name="connsiteY6" fmla="*/ 438771 h 438150"/>
                      <a:gd name="connsiteX7" fmla="*/ 435948 w 526297"/>
                      <a:gd name="connsiteY7" fmla="*/ 438771 h 438150"/>
                      <a:gd name="connsiteX8" fmla="*/ 435948 w 526297"/>
                      <a:gd name="connsiteY8" fmla="*/ 381621 h 438150"/>
                      <a:gd name="connsiteX9" fmla="*/ 93048 w 526297"/>
                      <a:gd name="connsiteY9" fmla="*/ 381621 h 438150"/>
                      <a:gd name="connsiteX10" fmla="*/ 93048 w 526297"/>
                      <a:gd name="connsiteY10" fmla="*/ 438771 h 438150"/>
                      <a:gd name="connsiteX11" fmla="*/ 73998 w 526297"/>
                      <a:gd name="connsiteY11" fmla="*/ 438771 h 438150"/>
                      <a:gd name="connsiteX12" fmla="*/ 73998 w 526297"/>
                      <a:gd name="connsiteY12" fmla="*/ 381621 h 438150"/>
                      <a:gd name="connsiteX13" fmla="*/ 43328 w 526297"/>
                      <a:gd name="connsiteY13" fmla="*/ 381621 h 438150"/>
                      <a:gd name="connsiteX14" fmla="*/ 14848 w 526297"/>
                      <a:gd name="connsiteY14" fmla="*/ 355237 h 438150"/>
                      <a:gd name="connsiteX15" fmla="*/ 1513 w 526297"/>
                      <a:gd name="connsiteY15" fmla="*/ 181501 h 438150"/>
                      <a:gd name="connsiteX16" fmla="*/ 42089 w 526297"/>
                      <a:gd name="connsiteY16" fmla="*/ 134162 h 438150"/>
                      <a:gd name="connsiteX17" fmla="*/ 45518 w 526297"/>
                      <a:gd name="connsiteY17" fmla="*/ 134066 h 438150"/>
                      <a:gd name="connsiteX18" fmla="*/ 101906 w 526297"/>
                      <a:gd name="connsiteY18" fmla="*/ 180834 h 438150"/>
                      <a:gd name="connsiteX19" fmla="*/ 121623 w 526297"/>
                      <a:gd name="connsiteY19" fmla="*/ 286371 h 438150"/>
                      <a:gd name="connsiteX20" fmla="*/ 407373 w 526297"/>
                      <a:gd name="connsiteY20" fmla="*/ 286371 h 438150"/>
                      <a:gd name="connsiteX21" fmla="*/ 427185 w 526297"/>
                      <a:gd name="connsiteY21" fmla="*/ 180739 h 438150"/>
                      <a:gd name="connsiteX22" fmla="*/ 483573 w 526297"/>
                      <a:gd name="connsiteY22" fmla="*/ 133971 h 438150"/>
                      <a:gd name="connsiteX23" fmla="*/ 416898 w 526297"/>
                      <a:gd name="connsiteY23" fmla="*/ 621 h 438150"/>
                      <a:gd name="connsiteX24" fmla="*/ 483573 w 526297"/>
                      <a:gd name="connsiteY24" fmla="*/ 67296 h 438150"/>
                      <a:gd name="connsiteX25" fmla="*/ 483573 w 526297"/>
                      <a:gd name="connsiteY25" fmla="*/ 115397 h 438150"/>
                      <a:gd name="connsiteX26" fmla="*/ 476429 w 526297"/>
                      <a:gd name="connsiteY26" fmla="*/ 114921 h 438150"/>
                      <a:gd name="connsiteX27" fmla="*/ 412040 w 526297"/>
                      <a:gd name="connsiteY27" fmla="*/ 166451 h 438150"/>
                      <a:gd name="connsiteX28" fmla="*/ 411564 w 526297"/>
                      <a:gd name="connsiteY28" fmla="*/ 168737 h 438150"/>
                      <a:gd name="connsiteX29" fmla="*/ 393086 w 526297"/>
                      <a:gd name="connsiteY29" fmla="*/ 267321 h 438150"/>
                      <a:gd name="connsiteX30" fmla="*/ 135911 w 526297"/>
                      <a:gd name="connsiteY30" fmla="*/ 267321 h 438150"/>
                      <a:gd name="connsiteX31" fmla="*/ 117432 w 526297"/>
                      <a:gd name="connsiteY31" fmla="*/ 168737 h 438150"/>
                      <a:gd name="connsiteX32" fmla="*/ 52567 w 526297"/>
                      <a:gd name="connsiteY32" fmla="*/ 114921 h 438150"/>
                      <a:gd name="connsiteX33" fmla="*/ 54948 w 526297"/>
                      <a:gd name="connsiteY33" fmla="*/ 67296 h 438150"/>
                      <a:gd name="connsiteX34" fmla="*/ 121623 w 526297"/>
                      <a:gd name="connsiteY34" fmla="*/ 621 h 438150"/>
                      <a:gd name="connsiteX35" fmla="*/ 416898 w 526297"/>
                      <a:gd name="connsiteY35" fmla="*/ 621 h 438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26297" h="438150">
                        <a:moveTo>
                          <a:pt x="483573" y="133971"/>
                        </a:moveTo>
                        <a:cubicBezTo>
                          <a:pt x="507957" y="133971"/>
                          <a:pt x="527674" y="153688"/>
                          <a:pt x="527674" y="178072"/>
                        </a:cubicBezTo>
                        <a:cubicBezTo>
                          <a:pt x="527674" y="179215"/>
                          <a:pt x="527674" y="180358"/>
                          <a:pt x="527579" y="181501"/>
                        </a:cubicBezTo>
                        <a:lnTo>
                          <a:pt x="514244" y="355237"/>
                        </a:lnTo>
                        <a:cubicBezTo>
                          <a:pt x="513101" y="370096"/>
                          <a:pt x="500718" y="381621"/>
                          <a:pt x="485764" y="381621"/>
                        </a:cubicBezTo>
                        <a:lnTo>
                          <a:pt x="454998" y="381621"/>
                        </a:lnTo>
                        <a:lnTo>
                          <a:pt x="454998" y="438771"/>
                        </a:lnTo>
                        <a:lnTo>
                          <a:pt x="435948" y="438771"/>
                        </a:lnTo>
                        <a:lnTo>
                          <a:pt x="435948" y="381621"/>
                        </a:lnTo>
                        <a:lnTo>
                          <a:pt x="93048" y="381621"/>
                        </a:lnTo>
                        <a:lnTo>
                          <a:pt x="93048" y="438771"/>
                        </a:lnTo>
                        <a:lnTo>
                          <a:pt x="73998" y="438771"/>
                        </a:lnTo>
                        <a:lnTo>
                          <a:pt x="73998" y="381621"/>
                        </a:lnTo>
                        <a:lnTo>
                          <a:pt x="43328" y="381621"/>
                        </a:lnTo>
                        <a:cubicBezTo>
                          <a:pt x="28373" y="381621"/>
                          <a:pt x="15991" y="370096"/>
                          <a:pt x="14848" y="355237"/>
                        </a:cubicBezTo>
                        <a:lnTo>
                          <a:pt x="1513" y="181501"/>
                        </a:lnTo>
                        <a:cubicBezTo>
                          <a:pt x="-392" y="157212"/>
                          <a:pt x="17801" y="135971"/>
                          <a:pt x="42089" y="134162"/>
                        </a:cubicBezTo>
                        <a:cubicBezTo>
                          <a:pt x="43232" y="134066"/>
                          <a:pt x="44375" y="134066"/>
                          <a:pt x="45518" y="134066"/>
                        </a:cubicBezTo>
                        <a:cubicBezTo>
                          <a:pt x="73141" y="134066"/>
                          <a:pt x="96858" y="153688"/>
                          <a:pt x="101906" y="180834"/>
                        </a:cubicBezTo>
                        <a:lnTo>
                          <a:pt x="121623" y="286371"/>
                        </a:lnTo>
                        <a:lnTo>
                          <a:pt x="407373" y="286371"/>
                        </a:lnTo>
                        <a:lnTo>
                          <a:pt x="427185" y="180739"/>
                        </a:lnTo>
                        <a:cubicBezTo>
                          <a:pt x="432233" y="153592"/>
                          <a:pt x="455951" y="133971"/>
                          <a:pt x="483573" y="133971"/>
                        </a:cubicBezTo>
                        <a:close/>
                        <a:moveTo>
                          <a:pt x="416898" y="621"/>
                        </a:moveTo>
                        <a:cubicBezTo>
                          <a:pt x="453760" y="621"/>
                          <a:pt x="483573" y="30434"/>
                          <a:pt x="483573" y="67296"/>
                        </a:cubicBezTo>
                        <a:lnTo>
                          <a:pt x="483573" y="115397"/>
                        </a:lnTo>
                        <a:cubicBezTo>
                          <a:pt x="481192" y="115112"/>
                          <a:pt x="478811" y="114921"/>
                          <a:pt x="476429" y="114921"/>
                        </a:cubicBezTo>
                        <a:cubicBezTo>
                          <a:pt x="445473" y="114921"/>
                          <a:pt x="418803" y="136448"/>
                          <a:pt x="412040" y="166451"/>
                        </a:cubicBezTo>
                        <a:lnTo>
                          <a:pt x="411564" y="168737"/>
                        </a:lnTo>
                        <a:lnTo>
                          <a:pt x="393086" y="267321"/>
                        </a:lnTo>
                        <a:lnTo>
                          <a:pt x="135911" y="267321"/>
                        </a:lnTo>
                        <a:lnTo>
                          <a:pt x="117432" y="168737"/>
                        </a:lnTo>
                        <a:cubicBezTo>
                          <a:pt x="111622" y="137495"/>
                          <a:pt x="84285" y="114921"/>
                          <a:pt x="52567" y="114921"/>
                        </a:cubicBezTo>
                        <a:lnTo>
                          <a:pt x="54948" y="67296"/>
                        </a:lnTo>
                        <a:cubicBezTo>
                          <a:pt x="54948" y="30434"/>
                          <a:pt x="84761" y="621"/>
                          <a:pt x="121623" y="621"/>
                        </a:cubicBezTo>
                        <a:lnTo>
                          <a:pt x="416898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" name="Bullet1" descr="cc399252-7d15-4519-964b-360dd10a78cc"/>
                <p:cNvSpPr txBox="1"/>
                <p:nvPr/>
              </p:nvSpPr>
              <p:spPr>
                <a:xfrm>
                  <a:off x="3418373" y="4825162"/>
                  <a:ext cx="2113931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/>
                    <a:t>编辑器推荐</a:t>
                  </a:r>
                  <a:endParaRPr lang="en-US" dirty="0"/>
                </a:p>
              </p:txBody>
            </p:sp>
            <p:sp>
              <p:nvSpPr>
                <p:cNvPr id="12" name="Text1" descr="2dd9460c-1716-4efd-9866-13464ef732f4"/>
                <p:cNvSpPr txBox="1"/>
                <p:nvPr/>
              </p:nvSpPr>
              <p:spPr>
                <a:xfrm>
                  <a:off x="3418373" y="5166097"/>
                  <a:ext cx="2113930" cy="612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如PyCharm、VS Code等，功能强大且支持Python开发。</a:t>
                  </a:r>
                  <a:endParaRPr lang="en-US" dirty="0"/>
                </a:p>
              </p:txBody>
            </p:sp>
          </p:grpSp>
          <p:grpSp>
            <p:nvGrpSpPr>
              <p:cNvPr id="21" name="组合 20" descr="584a8e8e-a12e-48fa-82b6-6a7566693aaa"/>
              <p:cNvGrpSpPr/>
              <p:nvPr/>
            </p:nvGrpSpPr>
            <p:grpSpPr>
              <a:xfrm>
                <a:off x="5249730" y="1593142"/>
                <a:ext cx="1688191" cy="2889261"/>
                <a:chOff x="5249730" y="1593142"/>
                <a:chExt cx="1688191" cy="2889261"/>
              </a:xfrm>
            </p:grpSpPr>
            <p:grpSp>
              <p:nvGrpSpPr>
                <p:cNvPr id="18" name="组合 17" descr="b6878e6e-3fc3-4ea6-aa87-9b105f94fb7f"/>
                <p:cNvGrpSpPr/>
                <p:nvPr/>
              </p:nvGrpSpPr>
              <p:grpSpPr>
                <a:xfrm>
                  <a:off x="5392801" y="1593142"/>
                  <a:ext cx="1416588" cy="1416589"/>
                  <a:chOff x="5387469" y="1593142"/>
                  <a:chExt cx="1416588" cy="1416589"/>
                </a:xfrm>
              </p:grpSpPr>
              <p:sp>
                <p:nvSpPr>
                  <p:cNvPr id="6" name="任意多边形: 形状 5" descr="6e18f802-1032-4431-a944-9f52f9417e80"/>
                  <p:cNvSpPr/>
                  <p:nvPr/>
                </p:nvSpPr>
                <p:spPr bwMode="auto">
                  <a:xfrm rot="83601">
                    <a:off x="5387469" y="1593142"/>
                    <a:ext cx="1416588" cy="1416589"/>
                  </a:xfrm>
                  <a:custGeom>
                    <a:avLst/>
                    <a:gdLst>
                      <a:gd name="T0" fmla="*/ 100 w 562"/>
                      <a:gd name="T1" fmla="*/ 100 h 561"/>
                      <a:gd name="T2" fmla="*/ 461 w 562"/>
                      <a:gd name="T3" fmla="*/ 100 h 561"/>
                      <a:gd name="T4" fmla="*/ 462 w 562"/>
                      <a:gd name="T5" fmla="*/ 461 h 561"/>
                      <a:gd name="T6" fmla="*/ 101 w 562"/>
                      <a:gd name="T7" fmla="*/ 462 h 561"/>
                      <a:gd name="T8" fmla="*/ 100 w 562"/>
                      <a:gd name="T9" fmla="*/ 100 h 5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2" h="561">
                        <a:moveTo>
                          <a:pt x="100" y="100"/>
                        </a:moveTo>
                        <a:cubicBezTo>
                          <a:pt x="199" y="1"/>
                          <a:pt x="361" y="0"/>
                          <a:pt x="461" y="100"/>
                        </a:cubicBezTo>
                        <a:cubicBezTo>
                          <a:pt x="561" y="199"/>
                          <a:pt x="562" y="361"/>
                          <a:pt x="462" y="461"/>
                        </a:cubicBezTo>
                        <a:cubicBezTo>
                          <a:pt x="363" y="561"/>
                          <a:pt x="201" y="561"/>
                          <a:pt x="101" y="462"/>
                        </a:cubicBezTo>
                        <a:cubicBezTo>
                          <a:pt x="1" y="362"/>
                          <a:pt x="0" y="200"/>
                          <a:pt x="100" y="10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" name="Icon2" descr="2f0e5c3a-cb25-4552-b934-880742bb7282"/>
                  <p:cNvSpPr/>
                  <p:nvPr/>
                </p:nvSpPr>
                <p:spPr>
                  <a:xfrm>
                    <a:off x="5941845" y="2132719"/>
                    <a:ext cx="307836" cy="337434"/>
                  </a:xfrm>
                  <a:custGeom>
                    <a:avLst/>
                    <a:gdLst>
                      <a:gd name="connsiteX0" fmla="*/ 248770 w 495300"/>
                      <a:gd name="connsiteY0" fmla="*/ 621 h 542925"/>
                      <a:gd name="connsiteX1" fmla="*/ 496420 w 495300"/>
                      <a:gd name="connsiteY1" fmla="*/ 248271 h 542925"/>
                      <a:gd name="connsiteX2" fmla="*/ 323827 w 495300"/>
                      <a:gd name="connsiteY2" fmla="*/ 484396 h 542925"/>
                      <a:gd name="connsiteX3" fmla="*/ 346973 w 495300"/>
                      <a:gd name="connsiteY3" fmla="*/ 524496 h 542925"/>
                      <a:gd name="connsiteX4" fmla="*/ 420220 w 495300"/>
                      <a:gd name="connsiteY4" fmla="*/ 524496 h 542925"/>
                      <a:gd name="connsiteX5" fmla="*/ 420220 w 495300"/>
                      <a:gd name="connsiteY5" fmla="*/ 543546 h 542925"/>
                      <a:gd name="connsiteX6" fmla="*/ 77320 w 495300"/>
                      <a:gd name="connsiteY6" fmla="*/ 543546 h 542925"/>
                      <a:gd name="connsiteX7" fmla="*/ 77320 w 495300"/>
                      <a:gd name="connsiteY7" fmla="*/ 524496 h 542925"/>
                      <a:gd name="connsiteX8" fmla="*/ 150567 w 495300"/>
                      <a:gd name="connsiteY8" fmla="*/ 524496 h 542925"/>
                      <a:gd name="connsiteX9" fmla="*/ 173713 w 495300"/>
                      <a:gd name="connsiteY9" fmla="*/ 484396 h 542925"/>
                      <a:gd name="connsiteX10" fmla="*/ 1120 w 495300"/>
                      <a:gd name="connsiteY10" fmla="*/ 248271 h 542925"/>
                      <a:gd name="connsiteX11" fmla="*/ 248770 w 495300"/>
                      <a:gd name="connsiteY11" fmla="*/ 621 h 542925"/>
                      <a:gd name="connsiteX12" fmla="*/ 192763 w 495300"/>
                      <a:gd name="connsiteY12" fmla="*/ 489539 h 542925"/>
                      <a:gd name="connsiteX13" fmla="*/ 172570 w 495300"/>
                      <a:gd name="connsiteY13" fmla="*/ 524496 h 542925"/>
                      <a:gd name="connsiteX14" fmla="*/ 324970 w 495300"/>
                      <a:gd name="connsiteY14" fmla="*/ 524496 h 542925"/>
                      <a:gd name="connsiteX15" fmla="*/ 304777 w 495300"/>
                      <a:gd name="connsiteY15" fmla="*/ 489539 h 542925"/>
                      <a:gd name="connsiteX16" fmla="*/ 248770 w 495300"/>
                      <a:gd name="connsiteY16" fmla="*/ 495921 h 542925"/>
                      <a:gd name="connsiteX17" fmla="*/ 192763 w 495300"/>
                      <a:gd name="connsiteY17" fmla="*/ 489539 h 542925"/>
                      <a:gd name="connsiteX18" fmla="*/ 248770 w 495300"/>
                      <a:gd name="connsiteY18" fmla="*/ 143496 h 542925"/>
                      <a:gd name="connsiteX19" fmla="*/ 143995 w 495300"/>
                      <a:gd name="connsiteY19" fmla="*/ 248271 h 542925"/>
                      <a:gd name="connsiteX20" fmla="*/ 248770 w 495300"/>
                      <a:gd name="connsiteY20" fmla="*/ 353046 h 542925"/>
                      <a:gd name="connsiteX21" fmla="*/ 353545 w 495300"/>
                      <a:gd name="connsiteY21" fmla="*/ 248271 h 542925"/>
                      <a:gd name="connsiteX22" fmla="*/ 248770 w 495300"/>
                      <a:gd name="connsiteY22" fmla="*/ 143496 h 542925"/>
                      <a:gd name="connsiteX23" fmla="*/ 367833 w 495300"/>
                      <a:gd name="connsiteY23" fmla="*/ 114921 h 542925"/>
                      <a:gd name="connsiteX24" fmla="*/ 353545 w 495300"/>
                      <a:gd name="connsiteY24" fmla="*/ 129209 h 542925"/>
                      <a:gd name="connsiteX25" fmla="*/ 367833 w 495300"/>
                      <a:gd name="connsiteY25" fmla="*/ 143496 h 542925"/>
                      <a:gd name="connsiteX26" fmla="*/ 382120 w 495300"/>
                      <a:gd name="connsiteY26" fmla="*/ 129209 h 542925"/>
                      <a:gd name="connsiteX27" fmla="*/ 367833 w 495300"/>
                      <a:gd name="connsiteY27" fmla="*/ 114921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95300" h="542925">
                        <a:moveTo>
                          <a:pt x="248770" y="621"/>
                        </a:moveTo>
                        <a:cubicBezTo>
                          <a:pt x="385549" y="621"/>
                          <a:pt x="496420" y="111492"/>
                          <a:pt x="496420" y="248271"/>
                        </a:cubicBezTo>
                        <a:cubicBezTo>
                          <a:pt x="496420" y="358856"/>
                          <a:pt x="423935" y="452582"/>
                          <a:pt x="323827" y="484396"/>
                        </a:cubicBezTo>
                        <a:lnTo>
                          <a:pt x="346973" y="524496"/>
                        </a:lnTo>
                        <a:lnTo>
                          <a:pt x="420220" y="524496"/>
                        </a:lnTo>
                        <a:lnTo>
                          <a:pt x="420220" y="543546"/>
                        </a:lnTo>
                        <a:lnTo>
                          <a:pt x="77320" y="543546"/>
                        </a:lnTo>
                        <a:lnTo>
                          <a:pt x="77320" y="524496"/>
                        </a:lnTo>
                        <a:lnTo>
                          <a:pt x="150567" y="524496"/>
                        </a:lnTo>
                        <a:lnTo>
                          <a:pt x="173713" y="484396"/>
                        </a:lnTo>
                        <a:cubicBezTo>
                          <a:pt x="73605" y="452582"/>
                          <a:pt x="1120" y="358856"/>
                          <a:pt x="1120" y="248271"/>
                        </a:cubicBezTo>
                        <a:cubicBezTo>
                          <a:pt x="1120" y="111492"/>
                          <a:pt x="111991" y="621"/>
                          <a:pt x="248770" y="621"/>
                        </a:cubicBezTo>
                        <a:close/>
                        <a:moveTo>
                          <a:pt x="192763" y="489539"/>
                        </a:moveTo>
                        <a:lnTo>
                          <a:pt x="172570" y="524496"/>
                        </a:lnTo>
                        <a:lnTo>
                          <a:pt x="324970" y="524496"/>
                        </a:lnTo>
                        <a:lnTo>
                          <a:pt x="304777" y="489539"/>
                        </a:lnTo>
                        <a:cubicBezTo>
                          <a:pt x="286775" y="493730"/>
                          <a:pt x="268010" y="495921"/>
                          <a:pt x="248770" y="495921"/>
                        </a:cubicBezTo>
                        <a:cubicBezTo>
                          <a:pt x="229530" y="495921"/>
                          <a:pt x="210765" y="493730"/>
                          <a:pt x="192763" y="489539"/>
                        </a:cubicBezTo>
                        <a:close/>
                        <a:moveTo>
                          <a:pt x="248770" y="143496"/>
                        </a:moveTo>
                        <a:cubicBezTo>
                          <a:pt x="190858" y="143496"/>
                          <a:pt x="143995" y="190359"/>
                          <a:pt x="143995" y="248271"/>
                        </a:cubicBezTo>
                        <a:cubicBezTo>
                          <a:pt x="143995" y="306183"/>
                          <a:pt x="190858" y="353046"/>
                          <a:pt x="248770" y="353046"/>
                        </a:cubicBezTo>
                        <a:cubicBezTo>
                          <a:pt x="306682" y="353046"/>
                          <a:pt x="353545" y="306183"/>
                          <a:pt x="353545" y="248271"/>
                        </a:cubicBezTo>
                        <a:cubicBezTo>
                          <a:pt x="353545" y="190359"/>
                          <a:pt x="306682" y="143496"/>
                          <a:pt x="248770" y="143496"/>
                        </a:cubicBezTo>
                        <a:close/>
                        <a:moveTo>
                          <a:pt x="367833" y="114921"/>
                        </a:moveTo>
                        <a:cubicBezTo>
                          <a:pt x="359927" y="114921"/>
                          <a:pt x="353545" y="121303"/>
                          <a:pt x="353545" y="129209"/>
                        </a:cubicBezTo>
                        <a:cubicBezTo>
                          <a:pt x="353545" y="137114"/>
                          <a:pt x="359927" y="143496"/>
                          <a:pt x="367833" y="143496"/>
                        </a:cubicBezTo>
                        <a:cubicBezTo>
                          <a:pt x="375738" y="143496"/>
                          <a:pt x="382120" y="137114"/>
                          <a:pt x="382120" y="129209"/>
                        </a:cubicBezTo>
                        <a:cubicBezTo>
                          <a:pt x="382120" y="121303"/>
                          <a:pt x="375738" y="114921"/>
                          <a:pt x="367833" y="1149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9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3" name="Bullet2" descr="2c453d80-8b8e-40ff-8b64-d5a881014115"/>
                <p:cNvSpPr txBox="1"/>
                <p:nvPr/>
              </p:nvSpPr>
              <p:spPr>
                <a:xfrm>
                  <a:off x="5249731" y="3529313"/>
                  <a:ext cx="1688190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/>
                    <a:t>安装步骤</a:t>
                  </a:r>
                  <a:endParaRPr lang="en-US" dirty="0"/>
                </a:p>
              </p:txBody>
            </p:sp>
            <p:sp>
              <p:nvSpPr>
                <p:cNvPr id="14" name="Text2" descr="cf3d68d8-e0ad-425f-9f33-ddcde7b0a63e"/>
                <p:cNvSpPr txBox="1"/>
                <p:nvPr/>
              </p:nvSpPr>
              <p:spPr>
                <a:xfrm>
                  <a:off x="5249730" y="3870248"/>
                  <a:ext cx="1688189" cy="612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92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下载编辑器安装包，按提示安装，部分需配置插件。</a:t>
                  </a:r>
                  <a:endParaRPr lang="en-US" dirty="0"/>
                </a:p>
              </p:txBody>
            </p:sp>
          </p:grpSp>
          <p:grpSp>
            <p:nvGrpSpPr>
              <p:cNvPr id="20" name="组合 19" descr="b06fea45-b897-47e6-8eb2-f2d38e6801c6"/>
              <p:cNvGrpSpPr/>
              <p:nvPr/>
            </p:nvGrpSpPr>
            <p:grpSpPr>
              <a:xfrm>
                <a:off x="6666549" y="2927952"/>
                <a:ext cx="2113931" cy="2852681"/>
                <a:chOff x="6666549" y="2927952"/>
                <a:chExt cx="2113931" cy="2852681"/>
              </a:xfrm>
            </p:grpSpPr>
            <p:grpSp>
              <p:nvGrpSpPr>
                <p:cNvPr id="19" name="组合 18" descr="eacb3825-7abe-4c91-912e-05db3b7a5bb7"/>
                <p:cNvGrpSpPr/>
                <p:nvPr/>
              </p:nvGrpSpPr>
              <p:grpSpPr>
                <a:xfrm>
                  <a:off x="7015221" y="2927952"/>
                  <a:ext cx="1416588" cy="1416589"/>
                  <a:chOff x="7008268" y="2927952"/>
                  <a:chExt cx="1416588" cy="1416589"/>
                </a:xfrm>
              </p:grpSpPr>
              <p:sp>
                <p:nvSpPr>
                  <p:cNvPr id="7" name="任意多边形: 形状 6" descr="2c61f0ff-a7fd-4983-80d1-3c23d7886bb2"/>
                  <p:cNvSpPr/>
                  <p:nvPr/>
                </p:nvSpPr>
                <p:spPr bwMode="auto">
                  <a:xfrm rot="83601">
                    <a:off x="7008268" y="2927952"/>
                    <a:ext cx="1416588" cy="1416589"/>
                  </a:xfrm>
                  <a:custGeom>
                    <a:avLst/>
                    <a:gdLst>
                      <a:gd name="T0" fmla="*/ 100 w 562"/>
                      <a:gd name="T1" fmla="*/ 100 h 561"/>
                      <a:gd name="T2" fmla="*/ 461 w 562"/>
                      <a:gd name="T3" fmla="*/ 100 h 561"/>
                      <a:gd name="T4" fmla="*/ 462 w 562"/>
                      <a:gd name="T5" fmla="*/ 461 h 561"/>
                      <a:gd name="T6" fmla="*/ 101 w 562"/>
                      <a:gd name="T7" fmla="*/ 462 h 561"/>
                      <a:gd name="T8" fmla="*/ 100 w 562"/>
                      <a:gd name="T9" fmla="*/ 100 h 5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2" h="561">
                        <a:moveTo>
                          <a:pt x="100" y="100"/>
                        </a:moveTo>
                        <a:cubicBezTo>
                          <a:pt x="199" y="1"/>
                          <a:pt x="361" y="0"/>
                          <a:pt x="461" y="100"/>
                        </a:cubicBezTo>
                        <a:cubicBezTo>
                          <a:pt x="561" y="199"/>
                          <a:pt x="562" y="361"/>
                          <a:pt x="462" y="461"/>
                        </a:cubicBezTo>
                        <a:cubicBezTo>
                          <a:pt x="363" y="561"/>
                          <a:pt x="201" y="561"/>
                          <a:pt x="101" y="462"/>
                        </a:cubicBezTo>
                        <a:cubicBezTo>
                          <a:pt x="1" y="362"/>
                          <a:pt x="0" y="200"/>
                          <a:pt x="100" y="10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5875" cap="flat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ctr" anchorCtr="0" compatLnSpc="1">
                    <a:normAutofit/>
                  </a:bodyPr>
                  <a:lstStyle/>
                  <a:p>
                    <a:pPr algn="ctr"/>
                    <a:endParaRPr lang="en-US" sz="2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" name="Icon3" descr="eb1b9b37-f679-4305-9ed7-d490d18c6a4f"/>
                  <p:cNvSpPr/>
                  <p:nvPr/>
                </p:nvSpPr>
                <p:spPr>
                  <a:xfrm>
                    <a:off x="7553671" y="3506539"/>
                    <a:ext cx="325782" cy="259414"/>
                  </a:xfrm>
                  <a:custGeom>
                    <a:avLst/>
                    <a:gdLst>
                      <a:gd name="connsiteX0" fmla="*/ 486767 w 514350"/>
                      <a:gd name="connsiteY0" fmla="*/ 621 h 409575"/>
                      <a:gd name="connsiteX1" fmla="*/ 515342 w 514350"/>
                      <a:gd name="connsiteY1" fmla="*/ 29196 h 409575"/>
                      <a:gd name="connsiteX2" fmla="*/ 515342 w 514350"/>
                      <a:gd name="connsiteY2" fmla="*/ 324471 h 409575"/>
                      <a:gd name="connsiteX3" fmla="*/ 486767 w 514350"/>
                      <a:gd name="connsiteY3" fmla="*/ 353046 h 409575"/>
                      <a:gd name="connsiteX4" fmla="*/ 192159 w 514350"/>
                      <a:gd name="connsiteY4" fmla="*/ 353046 h 409575"/>
                      <a:gd name="connsiteX5" fmla="*/ 115387 w 514350"/>
                      <a:gd name="connsiteY5" fmla="*/ 410196 h 409575"/>
                      <a:gd name="connsiteX6" fmla="*/ 115387 w 514350"/>
                      <a:gd name="connsiteY6" fmla="*/ 353046 h 409575"/>
                      <a:gd name="connsiteX7" fmla="*/ 29567 w 514350"/>
                      <a:gd name="connsiteY7" fmla="*/ 353046 h 409575"/>
                      <a:gd name="connsiteX8" fmla="*/ 992 w 514350"/>
                      <a:gd name="connsiteY8" fmla="*/ 324471 h 409575"/>
                      <a:gd name="connsiteX9" fmla="*/ 992 w 514350"/>
                      <a:gd name="connsiteY9" fmla="*/ 29196 h 409575"/>
                      <a:gd name="connsiteX10" fmla="*/ 29567 w 514350"/>
                      <a:gd name="connsiteY10" fmla="*/ 621 h 409575"/>
                      <a:gd name="connsiteX11" fmla="*/ 486767 w 514350"/>
                      <a:gd name="connsiteY11" fmla="*/ 621 h 409575"/>
                      <a:gd name="connsiteX12" fmla="*/ 124817 w 514350"/>
                      <a:gd name="connsiteY12" fmla="*/ 143496 h 409575"/>
                      <a:gd name="connsiteX13" fmla="*/ 91480 w 514350"/>
                      <a:gd name="connsiteY13" fmla="*/ 176834 h 409575"/>
                      <a:gd name="connsiteX14" fmla="*/ 124817 w 514350"/>
                      <a:gd name="connsiteY14" fmla="*/ 210171 h 409575"/>
                      <a:gd name="connsiteX15" fmla="*/ 158155 w 514350"/>
                      <a:gd name="connsiteY15" fmla="*/ 176834 h 409575"/>
                      <a:gd name="connsiteX16" fmla="*/ 124817 w 514350"/>
                      <a:gd name="connsiteY16" fmla="*/ 143496 h 409575"/>
                      <a:gd name="connsiteX17" fmla="*/ 258167 w 514350"/>
                      <a:gd name="connsiteY17" fmla="*/ 143496 h 409575"/>
                      <a:gd name="connsiteX18" fmla="*/ 224830 w 514350"/>
                      <a:gd name="connsiteY18" fmla="*/ 176834 h 409575"/>
                      <a:gd name="connsiteX19" fmla="*/ 258167 w 514350"/>
                      <a:gd name="connsiteY19" fmla="*/ 210171 h 409575"/>
                      <a:gd name="connsiteX20" fmla="*/ 291505 w 514350"/>
                      <a:gd name="connsiteY20" fmla="*/ 176834 h 409575"/>
                      <a:gd name="connsiteX21" fmla="*/ 258167 w 514350"/>
                      <a:gd name="connsiteY21" fmla="*/ 143496 h 409575"/>
                      <a:gd name="connsiteX22" fmla="*/ 391517 w 514350"/>
                      <a:gd name="connsiteY22" fmla="*/ 143496 h 409575"/>
                      <a:gd name="connsiteX23" fmla="*/ 358180 w 514350"/>
                      <a:gd name="connsiteY23" fmla="*/ 176834 h 409575"/>
                      <a:gd name="connsiteX24" fmla="*/ 391517 w 514350"/>
                      <a:gd name="connsiteY24" fmla="*/ 210171 h 409575"/>
                      <a:gd name="connsiteX25" fmla="*/ 424855 w 514350"/>
                      <a:gd name="connsiteY25" fmla="*/ 176834 h 409575"/>
                      <a:gd name="connsiteX26" fmla="*/ 391517 w 514350"/>
                      <a:gd name="connsiteY26" fmla="*/ 143496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14350" h="409575">
                        <a:moveTo>
                          <a:pt x="486767" y="621"/>
                        </a:moveTo>
                        <a:cubicBezTo>
                          <a:pt x="502579" y="621"/>
                          <a:pt x="515342" y="13385"/>
                          <a:pt x="515342" y="29196"/>
                        </a:cubicBezTo>
                        <a:lnTo>
                          <a:pt x="515342" y="324471"/>
                        </a:lnTo>
                        <a:cubicBezTo>
                          <a:pt x="515342" y="340282"/>
                          <a:pt x="502579" y="353046"/>
                          <a:pt x="486767" y="353046"/>
                        </a:cubicBezTo>
                        <a:lnTo>
                          <a:pt x="192159" y="353046"/>
                        </a:lnTo>
                        <a:lnTo>
                          <a:pt x="115387" y="410196"/>
                        </a:lnTo>
                        <a:lnTo>
                          <a:pt x="115387" y="353046"/>
                        </a:lnTo>
                        <a:lnTo>
                          <a:pt x="29567" y="353046"/>
                        </a:lnTo>
                        <a:cubicBezTo>
                          <a:pt x="13755" y="353046"/>
                          <a:pt x="992" y="340282"/>
                          <a:pt x="992" y="324471"/>
                        </a:cubicBezTo>
                        <a:lnTo>
                          <a:pt x="992" y="29196"/>
                        </a:lnTo>
                        <a:cubicBezTo>
                          <a:pt x="992" y="13385"/>
                          <a:pt x="13755" y="621"/>
                          <a:pt x="29567" y="621"/>
                        </a:cubicBezTo>
                        <a:lnTo>
                          <a:pt x="486767" y="621"/>
                        </a:lnTo>
                        <a:close/>
                        <a:moveTo>
                          <a:pt x="124817" y="143496"/>
                        </a:moveTo>
                        <a:cubicBezTo>
                          <a:pt x="106434" y="143496"/>
                          <a:pt x="91480" y="158450"/>
                          <a:pt x="91480" y="176834"/>
                        </a:cubicBezTo>
                        <a:cubicBezTo>
                          <a:pt x="91480" y="195217"/>
                          <a:pt x="106434" y="210171"/>
                          <a:pt x="124817" y="210171"/>
                        </a:cubicBezTo>
                        <a:cubicBezTo>
                          <a:pt x="143200" y="210171"/>
                          <a:pt x="158155" y="195217"/>
                          <a:pt x="158155" y="176834"/>
                        </a:cubicBezTo>
                        <a:cubicBezTo>
                          <a:pt x="158155" y="158450"/>
                          <a:pt x="143200" y="143496"/>
                          <a:pt x="124817" y="143496"/>
                        </a:cubicBezTo>
                        <a:close/>
                        <a:moveTo>
                          <a:pt x="258167" y="143496"/>
                        </a:moveTo>
                        <a:cubicBezTo>
                          <a:pt x="239784" y="143496"/>
                          <a:pt x="224830" y="158450"/>
                          <a:pt x="224830" y="176834"/>
                        </a:cubicBezTo>
                        <a:cubicBezTo>
                          <a:pt x="224830" y="195217"/>
                          <a:pt x="239784" y="210171"/>
                          <a:pt x="258167" y="210171"/>
                        </a:cubicBezTo>
                        <a:cubicBezTo>
                          <a:pt x="276550" y="210171"/>
                          <a:pt x="291505" y="195217"/>
                          <a:pt x="291505" y="176834"/>
                        </a:cubicBezTo>
                        <a:cubicBezTo>
                          <a:pt x="291505" y="158450"/>
                          <a:pt x="276550" y="143496"/>
                          <a:pt x="258167" y="143496"/>
                        </a:cubicBezTo>
                        <a:close/>
                        <a:moveTo>
                          <a:pt x="391517" y="143496"/>
                        </a:moveTo>
                        <a:cubicBezTo>
                          <a:pt x="373134" y="143496"/>
                          <a:pt x="358180" y="158450"/>
                          <a:pt x="358180" y="176834"/>
                        </a:cubicBezTo>
                        <a:cubicBezTo>
                          <a:pt x="358180" y="195217"/>
                          <a:pt x="373134" y="210171"/>
                          <a:pt x="391517" y="210171"/>
                        </a:cubicBezTo>
                        <a:cubicBezTo>
                          <a:pt x="409900" y="210171"/>
                          <a:pt x="424855" y="195217"/>
                          <a:pt x="424855" y="176834"/>
                        </a:cubicBezTo>
                        <a:cubicBezTo>
                          <a:pt x="424855" y="158450"/>
                          <a:pt x="409900" y="143496"/>
                          <a:pt x="391517" y="1434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6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5" name="Bullet3" descr="dc65f7ed-f609-43e1-b131-6c0d68f694db"/>
                <p:cNvSpPr txBox="1"/>
                <p:nvPr/>
              </p:nvSpPr>
              <p:spPr>
                <a:xfrm>
                  <a:off x="6666549" y="4827543"/>
                  <a:ext cx="2113931" cy="276999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/>
                    <a:t>环境配置</a:t>
                  </a:r>
                  <a:endParaRPr lang="en-US" dirty="0"/>
                </a:p>
              </p:txBody>
            </p:sp>
            <p:sp>
              <p:nvSpPr>
                <p:cNvPr id="16" name="Text3" descr="e32889af-5ec6-496e-afbe-de7743451962"/>
                <p:cNvSpPr txBox="1"/>
                <p:nvPr/>
              </p:nvSpPr>
              <p:spPr>
                <a:xfrm>
                  <a:off x="6666549" y="5168478"/>
                  <a:ext cx="2113930" cy="612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在编辑器中设置Python解释器路径，确保代码运行。</a:t>
                  </a:r>
                  <a:endParaRPr lang="en-US" dirty="0"/>
                </a:p>
              </p:txBody>
            </p:sp>
          </p:grpSp>
        </p:grpSp>
        <p:sp>
          <p:nvSpPr>
            <p:cNvPr id="24" name="Title" descr="2a491cae-bda0-4752-84a4-854b6fbdb3de"/>
            <p:cNvSpPr/>
            <p:nvPr/>
          </p:nvSpPr>
          <p:spPr>
            <a:xfrm>
              <a:off x="660400" y="1130300"/>
              <a:ext cx="10858500" cy="754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1">
              <a:norm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选择适合的编辑器提升开发效率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46150" y="3727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r>
              <a:rPr lang="zh-CN" altLang="en-US" b="1"/>
              <a:t>：输入网站</a:t>
            </a:r>
            <a:endParaRPr lang="zh-CN" altLang="en-US" b="1"/>
          </a:p>
          <a:p>
            <a:r>
              <a:rPr lang="en-US" altLang="zh-CN" b="1"/>
              <a:t>jetbrains.com</a:t>
            </a:r>
            <a:endParaRPr lang="en-US" altLang="zh-CN" b="1"/>
          </a:p>
        </p:txBody>
      </p:sp>
      <p:pic>
        <p:nvPicPr>
          <p:cNvPr id="6" name="图片 5" descr="屏幕截图 2025-04-10 1843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130300"/>
            <a:ext cx="5336540" cy="2453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10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1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3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4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5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6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7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8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ags/tag9.xml><?xml version="1.0" encoding="utf-8"?>
<p:tagLst xmlns:p="http://schemas.openxmlformats.org/presentationml/2006/main">
  <p:tag name="KSO_WM_DIAGRAM_VIRTUALLY_FRAME" val="{&quot;height&quot;:394.1645669291339,&quot;left&quot;:52,&quot;top&quot;:89.00007874015748,&quot;width&quot;:854.9999212598425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585D7"/>
      </a:accent1>
      <a:accent2>
        <a:srgbClr val="5EAFE4"/>
      </a:accent2>
      <a:accent3>
        <a:srgbClr val="616060"/>
      </a:accent3>
      <a:accent4>
        <a:srgbClr val="7F7F7F"/>
      </a:accent4>
      <a:accent5>
        <a:srgbClr val="666666"/>
      </a:accent5>
      <a:accent6>
        <a:srgbClr val="515151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1536</Words>
  <Application>WPS 演示</Application>
  <PresentationFormat>宽屏</PresentationFormat>
  <Paragraphs>253</Paragraphs>
  <Slides>18</Slides>
  <Notes>7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等线</vt:lpstr>
      <vt:lpstr>Designed by iSlide</vt:lpstr>
      <vt:lpstr>Python基础语法入门</vt:lpstr>
      <vt:lpstr>目录</vt:lpstr>
      <vt:lpstr>1. Python简介</vt:lpstr>
      <vt:lpstr>语言特点</vt:lpstr>
      <vt:lpstr>2. 开发环境配置</vt:lpstr>
      <vt:lpstr>安装Python</vt:lpstr>
      <vt:lpstr>PowerPoint 演示文稿</vt:lpstr>
      <vt:lpstr>安装编辑器</vt:lpstr>
      <vt:lpstr>PowerPoint 演示文稿</vt:lpstr>
      <vt:lpstr>3. 基础语法核心内容</vt:lpstr>
      <vt:lpstr>变量与数据类型</vt:lpstr>
      <vt:lpstr>运算符</vt:lpstr>
      <vt:lpstr>输入输出</vt:lpstr>
      <vt:lpstr>控制结构</vt:lpstr>
      <vt:lpstr>4. 小试牛刀</vt:lpstr>
      <vt:lpstr>实例1：温度转换</vt:lpstr>
      <vt:lpstr>实例2：判断奇偶数</vt:lpstr>
      <vt:lpstr>谢谢观看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邓恒</cp:lastModifiedBy>
  <cp:revision>2</cp:revision>
  <cp:lastPrinted>2023-12-05T16:00:00Z</cp:lastPrinted>
  <dcterms:created xsi:type="dcterms:W3CDTF">2023-12-05T16:00:00Z</dcterms:created>
  <dcterms:modified xsi:type="dcterms:W3CDTF">2025-04-10T10:58:14Z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311f509a-c30d-4459-9a4f-b3803b52f6e2</vt:lpwstr>
  </property>
  <property fmtid="{D5CDD505-2E9C-101B-9397-08002B2CF9AE}" pid="3" name="ICV">
    <vt:lpwstr>22F52BB43FDA4226B7AEA46B4AA9A488_12</vt:lpwstr>
  </property>
  <property fmtid="{D5CDD505-2E9C-101B-9397-08002B2CF9AE}" pid="4" name="KSOProductBuildVer">
    <vt:lpwstr>2052-12.1.0.20305</vt:lpwstr>
  </property>
</Properties>
</file>