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4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1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013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1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88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62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83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8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9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3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7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3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8A85-2EBC-4E8C-A313-3652BE57079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33127D-96DA-4E65-907A-BE77A894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ocoder.readthedocs.io/index.html" TargetMode="External"/><Relationship Id="rId2" Type="http://schemas.openxmlformats.org/officeDocument/2006/relationships/hyperlink" Target="https://github.com/dh7445/HeartBea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255F-5BDB-4944-8398-08EEF2D47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Hearbeat</a:t>
            </a:r>
            <a:r>
              <a:rPr lang="en-US" dirty="0"/>
              <a:t> Tactic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85E1-7840-40E5-B749-DE3611A94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Diego Hilario Barinas</a:t>
            </a:r>
          </a:p>
          <a:p>
            <a:r>
              <a:rPr lang="en-US" dirty="0"/>
              <a:t>José Reyes Arias</a:t>
            </a:r>
          </a:p>
          <a:p>
            <a:r>
              <a:rPr lang="en-US" dirty="0"/>
              <a:t>Murtaza </a:t>
            </a:r>
            <a:r>
              <a:rPr lang="en-US" dirty="0" err="1"/>
              <a:t>Tamjeed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BAD6-4414-41A9-95E7-4694E631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32C4-24A2-4129-B9C0-D0432F8E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Programming Language:</a:t>
            </a:r>
            <a:r>
              <a:rPr lang="en-US" dirty="0"/>
              <a:t> Python 3.7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IDE:</a:t>
            </a:r>
            <a:r>
              <a:rPr lang="en-US" dirty="0"/>
              <a:t> PyCharm 2019.2.3 (Community Edition)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VCS:</a:t>
            </a:r>
            <a:r>
              <a:rPr lang="en-US" dirty="0"/>
              <a:t> Git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https://github.com/dh7445/HeartBeat.git</a:t>
            </a:r>
            <a:endParaRPr lang="en-US" dirty="0"/>
          </a:p>
          <a:p>
            <a:pPr lvl="0"/>
            <a:r>
              <a:rPr lang="en-US" b="1" dirty="0"/>
              <a:t>External Libraries:</a:t>
            </a:r>
            <a:br>
              <a:rPr lang="en-US" b="1" dirty="0"/>
            </a:br>
            <a:endParaRPr lang="en-US" dirty="0"/>
          </a:p>
          <a:p>
            <a:pPr lvl="1"/>
            <a:r>
              <a:rPr lang="es-PR" dirty="0" err="1"/>
              <a:t>Geocoder</a:t>
            </a:r>
            <a:r>
              <a:rPr lang="es-PR" dirty="0"/>
              <a:t> (</a:t>
            </a:r>
            <a:r>
              <a:rPr lang="es-PR" u="sng" dirty="0">
                <a:hlinkClick r:id="rId3"/>
              </a:rPr>
              <a:t>https://geocoder.readthedocs.io/index.html</a:t>
            </a:r>
            <a:r>
              <a:rPr lang="es-PR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1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E504-5475-4079-AD3E-6F5B6524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Self-driving Self-system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150E-120B-467D-9647-F06973122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GPS Location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dirty="0"/>
              <a:t>Application is periodically updating the geolocation of the system.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We use the third-party library Geocoder to perform this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42045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8AA6-836E-47A3-9CE3-AEBD6C76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BBB0-88EF-4AC2-8ED3-E585827B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main.py</a:t>
            </a:r>
            <a:r>
              <a:rPr lang="en-US" dirty="0"/>
              <a:t>: Initializes the different processes.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Sender.py</a:t>
            </a:r>
            <a:r>
              <a:rPr lang="en-US" dirty="0"/>
              <a:t>: Contains the Sender class, responsible for performing the GPS logic and sending the "heartbeat" to the receiver.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Receiver.py</a:t>
            </a:r>
            <a:r>
              <a:rPr lang="en-US" dirty="0"/>
              <a:t>: Contains the Receiver class, responsible for receiving the "heartbeat" signal from the Sender class.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Monitor.py: </a:t>
            </a:r>
            <a:r>
              <a:rPr lang="en-US" dirty="0"/>
              <a:t>Contains a single function that receives a message from the Receiver and logs the results of the heartbeat (Sender is alive or dead).</a:t>
            </a:r>
          </a:p>
        </p:txBody>
      </p:sp>
    </p:spTree>
    <p:extLst>
      <p:ext uri="{BB962C8B-B14F-4D97-AF65-F5344CB8AC3E}">
        <p14:creationId xmlns:p14="http://schemas.microsoft.com/office/powerpoint/2010/main" val="425672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C755-64DD-4C5E-B2C5-47FB20D8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3C95-6204-40AE-A9F2-5E1C559F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nondeterministic fault is simple and not part of the system itself.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Two integers are randomly generated in the Sender process for each iteration. If the numbers match, the Sender attempts to divide by zero and crashes.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ensure the fault eventually happens, the range of the randomly generated integers is reduce in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226680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4AF9-A89E-4658-B750-351D512B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2497-B150-4AE3-8187-AF07EA46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major challenges.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Mostly technical (Getting compiler and libraries to work)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was some disagreement on how exactly to implement the </a:t>
            </a:r>
            <a:r>
              <a:rPr lang="en-US" dirty="0" err="1"/>
              <a:t>Hearbeat</a:t>
            </a:r>
            <a:r>
              <a:rPr lang="en-US" dirty="0"/>
              <a:t> logic and what were the roles of each class in the logic.</a:t>
            </a:r>
          </a:p>
        </p:txBody>
      </p:sp>
    </p:spTree>
    <p:extLst>
      <p:ext uri="{BB962C8B-B14F-4D97-AF65-F5344CB8AC3E}">
        <p14:creationId xmlns:p14="http://schemas.microsoft.com/office/powerpoint/2010/main" val="1804993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50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Hearbeat Tactic</vt:lpstr>
      <vt:lpstr>Technologies</vt:lpstr>
      <vt:lpstr>Self-driving Self-system</vt:lpstr>
      <vt:lpstr>Source code</vt:lpstr>
      <vt:lpstr>Fault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Hearbeat Tactic</dc:title>
  <dc:creator>Jose Reyes (RIT Student)</dc:creator>
  <cp:lastModifiedBy>Jose Reyes (RIT Student)</cp:lastModifiedBy>
  <cp:revision>5</cp:revision>
  <dcterms:created xsi:type="dcterms:W3CDTF">2019-10-16T19:29:01Z</dcterms:created>
  <dcterms:modified xsi:type="dcterms:W3CDTF">2019-10-16T19:39:41Z</dcterms:modified>
</cp:coreProperties>
</file>