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6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3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6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A426-C315-4652-AB1D-E2F9AF4FADCB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91A8-2877-41A7-99A7-4868957B3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60BC3-1285-47E6-85FD-4BE83893F795}"/>
              </a:ext>
            </a:extLst>
          </p:cNvPr>
          <p:cNvSpPr txBox="1"/>
          <p:nvPr/>
        </p:nvSpPr>
        <p:spPr>
          <a:xfrm>
            <a:off x="74201" y="1025971"/>
            <a:ext cx="272052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데이터 생성 프로세스</a:t>
            </a:r>
            <a:r>
              <a:rPr lang="en-US" altLang="ko-KR" b="1" dirty="0">
                <a:latin typeface="+mn-ea"/>
              </a:rPr>
              <a:t>&gt;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58FDE094-BE23-4C38-9F86-AAA4DE7BFFB6}"/>
              </a:ext>
            </a:extLst>
          </p:cNvPr>
          <p:cNvSpPr/>
          <p:nvPr/>
        </p:nvSpPr>
        <p:spPr>
          <a:xfrm>
            <a:off x="575318" y="2368801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Rank Function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A3D56AE-9625-46A1-A7B4-21A1952AB86E}"/>
              </a:ext>
            </a:extLst>
          </p:cNvPr>
          <p:cNvSpPr/>
          <p:nvPr/>
        </p:nvSpPr>
        <p:spPr>
          <a:xfrm>
            <a:off x="575318" y="3407026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데이터 입력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633095-66D1-4808-89FD-0226A7EAF72B}"/>
              </a:ext>
            </a:extLst>
          </p:cNvPr>
          <p:cNvCxnSpPr>
            <a:cxnSpLocks/>
          </p:cNvCxnSpPr>
          <p:nvPr/>
        </p:nvCxnSpPr>
        <p:spPr>
          <a:xfrm>
            <a:off x="1319213" y="1962121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E035C7-3961-4319-AE56-A478C906160D}"/>
              </a:ext>
            </a:extLst>
          </p:cNvPr>
          <p:cNvSpPr txBox="1"/>
          <p:nvPr/>
        </p:nvSpPr>
        <p:spPr>
          <a:xfrm>
            <a:off x="1019209" y="216069"/>
            <a:ext cx="4819583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[2</a:t>
            </a:r>
            <a:r>
              <a:rPr lang="ko-KR" altLang="en-US" sz="2000" b="1" dirty="0">
                <a:latin typeface="+mn-ea"/>
              </a:rPr>
              <a:t>장 </a:t>
            </a:r>
            <a:r>
              <a:rPr lang="ko-KR" altLang="en-US" sz="2000" b="1" dirty="0" err="1">
                <a:latin typeface="+mn-ea"/>
              </a:rPr>
              <a:t>섯다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: 1</a:t>
            </a:r>
            <a:r>
              <a:rPr lang="ko-KR" altLang="en-US" sz="2000" b="1" dirty="0">
                <a:latin typeface="+mn-ea"/>
              </a:rPr>
              <a:t>장의 패가 </a:t>
            </a:r>
            <a:r>
              <a:rPr lang="ko-KR" altLang="en-US" sz="2000" b="1" dirty="0" err="1">
                <a:latin typeface="+mn-ea"/>
              </a:rPr>
              <a:t>오픈되었을</a:t>
            </a:r>
            <a:r>
              <a:rPr lang="ko-KR" altLang="en-US" sz="2000" b="1" dirty="0">
                <a:latin typeface="+mn-ea"/>
              </a:rPr>
              <a:t> 때</a:t>
            </a:r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승리 확률 예측하기</a:t>
            </a:r>
            <a:r>
              <a:rPr lang="en-US" altLang="ko-KR" sz="2000" b="1" dirty="0">
                <a:latin typeface="+mn-ea"/>
              </a:rPr>
              <a:t>]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58520018-7CBF-4E5A-96CB-B13816F5A589}"/>
              </a:ext>
            </a:extLst>
          </p:cNvPr>
          <p:cNvSpPr/>
          <p:nvPr/>
        </p:nvSpPr>
        <p:spPr>
          <a:xfrm>
            <a:off x="575318" y="4445251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RANK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함수에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넣기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C1DEE6-82FC-4BA8-9FDB-0AF76FF49217}"/>
              </a:ext>
            </a:extLst>
          </p:cNvPr>
          <p:cNvCxnSpPr>
            <a:endCxn id="10" idx="0"/>
          </p:cNvCxnSpPr>
          <p:nvPr/>
        </p:nvCxnSpPr>
        <p:spPr>
          <a:xfrm>
            <a:off x="1319213" y="4008230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7446CD09-8159-4296-9093-116F1FC6B835}"/>
              </a:ext>
            </a:extLst>
          </p:cNvPr>
          <p:cNvSpPr/>
          <p:nvPr/>
        </p:nvSpPr>
        <p:spPr>
          <a:xfrm>
            <a:off x="543877" y="7577793"/>
            <a:ext cx="1550670" cy="5972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특수 족보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7D920A-019A-48F2-80C6-A622DC2A4D23}"/>
              </a:ext>
            </a:extLst>
          </p:cNvPr>
          <p:cNvCxnSpPr/>
          <p:nvPr/>
        </p:nvCxnSpPr>
        <p:spPr>
          <a:xfrm>
            <a:off x="1319213" y="7129255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A3469D02-57C4-42F6-87D4-ABC48F2EFDAE}"/>
              </a:ext>
            </a:extLst>
          </p:cNvPr>
          <p:cNvSpPr/>
          <p:nvPr/>
        </p:nvSpPr>
        <p:spPr>
          <a:xfrm>
            <a:off x="575318" y="8623549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암행어사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땡잡이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구사 처리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08340-81FD-457A-868C-B2DB5CDD67D2}"/>
              </a:ext>
            </a:extLst>
          </p:cNvPr>
          <p:cNvCxnSpPr>
            <a:cxnSpLocks/>
          </p:cNvCxnSpPr>
          <p:nvPr/>
        </p:nvCxnSpPr>
        <p:spPr>
          <a:xfrm>
            <a:off x="3338512" y="8186528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6843338D-A382-4918-9048-ABC30B7BA0BA}"/>
              </a:ext>
            </a:extLst>
          </p:cNvPr>
          <p:cNvSpPr/>
          <p:nvPr/>
        </p:nvSpPr>
        <p:spPr>
          <a:xfrm>
            <a:off x="575317" y="1382026"/>
            <a:ext cx="1487789" cy="580095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EDFAFB-176F-405D-8829-B1D66E12C2F4}"/>
              </a:ext>
            </a:extLst>
          </p:cNvPr>
          <p:cNvCxnSpPr>
            <a:cxnSpLocks/>
          </p:cNvCxnSpPr>
          <p:nvPr/>
        </p:nvCxnSpPr>
        <p:spPr>
          <a:xfrm>
            <a:off x="1319213" y="2970005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81A259D-AF40-4209-9645-3D8D5ED5F4DC}"/>
              </a:ext>
            </a:extLst>
          </p:cNvPr>
          <p:cNvSpPr/>
          <p:nvPr/>
        </p:nvSpPr>
        <p:spPr>
          <a:xfrm>
            <a:off x="575318" y="5483476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Rank1, Rank2,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Rank3 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F724D91-E30F-49D1-9B95-4C109648E4C1}"/>
              </a:ext>
            </a:extLst>
          </p:cNvPr>
          <p:cNvCxnSpPr>
            <a:endCxn id="18" idx="0"/>
          </p:cNvCxnSpPr>
          <p:nvPr/>
        </p:nvCxnSpPr>
        <p:spPr>
          <a:xfrm>
            <a:off x="1319213" y="5046455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66B55756-D9CD-4149-B2FE-37501D024DC7}"/>
              </a:ext>
            </a:extLst>
          </p:cNvPr>
          <p:cNvSpPr/>
          <p:nvPr/>
        </p:nvSpPr>
        <p:spPr>
          <a:xfrm>
            <a:off x="575318" y="6523081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Game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함수에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넣기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FCAA8F-E984-4C52-86C9-EDBA080859FE}"/>
              </a:ext>
            </a:extLst>
          </p:cNvPr>
          <p:cNvCxnSpPr>
            <a:endCxn id="20" idx="0"/>
          </p:cNvCxnSpPr>
          <p:nvPr/>
        </p:nvCxnSpPr>
        <p:spPr>
          <a:xfrm>
            <a:off x="1319213" y="6086060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1D5C2B7D-08DA-4C1F-8FAC-F404937507FE}"/>
              </a:ext>
            </a:extLst>
          </p:cNvPr>
          <p:cNvSpPr/>
          <p:nvPr/>
        </p:nvSpPr>
        <p:spPr>
          <a:xfrm>
            <a:off x="1289821" y="8205574"/>
            <a:ext cx="474055" cy="28046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F64662F-9BAC-4E7D-8CDF-14364E7D963A}"/>
              </a:ext>
            </a:extLst>
          </p:cNvPr>
          <p:cNvSpPr/>
          <p:nvPr/>
        </p:nvSpPr>
        <p:spPr>
          <a:xfrm>
            <a:off x="2594618" y="7578976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일반적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순서 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84C57D-D37E-488F-B99C-B0406A0E7BF9}"/>
              </a:ext>
            </a:extLst>
          </p:cNvPr>
          <p:cNvCxnSpPr>
            <a:cxnSpLocks/>
          </p:cNvCxnSpPr>
          <p:nvPr/>
        </p:nvCxnSpPr>
        <p:spPr>
          <a:xfrm>
            <a:off x="2086610" y="8924151"/>
            <a:ext cx="497840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64657B23-D7AD-4DC8-9BFB-1ADB8EEDF1BE}"/>
              </a:ext>
            </a:extLst>
          </p:cNvPr>
          <p:cNvSpPr/>
          <p:nvPr/>
        </p:nvSpPr>
        <p:spPr>
          <a:xfrm>
            <a:off x="2063106" y="7594911"/>
            <a:ext cx="474055" cy="28046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A51E2BC2-7EC3-4A11-9264-E968B4A44A42}"/>
              </a:ext>
            </a:extLst>
          </p:cNvPr>
          <p:cNvSpPr/>
          <p:nvPr/>
        </p:nvSpPr>
        <p:spPr>
          <a:xfrm>
            <a:off x="2594618" y="8623549"/>
            <a:ext cx="1487789" cy="60120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 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c(p1rank,p2rank,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P3rank)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4A7301-383B-4872-BA06-CCE626903EEF}"/>
              </a:ext>
            </a:extLst>
          </p:cNvPr>
          <p:cNvCxnSpPr>
            <a:cxnSpLocks/>
          </p:cNvCxnSpPr>
          <p:nvPr/>
        </p:nvCxnSpPr>
        <p:spPr>
          <a:xfrm>
            <a:off x="1327785" y="8186528"/>
            <a:ext cx="0" cy="43702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0B3E7E-6284-45EA-9947-7BBFB1312C19}"/>
              </a:ext>
            </a:extLst>
          </p:cNvPr>
          <p:cNvCxnSpPr>
            <a:cxnSpLocks/>
          </p:cNvCxnSpPr>
          <p:nvPr/>
        </p:nvCxnSpPr>
        <p:spPr>
          <a:xfrm>
            <a:off x="2086610" y="7876509"/>
            <a:ext cx="497840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9D0E9-2865-4D18-B154-2FFB666430AD}"/>
              </a:ext>
            </a:extLst>
          </p:cNvPr>
          <p:cNvSpPr txBox="1"/>
          <p:nvPr/>
        </p:nvSpPr>
        <p:spPr>
          <a:xfrm>
            <a:off x="3338512" y="1025971"/>
            <a:ext cx="272052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입력 데이터 형식</a:t>
            </a:r>
            <a:r>
              <a:rPr lang="en-US" altLang="ko-KR" b="1" dirty="0">
                <a:latin typeface="+mn-ea"/>
              </a:rPr>
              <a:t>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0EEB91-C8A4-4371-B19E-C386F7530785}"/>
              </a:ext>
            </a:extLst>
          </p:cNvPr>
          <p:cNvSpPr txBox="1"/>
          <p:nvPr/>
        </p:nvSpPr>
        <p:spPr>
          <a:xfrm>
            <a:off x="4373139" y="1458179"/>
            <a:ext cx="65127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1 / 0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5E8F90-1660-4C05-B36D-8B6238F50502}"/>
              </a:ext>
            </a:extLst>
          </p:cNvPr>
          <p:cNvSpPr txBox="1"/>
          <p:nvPr/>
        </p:nvSpPr>
        <p:spPr>
          <a:xfrm>
            <a:off x="4074473" y="1953608"/>
            <a:ext cx="33420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12FCE-96B2-4E7C-B63D-3B28A20DCE4E}"/>
              </a:ext>
            </a:extLst>
          </p:cNvPr>
          <p:cNvSpPr txBox="1"/>
          <p:nvPr/>
        </p:nvSpPr>
        <p:spPr>
          <a:xfrm>
            <a:off x="4698776" y="1960195"/>
            <a:ext cx="978006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특수패</a:t>
            </a:r>
            <a:r>
              <a:rPr lang="ko-KR" altLang="en-US" sz="1200" dirty="0">
                <a:latin typeface="+mn-ea"/>
              </a:rPr>
              <a:t> 여부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(0:</a:t>
            </a:r>
            <a:r>
              <a:rPr lang="ko-KR" altLang="en-US" sz="1200" dirty="0">
                <a:latin typeface="+mn-ea"/>
              </a:rPr>
              <a:t>일반</a:t>
            </a:r>
            <a:r>
              <a:rPr lang="en-US" altLang="ko-KR" sz="1200" dirty="0">
                <a:latin typeface="+mn-ea"/>
              </a:rPr>
              <a:t>,1:</a:t>
            </a:r>
            <a:r>
              <a:rPr lang="ko-KR" altLang="en-US" sz="1200" dirty="0">
                <a:latin typeface="+mn-ea"/>
              </a:rPr>
              <a:t>특수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70E4A8-A735-41C1-A962-510C031024B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241576" y="1732058"/>
            <a:ext cx="218505" cy="22155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ACE2FD-C427-4EF7-B88C-4D6E7C551D5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867498" y="1732271"/>
            <a:ext cx="320281" cy="227924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DCD230-D606-4F5D-8B86-78D001B89BB1}"/>
              </a:ext>
            </a:extLst>
          </p:cNvPr>
          <p:cNvSpPr txBox="1"/>
          <p:nvPr/>
        </p:nvSpPr>
        <p:spPr>
          <a:xfrm>
            <a:off x="3740267" y="2625141"/>
            <a:ext cx="2318774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200" dirty="0">
                <a:latin typeface="+mn-ea"/>
              </a:rPr>
              <a:t>※ </a:t>
            </a:r>
            <a:r>
              <a:rPr lang="ko-KR" altLang="en-US" sz="1200" dirty="0" err="1">
                <a:latin typeface="+mn-ea"/>
              </a:rPr>
              <a:t>특수패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1</a:t>
            </a:r>
            <a:r>
              <a:rPr lang="ko-KR" altLang="en-US" sz="1200" dirty="0">
                <a:latin typeface="+mn-ea"/>
              </a:rPr>
              <a:t>광</a:t>
            </a:r>
            <a:r>
              <a:rPr lang="en-US" altLang="ko-KR" sz="1200" dirty="0">
                <a:latin typeface="+mn-ea"/>
              </a:rPr>
              <a:t>, 3</a:t>
            </a:r>
            <a:r>
              <a:rPr lang="ko-KR" altLang="en-US" sz="1200" dirty="0">
                <a:latin typeface="+mn-ea"/>
              </a:rPr>
              <a:t>광</a:t>
            </a:r>
            <a:r>
              <a:rPr lang="en-US" altLang="ko-KR" sz="1200" dirty="0">
                <a:latin typeface="+mn-ea"/>
              </a:rPr>
              <a:t>, 8</a:t>
            </a:r>
            <a:r>
              <a:rPr lang="ko-KR" altLang="en-US" sz="1200" dirty="0">
                <a:latin typeface="+mn-ea"/>
              </a:rPr>
              <a:t>광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15ABB0-1C51-48D8-BD0A-A4CE59212319}"/>
              </a:ext>
            </a:extLst>
          </p:cNvPr>
          <p:cNvSpPr txBox="1"/>
          <p:nvPr/>
        </p:nvSpPr>
        <p:spPr>
          <a:xfrm>
            <a:off x="3338512" y="3057349"/>
            <a:ext cx="272052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&lt;RANK</a:t>
            </a:r>
            <a:r>
              <a:rPr lang="ko-KR" altLang="en-US" b="1" dirty="0">
                <a:latin typeface="+mn-ea"/>
              </a:rPr>
              <a:t>함수 내 규칙</a:t>
            </a:r>
            <a:r>
              <a:rPr lang="en-US" altLang="ko-KR" b="1" dirty="0">
                <a:latin typeface="+mn-ea"/>
              </a:rPr>
              <a:t>&gt;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BCADF31-5C28-4C9F-9C8F-1D64D1E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34779"/>
              </p:ext>
            </p:extLst>
          </p:nvPr>
        </p:nvGraphicFramePr>
        <p:xfrm>
          <a:off x="3338512" y="3743407"/>
          <a:ext cx="2820988" cy="284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668">
                  <a:extLst>
                    <a:ext uri="{9D8B030D-6E8A-4147-A177-3AD203B41FA5}">
                      <a16:colId xmlns:a16="http://schemas.microsoft.com/office/drawing/2014/main" val="41939241"/>
                    </a:ext>
                  </a:extLst>
                </a:gridCol>
                <a:gridCol w="663320">
                  <a:extLst>
                    <a:ext uri="{9D8B030D-6E8A-4147-A177-3AD203B41FA5}">
                      <a16:colId xmlns:a16="http://schemas.microsoft.com/office/drawing/2014/main" val="2106933402"/>
                    </a:ext>
                  </a:extLst>
                </a:gridCol>
              </a:tblGrid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 형식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422397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(3/1, 8/1)(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삼팔광땡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34705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(1/1, 3/1)(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광땡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573861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(10/0,10/1)(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장땡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28482"/>
                  </a:ext>
                </a:extLst>
              </a:tr>
              <a:tr h="31657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2310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(4/0,6/0),(4/1,6/0),…(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12023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(1/0,8/0),(1/1,8/0),…(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갑오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M+1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757744"/>
                  </a:ext>
                </a:extLst>
              </a:tr>
              <a:tr h="31657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99747"/>
                  </a:ext>
                </a:extLst>
              </a:tr>
              <a:tr h="31657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(2/0,8/0),(2/1,8/0),…(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망통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020765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721CFCE-B7BF-4CB5-9A4C-89EDA76E1FA0}"/>
              </a:ext>
            </a:extLst>
          </p:cNvPr>
          <p:cNvSpPr txBox="1"/>
          <p:nvPr/>
        </p:nvSpPr>
        <p:spPr>
          <a:xfrm>
            <a:off x="3338512" y="3463699"/>
            <a:ext cx="272052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Input : P1(</a:t>
            </a:r>
            <a:r>
              <a:rPr lang="en-US" altLang="ko-KR" sz="1200" dirty="0" err="1">
                <a:latin typeface="+mn-ea"/>
              </a:rPr>
              <a:t>a,b</a:t>
            </a:r>
            <a:r>
              <a:rPr lang="en-US" altLang="ko-KR" sz="1200" dirty="0">
                <a:latin typeface="+mn-ea"/>
              </a:rPr>
              <a:t>), P2(</a:t>
            </a:r>
            <a:r>
              <a:rPr lang="en-US" altLang="ko-KR" sz="1200" dirty="0" err="1">
                <a:latin typeface="+mn-ea"/>
              </a:rPr>
              <a:t>c,d</a:t>
            </a:r>
            <a:r>
              <a:rPr lang="en-US" altLang="ko-KR" sz="1200" dirty="0">
                <a:latin typeface="+mn-ea"/>
              </a:rPr>
              <a:t>), P3(</a:t>
            </a:r>
            <a:r>
              <a:rPr lang="en-US" altLang="ko-KR" sz="1200" dirty="0" err="1">
                <a:latin typeface="+mn-ea"/>
              </a:rPr>
              <a:t>e,f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3361E-D5AE-4136-BE5B-4080F80CB13E}"/>
              </a:ext>
            </a:extLst>
          </p:cNvPr>
          <p:cNvSpPr txBox="1"/>
          <p:nvPr/>
        </p:nvSpPr>
        <p:spPr>
          <a:xfrm>
            <a:off x="3338512" y="6660254"/>
            <a:ext cx="2720529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Output : Rank1, Rank2, Rank3</a:t>
            </a:r>
          </a:p>
          <a:p>
            <a:pPr algn="ctr"/>
            <a:r>
              <a:rPr lang="en-US" altLang="ko-KR" sz="1200" dirty="0">
                <a:latin typeface="+mn-ea"/>
              </a:rPr>
              <a:t>-&gt;</a:t>
            </a:r>
            <a:r>
              <a:rPr lang="ko-KR" altLang="en-US" sz="1200" dirty="0">
                <a:latin typeface="+mn-ea"/>
              </a:rPr>
              <a:t>그대로 </a:t>
            </a:r>
            <a:r>
              <a:rPr lang="en-US" altLang="ko-KR" sz="1200" dirty="0">
                <a:latin typeface="+mn-ea"/>
              </a:rPr>
              <a:t>Game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Input</a:t>
            </a:r>
            <a:r>
              <a:rPr lang="ko-KR" altLang="en-US" sz="1200" dirty="0">
                <a:latin typeface="+mn-ea"/>
              </a:rPr>
              <a:t>으로 </a:t>
            </a:r>
            <a:r>
              <a:rPr lang="ko-KR" altLang="en-US" sz="1200" dirty="0" err="1">
                <a:latin typeface="+mn-ea"/>
              </a:rPr>
              <a:t>들어감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01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187</Words>
  <Application>Microsoft Office PowerPoint</Application>
  <PresentationFormat>A4 용지(210x297mm)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Dohyun</dc:creator>
  <cp:lastModifiedBy>Dohyun</cp:lastModifiedBy>
  <cp:revision>12</cp:revision>
  <dcterms:created xsi:type="dcterms:W3CDTF">2018-04-20T07:40:10Z</dcterms:created>
  <dcterms:modified xsi:type="dcterms:W3CDTF">2018-04-20T08:27:09Z</dcterms:modified>
</cp:coreProperties>
</file>