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1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5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1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8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7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3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B0C7-D92E-444D-A8A4-BDD5DD6DD94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2BBF-E448-4CF8-A16B-4A8E92198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4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135655" y="1545431"/>
            <a:ext cx="1605092" cy="347960"/>
            <a:chOff x="4135655" y="1545431"/>
            <a:chExt cx="1605092" cy="347960"/>
          </a:xfrm>
        </p:grpSpPr>
        <p:pic>
          <p:nvPicPr>
            <p:cNvPr id="17" name="Picture 12" descr="minecraft sunglass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12" t="33183" b="33883"/>
            <a:stretch/>
          </p:blipFill>
          <p:spPr bwMode="auto">
            <a:xfrm>
              <a:off x="4922158" y="1545431"/>
              <a:ext cx="818589" cy="34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655" y="1545431"/>
              <a:ext cx="786503" cy="333464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4709160" y="3260430"/>
            <a:ext cx="5920378" cy="999150"/>
            <a:chOff x="4709160" y="3260430"/>
            <a:chExt cx="5920378" cy="999150"/>
          </a:xfrm>
        </p:grpSpPr>
        <p:sp>
          <p:nvSpPr>
            <p:cNvPr id="4" name="TextBox 3"/>
            <p:cNvSpPr txBox="1"/>
            <p:nvPr/>
          </p:nvSpPr>
          <p:spPr>
            <a:xfrm>
              <a:off x="5835079" y="3413149"/>
              <a:ext cx="4659285" cy="69371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6000" dirty="0" err="1" smtClean="0">
                  <a:latin typeface="Algerian" panose="04020705040A02060702" pitchFamily="82" charset="0"/>
                </a:rPr>
                <a:t>Tekhartha</a:t>
              </a:r>
              <a:endParaRPr lang="ko-KR" altLang="en-US" sz="6000" dirty="0">
                <a:latin typeface="Algerian" panose="04020705040A02060702" pitchFamily="82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998358" y="3351669"/>
              <a:ext cx="816672" cy="816672"/>
              <a:chOff x="4902483" y="3482775"/>
              <a:chExt cx="816672" cy="816672"/>
            </a:xfrm>
          </p:grpSpPr>
          <p:pic>
            <p:nvPicPr>
              <p:cNvPr id="1030" name="Picture 6" descr="https://upload.wikimedia.org/wikipedia/commons/thumb/1/17/Yin_yang.svg/260px-Yin_yang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902483" y="3482775"/>
                <a:ext cx="816672" cy="816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" name="그룹 7"/>
              <p:cNvGrpSpPr/>
              <p:nvPr/>
            </p:nvGrpSpPr>
            <p:grpSpPr>
              <a:xfrm>
                <a:off x="4917082" y="3799683"/>
                <a:ext cx="792238" cy="191292"/>
                <a:chOff x="4135655" y="3050381"/>
                <a:chExt cx="1605092" cy="347960"/>
              </a:xfrm>
            </p:grpSpPr>
            <p:pic>
              <p:nvPicPr>
                <p:cNvPr id="12" name="Picture 12" descr="minecraft sunglass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012" t="33183" b="33883"/>
                <a:stretch/>
              </p:blipFill>
              <p:spPr bwMode="auto">
                <a:xfrm>
                  <a:off x="4922158" y="3050381"/>
                  <a:ext cx="818589" cy="3479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596" b="91919" l="9636" r="100000">
                              <a14:foregroundMark x1="28908" y1="35859" x2="28908" y2="35859"/>
                              <a14:foregroundMark x1="34690" y1="47980" x2="34690" y2="47980"/>
                              <a14:foregroundMark x1="42184" y1="66162" x2="42184" y2="66162"/>
                              <a14:foregroundMark x1="42398" y1="34848" x2="42398" y2="34848"/>
                              <a14:foregroundMark x1="47323" y1="51515" x2="47323" y2="51515"/>
                              <a14:foregroundMark x1="55889" y1="66162" x2="55889" y2="66162"/>
                              <a14:foregroundMark x1="55889" y1="67677" x2="40257" y2="32323"/>
                              <a14:foregroundMark x1="26338" y1="37374" x2="41328" y2="65152"/>
                              <a14:foregroundMark x1="40899" y1="68687" x2="42398" y2="7373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5655" y="3050381"/>
                  <a:ext cx="786503" cy="333464"/>
                </a:xfrm>
                <a:prstGeom prst="rect">
                  <a:avLst/>
                </a:prstGeom>
              </p:spPr>
            </p:pic>
          </p:grpSp>
        </p:grpSp>
        <p:sp>
          <p:nvSpPr>
            <p:cNvPr id="21" name="직사각형 20"/>
            <p:cNvSpPr/>
            <p:nvPr/>
          </p:nvSpPr>
          <p:spPr>
            <a:xfrm>
              <a:off x="4709160" y="3260430"/>
              <a:ext cx="5920378" cy="999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7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Algerian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도현</dc:creator>
  <cp:lastModifiedBy>김 도현</cp:lastModifiedBy>
  <cp:revision>7</cp:revision>
  <dcterms:created xsi:type="dcterms:W3CDTF">2018-11-29T01:09:29Z</dcterms:created>
  <dcterms:modified xsi:type="dcterms:W3CDTF">2018-11-29T02:12:16Z</dcterms:modified>
</cp:coreProperties>
</file>