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1"/>
    <p:restoredTop sz="86446"/>
  </p:normalViewPr>
  <p:slideViewPr>
    <p:cSldViewPr snapToGrid="0" snapToObjects="1">
      <p:cViewPr varScale="1">
        <p:scale>
          <a:sx n="88" d="100"/>
          <a:sy n="88" d="100"/>
        </p:scale>
        <p:origin x="18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B5A2-B734-C34B-AFB7-34230A956874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557E-D919-8943-B46A-96D0F44E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engineering.com/githubs-csp-journey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tent_Security_Polic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curitylunchandlearn.mybluemix.net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Security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PassportJS</a:t>
            </a:r>
            <a:r>
              <a:rPr lang="en-US" dirty="0" smtClean="0"/>
              <a:t> and </a:t>
            </a:r>
            <a:r>
              <a:rPr lang="en-US" dirty="0" err="1" smtClean="0"/>
              <a:t>HelmetJS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Securing backend routes and preventing XSS attacks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0" y="258958"/>
            <a:ext cx="20701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00" y="258958"/>
            <a:ext cx="1244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Policies (CSPs)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layer of security against XSS and data injection attacks</a:t>
            </a:r>
          </a:p>
          <a:p>
            <a:r>
              <a:rPr lang="en-US" dirty="0" smtClean="0"/>
              <a:t>Allows you to:</a:t>
            </a:r>
          </a:p>
          <a:p>
            <a:pPr lvl="1"/>
            <a:r>
              <a:rPr lang="en-US" dirty="0" smtClean="0"/>
              <a:t>Restrict domain of scripts being executed on the site.</a:t>
            </a:r>
          </a:p>
          <a:p>
            <a:pPr lvl="1"/>
            <a:r>
              <a:rPr lang="en-US" dirty="0" smtClean="0"/>
              <a:t>Restrict inline </a:t>
            </a:r>
            <a:r>
              <a:rPr lang="en-US" dirty="0" err="1" smtClean="0"/>
              <a:t>javascript</a:t>
            </a:r>
            <a:r>
              <a:rPr lang="en-US" dirty="0" smtClean="0"/>
              <a:t> or </a:t>
            </a:r>
            <a:r>
              <a:rPr lang="en-US" dirty="0" err="1" smtClean="0"/>
              <a:t>eval</a:t>
            </a:r>
            <a:r>
              <a:rPr lang="en-US" dirty="0" smtClean="0"/>
              <a:t> functions from being executed. </a:t>
            </a:r>
          </a:p>
          <a:p>
            <a:pPr lvl="1"/>
            <a:r>
              <a:rPr lang="en-US" dirty="0" smtClean="0"/>
              <a:t>According to </a:t>
            </a:r>
            <a:r>
              <a:rPr lang="en-US" dirty="0" err="1" smtClean="0"/>
              <a:t>Github</a:t>
            </a:r>
            <a:r>
              <a:rPr lang="en-US" dirty="0" smtClean="0"/>
              <a:t> (Paraphrasing) “Our ever </a:t>
            </a:r>
            <a:r>
              <a:rPr lang="en-US" dirty="0"/>
              <a:t>evolving use of </a:t>
            </a:r>
            <a:r>
              <a:rPr lang="en-US" u="sng" dirty="0">
                <a:hlinkClick r:id="rId2"/>
              </a:rPr>
              <a:t>Content Security Policy</a:t>
            </a:r>
            <a:r>
              <a:rPr lang="en-US" dirty="0"/>
              <a:t> (CSP), </a:t>
            </a:r>
            <a:r>
              <a:rPr lang="en-US" dirty="0" smtClean="0"/>
              <a:t>is </a:t>
            </a:r>
            <a:r>
              <a:rPr lang="en-US" dirty="0"/>
              <a:t>our single most effective </a:t>
            </a:r>
            <a:r>
              <a:rPr lang="en-US" dirty="0" smtClean="0"/>
              <a:t>mitigation strategy agains</a:t>
            </a:r>
            <a:r>
              <a:rPr lang="en-US" dirty="0" smtClean="0"/>
              <a:t>t Content Injection attacks such as XSS</a:t>
            </a:r>
            <a:r>
              <a:rPr lang="en-US" dirty="0" smtClean="0"/>
              <a:t>.”</a:t>
            </a:r>
            <a:endParaRPr lang="en-US" dirty="0" smtClean="0"/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http://githubengineering.com/githubs-csp-journey/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CSP’s work via whitelisting allowed domains / code execution methods</a:t>
            </a:r>
          </a:p>
          <a:p>
            <a:pPr lvl="1"/>
            <a:r>
              <a:rPr lang="en-US" dirty="0" smtClean="0"/>
              <a:t>&lt;Demo&gt;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941" y="812800"/>
            <a:ext cx="2835859" cy="4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96" y="0"/>
            <a:ext cx="924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https://securitylunchandlearn.mybluemix.net/login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&lt;Code Review&gt;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Preface: What is Middleware?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90688"/>
            <a:ext cx="10083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6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PassportJS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Passport is Express middleware for Authentication</a:t>
            </a:r>
          </a:p>
          <a:p>
            <a:r>
              <a:rPr lang="en-US" dirty="0" smtClean="0"/>
              <a:t>Authentication vs Authorization</a:t>
            </a:r>
          </a:p>
          <a:p>
            <a:pPr lvl="1"/>
            <a:r>
              <a:rPr lang="en-US" dirty="0" smtClean="0"/>
              <a:t>Authentication: </a:t>
            </a:r>
          </a:p>
          <a:p>
            <a:pPr lvl="2"/>
            <a:r>
              <a:rPr lang="en-US" dirty="0" smtClean="0"/>
              <a:t>Do the credentials match what the user has provided?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2"/>
            <a:r>
              <a:rPr lang="en-US" dirty="0" smtClean="0"/>
              <a:t>Can this Authenticated user access this resource?</a:t>
            </a:r>
          </a:p>
          <a:p>
            <a:r>
              <a:rPr lang="en-US" dirty="0" smtClean="0"/>
              <a:t>Provides multiple Authentication “Strategies”</a:t>
            </a:r>
          </a:p>
          <a:p>
            <a:pPr lvl="1"/>
            <a:r>
              <a:rPr lang="en-US" dirty="0" smtClean="0"/>
              <a:t>Social Media Authentication (e.g. Facebook, Google, etc.)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Local </a:t>
            </a:r>
            <a:r>
              <a:rPr lang="en-US" dirty="0" smtClean="0"/>
              <a:t>Strategy</a:t>
            </a:r>
          </a:p>
          <a:p>
            <a:r>
              <a:rPr lang="en-US" dirty="0" err="1" smtClean="0"/>
              <a:t>PassportJS</a:t>
            </a:r>
            <a:r>
              <a:rPr lang="en-US" dirty="0" smtClean="0"/>
              <a:t> is used in conjunction with a session library to store the Authenticated user which I will cover later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the purposes of this tutorial I am going to cover Local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0" y="365125"/>
            <a:ext cx="1244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Strategy assumes that you have some method internal to the application to verify the users.</a:t>
            </a:r>
          </a:p>
          <a:p>
            <a:pPr lvl="1"/>
            <a:r>
              <a:rPr lang="en-US" dirty="0" smtClean="0"/>
              <a:t>E.g. User credentials stored in a DB</a:t>
            </a:r>
          </a:p>
          <a:p>
            <a:r>
              <a:rPr lang="en-US" dirty="0" smtClean="0"/>
              <a:t>&lt;Code Review&gt;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0" y="365125"/>
            <a:ext cx="1244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1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Once Authenticated, the user will be stored into the </a:t>
            </a:r>
            <a:r>
              <a:rPr lang="en-US" sz="2000" dirty="0" smtClean="0"/>
              <a:t>session</a:t>
            </a:r>
          </a:p>
          <a:p>
            <a:pPr lvl="1"/>
            <a:r>
              <a:rPr lang="en-US" sz="1600" dirty="0" smtClean="0"/>
              <a:t>Session data, is data relating to your logged in user such as id, username, role, etc. Either the data itself or a corresponding ID is stored in a cookie</a:t>
            </a:r>
          </a:p>
          <a:p>
            <a:r>
              <a:rPr lang="en-US" sz="2000" dirty="0" smtClean="0"/>
              <a:t>Two </a:t>
            </a:r>
            <a:r>
              <a:rPr lang="en-US" sz="2000" dirty="0" smtClean="0"/>
              <a:t>library options:</a:t>
            </a:r>
          </a:p>
          <a:p>
            <a:pPr lvl="1"/>
            <a:r>
              <a:rPr lang="en-US" sz="1800" dirty="0" smtClean="0"/>
              <a:t>Express-session</a:t>
            </a:r>
          </a:p>
          <a:p>
            <a:pPr lvl="2"/>
            <a:r>
              <a:rPr lang="en-US" sz="1600" dirty="0" smtClean="0"/>
              <a:t>The standard Node library to be used for Storing Session data</a:t>
            </a:r>
          </a:p>
          <a:p>
            <a:pPr lvl="2"/>
            <a:r>
              <a:rPr lang="en-US" sz="1600" dirty="0" smtClean="0"/>
              <a:t>Can stores data server side in memory (Not to be used in production) </a:t>
            </a:r>
          </a:p>
          <a:p>
            <a:pPr lvl="1"/>
            <a:r>
              <a:rPr lang="en-US" sz="1800" dirty="0" smtClean="0"/>
              <a:t>Cookie-session</a:t>
            </a:r>
            <a:endParaRPr lang="en-US" sz="2800" dirty="0" smtClean="0"/>
          </a:p>
          <a:p>
            <a:pPr lvl="2"/>
            <a:r>
              <a:rPr lang="en-US" sz="1600" dirty="0" smtClean="0"/>
              <a:t>Security concerns (To be addressed)</a:t>
            </a:r>
          </a:p>
          <a:p>
            <a:pPr lvl="2"/>
            <a:r>
              <a:rPr lang="en-US" sz="1600" dirty="0" smtClean="0"/>
              <a:t>Cookie Size constraints: 4096 bytes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665996"/>
            <a:ext cx="662940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45" y="816969"/>
            <a:ext cx="4447255" cy="4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Overview: HTTPS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1" y="1344059"/>
            <a:ext cx="5442858" cy="55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8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Oveview</a:t>
            </a:r>
            <a:r>
              <a:rPr lang="en-US" dirty="0" smtClean="0"/>
              <a:t>: Man in the Middle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83" y="1690688"/>
            <a:ext cx="6055633" cy="51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5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Session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09110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Concern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r>
                        <a:rPr lang="en-US" baseline="0" dirty="0" smtClean="0"/>
                        <a:t> in the middle attacks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“secure:</a:t>
                      </a:r>
                      <a:r>
                        <a:rPr lang="en-US" baseline="0" dirty="0" smtClean="0"/>
                        <a:t> true”</a:t>
                      </a:r>
                    </a:p>
                    <a:p>
                      <a:r>
                        <a:rPr lang="en-US" baseline="0" dirty="0" smtClean="0"/>
                        <a:t>Cookie will only be transmitted via HTTPS connection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site scripting attacks (XSS)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httpOnly</a:t>
                      </a:r>
                      <a:r>
                        <a:rPr lang="en-US" dirty="0" smtClean="0"/>
                        <a:t>: true”</a:t>
                      </a:r>
                    </a:p>
                    <a:p>
                      <a:r>
                        <a:rPr lang="en-US" dirty="0" smtClean="0"/>
                        <a:t>Cookie</a:t>
                      </a:r>
                      <a:r>
                        <a:rPr lang="en-US" baseline="0" dirty="0" smtClean="0"/>
                        <a:t> data will not be accessible by client side </a:t>
                      </a:r>
                      <a:r>
                        <a:rPr lang="en-US" baseline="0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006921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Bluemix</a:t>
            </a:r>
            <a:r>
              <a:rPr lang="en-US" dirty="0" smtClean="0"/>
              <a:t> Specific concerns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Bluemix</a:t>
            </a:r>
            <a:r>
              <a:rPr lang="en-US" dirty="0" smtClean="0"/>
              <a:t> offers SSL Termination at the </a:t>
            </a:r>
            <a:r>
              <a:rPr lang="en-US" dirty="0" err="1" smtClean="0"/>
              <a:t>Datapower</a:t>
            </a:r>
            <a:r>
              <a:rPr lang="en-US" dirty="0" smtClean="0"/>
              <a:t> layer of </a:t>
            </a:r>
            <a:r>
              <a:rPr lang="en-US" dirty="0" err="1" smtClean="0"/>
              <a:t>Bluemix</a:t>
            </a:r>
            <a:r>
              <a:rPr lang="en-US" dirty="0" smtClean="0"/>
              <a:t>, therefore any traffic making it’s way to your application is technically HTTP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secureProxy</a:t>
            </a:r>
            <a:r>
              <a:rPr lang="en-US" dirty="0" smtClean="0"/>
              <a:t>: true” and </a:t>
            </a:r>
            <a:r>
              <a:rPr lang="en-US" dirty="0" err="1" smtClean="0"/>
              <a:t>app.set</a:t>
            </a:r>
            <a:r>
              <a:rPr lang="en-US" dirty="0" smtClean="0"/>
              <a:t>('trust proxy', 1) to signal to cookie-session the application is actually getting HTTPS traffic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Datapower</a:t>
            </a:r>
            <a:r>
              <a:rPr lang="en-US" dirty="0" smtClean="0"/>
              <a:t> when forwarding traffic to your application will add the header “$</a:t>
            </a:r>
            <a:r>
              <a:rPr lang="en-US" dirty="0" err="1" smtClean="0"/>
              <a:t>wsis</a:t>
            </a:r>
            <a:r>
              <a:rPr lang="en-US" dirty="0" smtClean="0"/>
              <a:t>” which will be false if the request used HTTP. Use this to redirect traffic to use HTTPS.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&lt;Demo&gt;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45" y="816969"/>
            <a:ext cx="4447255" cy="4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Helmetjs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Helmetjs</a:t>
            </a:r>
            <a:r>
              <a:rPr lang="en-US" dirty="0" smtClean="0"/>
              <a:t> provides a variety of methods to add security to your application</a:t>
            </a:r>
          </a:p>
          <a:p>
            <a:pPr lvl="1"/>
            <a:r>
              <a:rPr lang="en-US" dirty="0" smtClean="0"/>
              <a:t>Enable “</a:t>
            </a:r>
            <a:r>
              <a:rPr lang="en-US" dirty="0" err="1" smtClean="0"/>
              <a:t>frameguard</a:t>
            </a:r>
            <a:r>
              <a:rPr lang="en-US" dirty="0" smtClean="0"/>
              <a:t>” to prevent clickjacking attacks</a:t>
            </a:r>
          </a:p>
          <a:p>
            <a:pPr lvl="1"/>
            <a:r>
              <a:rPr lang="en-US" dirty="0" smtClean="0"/>
              <a:t>Turning on “No sniff” which can prevent issues caused by browsers MIME Content sniffing</a:t>
            </a:r>
          </a:p>
          <a:p>
            <a:pPr lvl="1"/>
            <a:r>
              <a:rPr lang="en-US" dirty="0" smtClean="0"/>
              <a:t>The most important aspect CSPs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41" y="812800"/>
            <a:ext cx="2835859" cy="4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</TotalTime>
  <Words>467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NodeJS Security  Using PassportJS and HelmetJS:</vt:lpstr>
      <vt:lpstr>Preface: What is Middleware?</vt:lpstr>
      <vt:lpstr>PassportJS</vt:lpstr>
      <vt:lpstr>Local Strategy</vt:lpstr>
      <vt:lpstr>Session Storage</vt:lpstr>
      <vt:lpstr>Overview: HTTPS</vt:lpstr>
      <vt:lpstr>Oveview: Man in the Middle</vt:lpstr>
      <vt:lpstr>Cookie Session Example</vt:lpstr>
      <vt:lpstr>Helmetjs</vt:lpstr>
      <vt:lpstr>Content Security Policies (CSPs)</vt:lpstr>
      <vt:lpstr>PowerPoint Presentation</vt:lpstr>
      <vt:lpstr>App Demo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Security Using Passportjs and Helmet</dc:title>
  <dc:creator>DALE Haazen</dc:creator>
  <cp:lastModifiedBy>DALE Haazen</cp:lastModifiedBy>
  <cp:revision>29</cp:revision>
  <dcterms:created xsi:type="dcterms:W3CDTF">2016-08-04T14:17:04Z</dcterms:created>
  <dcterms:modified xsi:type="dcterms:W3CDTF">2016-08-10T18:42:11Z</dcterms:modified>
</cp:coreProperties>
</file>