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99" d="100"/>
          <a:sy n="99" d="100"/>
        </p:scale>
        <p:origin x="469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MANUAL USUARIO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QNK </a:t>
            </a:r>
            <a:r>
              <a:rPr lang="es-ES" dirty="0" err="1"/>
              <a:t>Music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82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Perfil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CF8B4C0-BACF-23FE-F3F0-C00DF96CE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301330"/>
            <a:ext cx="10553700" cy="347930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B2C6B1E-6FCB-6889-AA15-57D92ED71F12}"/>
              </a:ext>
            </a:extLst>
          </p:cNvPr>
          <p:cNvSpPr txBox="1"/>
          <p:nvPr/>
        </p:nvSpPr>
        <p:spPr>
          <a:xfrm>
            <a:off x="819150" y="6041480"/>
            <a:ext cx="870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Podremos modificar nuestros datos o eliminar la cuenta</a:t>
            </a:r>
          </a:p>
        </p:txBody>
      </p:sp>
    </p:spTree>
    <p:extLst>
      <p:ext uri="{BB962C8B-B14F-4D97-AF65-F5344CB8AC3E}">
        <p14:creationId xmlns:p14="http://schemas.microsoft.com/office/powerpoint/2010/main" val="329564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Editar perfil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E2CFDCD-6692-892A-75F5-57397AF2E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786" y="2222500"/>
            <a:ext cx="7776428" cy="363696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28447E-E186-32D6-7C85-24083EDA37F6}"/>
              </a:ext>
            </a:extLst>
          </p:cNvPr>
          <p:cNvSpPr txBox="1"/>
          <p:nvPr/>
        </p:nvSpPr>
        <p:spPr>
          <a:xfrm>
            <a:off x="810000" y="6331789"/>
            <a:ext cx="470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Datos que podremos modificar del perfil</a:t>
            </a:r>
          </a:p>
        </p:txBody>
      </p:sp>
    </p:spTree>
    <p:extLst>
      <p:ext uri="{BB962C8B-B14F-4D97-AF65-F5344CB8AC3E}">
        <p14:creationId xmlns:p14="http://schemas.microsoft.com/office/powerpoint/2010/main" val="59211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D807D-2FEF-AC9D-39E2-F242E8539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A95BE-4BEA-11F8-290F-115629E3F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027902F2-7AE6-2BAF-DD71-486C9AE79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39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Registro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494" y="2222500"/>
            <a:ext cx="4463011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3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188" y="2222500"/>
            <a:ext cx="5625623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6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572784"/>
            <a:ext cx="10553700" cy="293639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19150" y="5802284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es la primera vez que acecemos, no se mostrará ninguna canción, si no se mostrará la última escuchada</a:t>
            </a:r>
          </a:p>
        </p:txBody>
      </p:sp>
    </p:spTree>
    <p:extLst>
      <p:ext uri="{BB962C8B-B14F-4D97-AF65-F5344CB8AC3E}">
        <p14:creationId xmlns:p14="http://schemas.microsoft.com/office/powerpoint/2010/main" val="233957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Buscar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BB36CB-EA20-9420-A58C-CFE74C69D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139" y="2222500"/>
            <a:ext cx="8175722" cy="363696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3EA927F-D491-379E-A3FA-AB4458F0B91E}"/>
              </a:ext>
            </a:extLst>
          </p:cNvPr>
          <p:cNvSpPr txBox="1"/>
          <p:nvPr/>
        </p:nvSpPr>
        <p:spPr>
          <a:xfrm>
            <a:off x="810000" y="6193766"/>
            <a:ext cx="102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Desde aquí podremos guardar canciones en </a:t>
            </a:r>
            <a:r>
              <a:rPr lang="es-ES" dirty="0" err="1"/>
              <a:t>playlist</a:t>
            </a:r>
            <a:r>
              <a:rPr lang="es-ES" dirty="0"/>
              <a:t>(+), favoritos(corazón) o reproducirlas</a:t>
            </a:r>
          </a:p>
        </p:txBody>
      </p:sp>
    </p:spTree>
    <p:extLst>
      <p:ext uri="{BB962C8B-B14F-4D97-AF65-F5344CB8AC3E}">
        <p14:creationId xmlns:p14="http://schemas.microsoft.com/office/powerpoint/2010/main" val="403110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Playlist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776FD63-613C-9DBF-C11E-CE0057811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484104"/>
            <a:ext cx="10553700" cy="311375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0B17DE7-2123-225F-5DEF-B4CB12C66F92}"/>
              </a:ext>
            </a:extLst>
          </p:cNvPr>
          <p:cNvSpPr txBox="1"/>
          <p:nvPr/>
        </p:nvSpPr>
        <p:spPr>
          <a:xfrm>
            <a:off x="905774" y="6211019"/>
            <a:ext cx="976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Visualizaremos todas las </a:t>
            </a:r>
            <a:r>
              <a:rPr lang="es-ES" dirty="0" err="1"/>
              <a:t>playlist</a:t>
            </a:r>
            <a:r>
              <a:rPr lang="es-ES" dirty="0"/>
              <a:t> creada, además de poder crear nuevas o eliminarlas</a:t>
            </a:r>
          </a:p>
        </p:txBody>
      </p:sp>
    </p:spTree>
    <p:extLst>
      <p:ext uri="{BB962C8B-B14F-4D97-AF65-F5344CB8AC3E}">
        <p14:creationId xmlns:p14="http://schemas.microsoft.com/office/powerpoint/2010/main" val="21600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Cotenido</a:t>
            </a:r>
            <a:r>
              <a:rPr lang="es-ES" dirty="0"/>
              <a:t> </a:t>
            </a:r>
            <a:r>
              <a:rPr lang="es-ES" dirty="0" err="1"/>
              <a:t>playlist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6F66F0-442D-C4D1-5F98-3BAB26210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269112"/>
            <a:ext cx="10553700" cy="354373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F521CF3-5BB0-EB70-91F3-5D38F27D2CEA}"/>
              </a:ext>
            </a:extLst>
          </p:cNvPr>
          <p:cNvSpPr txBox="1"/>
          <p:nvPr/>
        </p:nvSpPr>
        <p:spPr>
          <a:xfrm>
            <a:off x="1173192" y="6374921"/>
            <a:ext cx="616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Podremos visualizar y eliminar canciones de la </a:t>
            </a:r>
            <a:r>
              <a:rPr lang="es-ES" dirty="0" err="1"/>
              <a:t>playlist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525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Canciones favoritas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BCE483E-6AE9-B12D-16B8-D477D1525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625576"/>
            <a:ext cx="10553700" cy="283081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C728332-DAD5-9B18-B1BA-FA0F8B18A294}"/>
              </a:ext>
            </a:extLst>
          </p:cNvPr>
          <p:cNvSpPr txBox="1"/>
          <p:nvPr/>
        </p:nvSpPr>
        <p:spPr>
          <a:xfrm>
            <a:off x="819150" y="6107502"/>
            <a:ext cx="796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Podremos visualizar las canciones favoritas, reproducirlas y eliminarlas</a:t>
            </a:r>
          </a:p>
        </p:txBody>
      </p:sp>
    </p:spTree>
    <p:extLst>
      <p:ext uri="{BB962C8B-B14F-4D97-AF65-F5344CB8AC3E}">
        <p14:creationId xmlns:p14="http://schemas.microsoft.com/office/powerpoint/2010/main" val="5277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Artistas favoritos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F8D3580-A655-1390-6007-F4295D732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381837"/>
            <a:ext cx="10553700" cy="331828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EEF8C32-36EA-DD8D-9B94-09A4A7BD2EBC}"/>
              </a:ext>
            </a:extLst>
          </p:cNvPr>
          <p:cNvSpPr txBox="1"/>
          <p:nvPr/>
        </p:nvSpPr>
        <p:spPr>
          <a:xfrm>
            <a:off x="1414732" y="6176513"/>
            <a:ext cx="931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Podremos ver los 5 artistas mas escuchados y con un click buscar canciones suyas</a:t>
            </a:r>
          </a:p>
        </p:txBody>
      </p:sp>
    </p:spTree>
    <p:extLst>
      <p:ext uri="{BB962C8B-B14F-4D97-AF65-F5344CB8AC3E}">
        <p14:creationId xmlns:p14="http://schemas.microsoft.com/office/powerpoint/2010/main" val="1971310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19</TotalTime>
  <Words>112</Words>
  <Application>Microsoft Office PowerPoint</Application>
  <PresentationFormat>Panorámica</PresentationFormat>
  <Paragraphs>21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Citable</vt:lpstr>
      <vt:lpstr>MANUAL USUARIO</vt:lpstr>
      <vt:lpstr>Registro</vt:lpstr>
      <vt:lpstr>Login</vt:lpstr>
      <vt:lpstr>Inicio</vt:lpstr>
      <vt:lpstr>Buscar</vt:lpstr>
      <vt:lpstr>Playlist</vt:lpstr>
      <vt:lpstr>Cotenido playlist</vt:lpstr>
      <vt:lpstr>Canciones favoritas</vt:lpstr>
      <vt:lpstr>Artistas favoritos</vt:lpstr>
      <vt:lpstr>Perfil</vt:lpstr>
      <vt:lpstr>Editar perfil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USUARIO</dc:title>
  <dc:creator>Diego Heras</dc:creator>
  <cp:lastModifiedBy>Diego Heras</cp:lastModifiedBy>
  <cp:revision>4</cp:revision>
  <dcterms:created xsi:type="dcterms:W3CDTF">2025-05-29T18:31:46Z</dcterms:created>
  <dcterms:modified xsi:type="dcterms:W3CDTF">2025-05-29T19:05:14Z</dcterms:modified>
</cp:coreProperties>
</file>