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30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lexander Hachig" userId="59820d64-42df-4844-80fe-846724b7c011" providerId="ADAL" clId="{4BE85964-684F-4F53-A913-037FFC79565F}"/>
    <pc:docChg chg="custSel modSld">
      <pc:chgData name="Diego Alexander Hachig" userId="59820d64-42df-4844-80fe-846724b7c011" providerId="ADAL" clId="{4BE85964-684F-4F53-A913-037FFC79565F}" dt="2025-06-29T23:14:24.530" v="1" actId="26606"/>
      <pc:docMkLst>
        <pc:docMk/>
      </pc:docMkLst>
      <pc:sldChg chg="addSp delSp modSp mod">
        <pc:chgData name="Diego Alexander Hachig" userId="59820d64-42df-4844-80fe-846724b7c011" providerId="ADAL" clId="{4BE85964-684F-4F53-A913-037FFC79565F}" dt="2025-06-29T23:13:04.074" v="0" actId="26606"/>
        <pc:sldMkLst>
          <pc:docMk/>
          <pc:sldMk cId="0" sldId="256"/>
        </pc:sldMkLst>
        <pc:spChg chg="mod">
          <ac:chgData name="Diego Alexander Hachig" userId="59820d64-42df-4844-80fe-846724b7c011" providerId="ADAL" clId="{4BE85964-684F-4F53-A913-037FFC79565F}" dt="2025-06-29T23:13:04.074" v="0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Diego Alexander Hachig" userId="59820d64-42df-4844-80fe-846724b7c011" providerId="ADAL" clId="{4BE85964-684F-4F53-A913-037FFC79565F}" dt="2025-06-29T23:13:04.074" v="0" actId="26606"/>
          <ac:spMkLst>
            <pc:docMk/>
            <pc:sldMk cId="0" sldId="256"/>
            <ac:spMk id="3" creationId="{00000000-0000-0000-0000-000000000000}"/>
          </ac:spMkLst>
        </pc:spChg>
        <pc:grpChg chg="del">
          <ac:chgData name="Diego Alexander Hachig" userId="59820d64-42df-4844-80fe-846724b7c011" providerId="ADAL" clId="{4BE85964-684F-4F53-A913-037FFC79565F}" dt="2025-06-29T23:13:04.074" v="0" actId="26606"/>
          <ac:grpSpMkLst>
            <pc:docMk/>
            <pc:sldMk cId="0" sldId="256"/>
            <ac:grpSpMk id="9" creationId="{1351B104-9B78-4A2B-B970-FA8ABE1CE12D}"/>
          </ac:grpSpMkLst>
        </pc:grpChg>
        <pc:grpChg chg="del">
          <ac:chgData name="Diego Alexander Hachig" userId="59820d64-42df-4844-80fe-846724b7c011" providerId="ADAL" clId="{4BE85964-684F-4F53-A913-037FFC79565F}" dt="2025-06-29T23:13:04.074" v="0" actId="26606"/>
          <ac:grpSpMkLst>
            <pc:docMk/>
            <pc:sldMk cId="0" sldId="256"/>
            <ac:grpSpMk id="13" creationId="{D4116A08-770E-4DC3-AAB6-E3E8E6CEC832}"/>
          </ac:grpSpMkLst>
        </pc:grpChg>
        <pc:grpChg chg="del">
          <ac:chgData name="Diego Alexander Hachig" userId="59820d64-42df-4844-80fe-846724b7c011" providerId="ADAL" clId="{4BE85964-684F-4F53-A913-037FFC79565F}" dt="2025-06-29T23:13:04.074" v="0" actId="26606"/>
          <ac:grpSpMkLst>
            <pc:docMk/>
            <pc:sldMk cId="0" sldId="256"/>
            <ac:grpSpMk id="69" creationId="{77EB1C59-16D1-4C5E-9775-50CB40E022FE}"/>
          </ac:grpSpMkLst>
        </pc:grpChg>
        <pc:grpChg chg="add">
          <ac:chgData name="Diego Alexander Hachig" userId="59820d64-42df-4844-80fe-846724b7c011" providerId="ADAL" clId="{4BE85964-684F-4F53-A913-037FFC79565F}" dt="2025-06-29T23:13:04.074" v="0" actId="26606"/>
          <ac:grpSpMkLst>
            <pc:docMk/>
            <pc:sldMk cId="0" sldId="256"/>
            <ac:grpSpMk id="84" creationId="{316DCFC9-6877-407C-8170-608FCB8E35AE}"/>
          </ac:grpSpMkLst>
        </pc:grpChg>
        <pc:grpChg chg="add">
          <ac:chgData name="Diego Alexander Hachig" userId="59820d64-42df-4844-80fe-846724b7c011" providerId="ADAL" clId="{4BE85964-684F-4F53-A913-037FFC79565F}" dt="2025-06-29T23:13:04.074" v="0" actId="26606"/>
          <ac:grpSpMkLst>
            <pc:docMk/>
            <pc:sldMk cId="0" sldId="256"/>
            <ac:grpSpMk id="88" creationId="{89353FE7-0D03-4AD2-8B8A-60A06F6BDA4C}"/>
          </ac:grpSpMkLst>
        </pc:grpChg>
        <pc:picChg chg="mod ord">
          <ac:chgData name="Diego Alexander Hachig" userId="59820d64-42df-4844-80fe-846724b7c011" providerId="ADAL" clId="{4BE85964-684F-4F53-A913-037FFC79565F}" dt="2025-06-29T23:13:04.074" v="0" actId="26606"/>
          <ac:picMkLst>
            <pc:docMk/>
            <pc:sldMk cId="0" sldId="256"/>
            <ac:picMk id="5" creationId="{9335D78D-3334-1517-804F-62CE6C3533E9}"/>
          </ac:picMkLst>
        </pc:picChg>
      </pc:sldChg>
      <pc:sldChg chg="addSp delSp modSp mod">
        <pc:chgData name="Diego Alexander Hachig" userId="59820d64-42df-4844-80fe-846724b7c011" providerId="ADAL" clId="{4BE85964-684F-4F53-A913-037FFC79565F}" dt="2025-06-29T23:14:24.530" v="1" actId="26606"/>
        <pc:sldMkLst>
          <pc:docMk/>
          <pc:sldMk cId="0" sldId="263"/>
        </pc:sldMkLst>
        <pc:spChg chg="del">
          <ac:chgData name="Diego Alexander Hachig" userId="59820d64-42df-4844-80fe-846724b7c011" providerId="ADAL" clId="{4BE85964-684F-4F53-A913-037FFC79565F}" dt="2025-06-29T23:14:24.530" v="1" actId="26606"/>
          <ac:spMkLst>
            <pc:docMk/>
            <pc:sldMk cId="0" sldId="263"/>
            <ac:spMk id="9" creationId="{2EEF4763-EB4A-4A35-89EB-AD2763B48C3B}"/>
          </ac:spMkLst>
        </pc:spChg>
        <pc:spChg chg="add">
          <ac:chgData name="Diego Alexander Hachig" userId="59820d64-42df-4844-80fe-846724b7c011" providerId="ADAL" clId="{4BE85964-684F-4F53-A913-037FFC79565F}" dt="2025-06-29T23:14:24.530" v="1" actId="26606"/>
          <ac:spMkLst>
            <pc:docMk/>
            <pc:sldMk cId="0" sldId="263"/>
            <ac:spMk id="14" creationId="{2EEF4763-EB4A-4A35-89EB-AD2763B48C3B}"/>
          </ac:spMkLst>
        </pc:spChg>
        <pc:graphicFrameChg chg="mod modGraphic">
          <ac:chgData name="Diego Alexander Hachig" userId="59820d64-42df-4844-80fe-846724b7c011" providerId="ADAL" clId="{4BE85964-684F-4F53-A913-037FFC79565F}" dt="2025-06-29T23:14:24.530" v="1" actId="26606"/>
          <ac:graphicFrameMkLst>
            <pc:docMk/>
            <pc:sldMk cId="0" sldId="263"/>
            <ac:graphicFrameMk id="5" creationId="{2920E353-5ED2-FD04-39D0-13F29A4CCB8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56E3F3-FE7F-47A4-91B2-F7193DE388D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3232B6-9D7C-4C90-8AAA-30EC124D2279}">
      <dgm:prSet/>
      <dgm:spPr/>
      <dgm:t>
        <a:bodyPr/>
        <a:lstStyle/>
        <a:p>
          <a:pPr>
            <a:defRPr cap="all"/>
          </a:pPr>
          <a:r>
            <a:rPr lang="en-US"/>
            <a:t>Se importan bibliotecas necesarias:</a:t>
          </a:r>
        </a:p>
      </dgm:t>
    </dgm:pt>
    <dgm:pt modelId="{7AFD4042-1D18-4355-A7F5-B7CAA2F3522D}" type="parTrans" cxnId="{F541D167-9C42-4484-85FD-3496A5CF3B91}">
      <dgm:prSet/>
      <dgm:spPr/>
      <dgm:t>
        <a:bodyPr/>
        <a:lstStyle/>
        <a:p>
          <a:endParaRPr lang="en-US"/>
        </a:p>
      </dgm:t>
    </dgm:pt>
    <dgm:pt modelId="{BA5B7711-17DA-4E99-AF9B-547D40657C7D}" type="sibTrans" cxnId="{F541D167-9C42-4484-85FD-3496A5CF3B91}">
      <dgm:prSet/>
      <dgm:spPr/>
      <dgm:t>
        <a:bodyPr/>
        <a:lstStyle/>
        <a:p>
          <a:endParaRPr lang="en-US"/>
        </a:p>
      </dgm:t>
    </dgm:pt>
    <dgm:pt modelId="{327AB22C-EEA9-4D97-91DF-410449CE4D08}">
      <dgm:prSet/>
      <dgm:spPr/>
      <dgm:t>
        <a:bodyPr/>
        <a:lstStyle/>
        <a:p>
          <a:pPr>
            <a:defRPr cap="all"/>
          </a:pPr>
          <a:r>
            <a:rPr lang="en-US"/>
            <a:t>tkinter: interfaz gráfica</a:t>
          </a:r>
        </a:p>
      </dgm:t>
    </dgm:pt>
    <dgm:pt modelId="{71ABA85A-34AA-4CA8-80C2-FBEB51680131}" type="parTrans" cxnId="{9B7DA13D-1F35-44C4-96F1-EE6F4D9552F1}">
      <dgm:prSet/>
      <dgm:spPr/>
      <dgm:t>
        <a:bodyPr/>
        <a:lstStyle/>
        <a:p>
          <a:endParaRPr lang="en-US"/>
        </a:p>
      </dgm:t>
    </dgm:pt>
    <dgm:pt modelId="{358E68BA-81F9-4AB5-B544-6137DF2656B7}" type="sibTrans" cxnId="{9B7DA13D-1F35-44C4-96F1-EE6F4D9552F1}">
      <dgm:prSet/>
      <dgm:spPr/>
      <dgm:t>
        <a:bodyPr/>
        <a:lstStyle/>
        <a:p>
          <a:endParaRPr lang="en-US"/>
        </a:p>
      </dgm:t>
    </dgm:pt>
    <dgm:pt modelId="{C61F0187-43F0-45E4-829C-B589B35975E0}">
      <dgm:prSet/>
      <dgm:spPr/>
      <dgm:t>
        <a:bodyPr/>
        <a:lstStyle/>
        <a:p>
          <a:pPr>
            <a:defRPr cap="all"/>
          </a:pPr>
          <a:r>
            <a:rPr lang="en-US"/>
            <a:t>messagebox: cuadros de diálogo</a:t>
          </a:r>
        </a:p>
      </dgm:t>
    </dgm:pt>
    <dgm:pt modelId="{1F0BF7A2-1240-4024-9D6B-71EAED4AD2EE}" type="parTrans" cxnId="{82FA13C1-D779-4DEE-85EA-3B342009DA8C}">
      <dgm:prSet/>
      <dgm:spPr/>
      <dgm:t>
        <a:bodyPr/>
        <a:lstStyle/>
        <a:p>
          <a:endParaRPr lang="en-US"/>
        </a:p>
      </dgm:t>
    </dgm:pt>
    <dgm:pt modelId="{6F66750D-17DB-4C4C-B795-E1CF8158C720}" type="sibTrans" cxnId="{82FA13C1-D779-4DEE-85EA-3B342009DA8C}">
      <dgm:prSet/>
      <dgm:spPr/>
      <dgm:t>
        <a:bodyPr/>
        <a:lstStyle/>
        <a:p>
          <a:endParaRPr lang="en-US"/>
        </a:p>
      </dgm:t>
    </dgm:pt>
    <dgm:pt modelId="{6AA00016-6876-40AD-90AB-8FFDD1CB71B9}">
      <dgm:prSet/>
      <dgm:spPr/>
      <dgm:t>
        <a:bodyPr/>
        <a:lstStyle/>
        <a:p>
          <a:pPr>
            <a:defRPr cap="all"/>
          </a:pPr>
          <a:r>
            <a:rPr lang="en-US"/>
            <a:t>secrets: generación segura de contraseñas</a:t>
          </a:r>
        </a:p>
      </dgm:t>
    </dgm:pt>
    <dgm:pt modelId="{257B91C7-85FA-4308-A2BE-813298E2E45D}" type="parTrans" cxnId="{E5E1E4CC-26F0-447A-B5AB-29D22B2C0FAD}">
      <dgm:prSet/>
      <dgm:spPr/>
      <dgm:t>
        <a:bodyPr/>
        <a:lstStyle/>
        <a:p>
          <a:endParaRPr lang="en-US"/>
        </a:p>
      </dgm:t>
    </dgm:pt>
    <dgm:pt modelId="{C01CB310-D1FF-4B1A-A5B6-FE1E358FC104}" type="sibTrans" cxnId="{E5E1E4CC-26F0-447A-B5AB-29D22B2C0FAD}">
      <dgm:prSet/>
      <dgm:spPr/>
      <dgm:t>
        <a:bodyPr/>
        <a:lstStyle/>
        <a:p>
          <a:endParaRPr lang="en-US"/>
        </a:p>
      </dgm:t>
    </dgm:pt>
    <dgm:pt modelId="{A3661404-3AC1-4907-ACC5-65C961D457DC}">
      <dgm:prSet/>
      <dgm:spPr/>
      <dgm:t>
        <a:bodyPr/>
        <a:lstStyle/>
        <a:p>
          <a:pPr>
            <a:defRPr cap="all"/>
          </a:pPr>
          <a:r>
            <a:rPr lang="en-US"/>
            <a:t>string: conjuntos de caracteres</a:t>
          </a:r>
        </a:p>
      </dgm:t>
    </dgm:pt>
    <dgm:pt modelId="{AC9CB931-AAB8-40AA-9D55-65184C8FA8A9}" type="parTrans" cxnId="{64F9BD53-9BA9-4D63-BDC2-B11600363DC8}">
      <dgm:prSet/>
      <dgm:spPr/>
      <dgm:t>
        <a:bodyPr/>
        <a:lstStyle/>
        <a:p>
          <a:endParaRPr lang="en-US"/>
        </a:p>
      </dgm:t>
    </dgm:pt>
    <dgm:pt modelId="{745F83A3-1AC1-4838-84CF-7E211E942BAF}" type="sibTrans" cxnId="{64F9BD53-9BA9-4D63-BDC2-B11600363DC8}">
      <dgm:prSet/>
      <dgm:spPr/>
      <dgm:t>
        <a:bodyPr/>
        <a:lstStyle/>
        <a:p>
          <a:endParaRPr lang="en-US"/>
        </a:p>
      </dgm:t>
    </dgm:pt>
    <dgm:pt modelId="{D0840FA2-417D-4C48-9F26-32CABB66061A}">
      <dgm:prSet/>
      <dgm:spPr/>
      <dgm:t>
        <a:bodyPr/>
        <a:lstStyle/>
        <a:p>
          <a:pPr>
            <a:defRPr cap="all"/>
          </a:pPr>
          <a:r>
            <a:rPr lang="en-US"/>
            <a:t>pyperclip: copiar al portapapeles</a:t>
          </a:r>
        </a:p>
      </dgm:t>
    </dgm:pt>
    <dgm:pt modelId="{30DA0A98-0075-48B3-9584-EDB5253EDEED}" type="parTrans" cxnId="{2F084F8D-5FC1-4CE8-BF86-1ACCA0B02EC2}">
      <dgm:prSet/>
      <dgm:spPr/>
      <dgm:t>
        <a:bodyPr/>
        <a:lstStyle/>
        <a:p>
          <a:endParaRPr lang="en-US"/>
        </a:p>
      </dgm:t>
    </dgm:pt>
    <dgm:pt modelId="{2E70DF8B-9580-40AC-9EB7-F4CB32D341FB}" type="sibTrans" cxnId="{2F084F8D-5FC1-4CE8-BF86-1ACCA0B02EC2}">
      <dgm:prSet/>
      <dgm:spPr/>
      <dgm:t>
        <a:bodyPr/>
        <a:lstStyle/>
        <a:p>
          <a:endParaRPr lang="en-US"/>
        </a:p>
      </dgm:t>
    </dgm:pt>
    <dgm:pt modelId="{A933CD12-8AE7-48A3-95D0-423EDD08918C}" type="pres">
      <dgm:prSet presAssocID="{AD56E3F3-FE7F-47A4-91B2-F7193DE388DD}" presName="root" presStyleCnt="0">
        <dgm:presLayoutVars>
          <dgm:dir/>
          <dgm:resizeHandles val="exact"/>
        </dgm:presLayoutVars>
      </dgm:prSet>
      <dgm:spPr/>
    </dgm:pt>
    <dgm:pt modelId="{5B877731-AA90-46C7-914C-1E372799342A}" type="pres">
      <dgm:prSet presAssocID="{153232B6-9D7C-4C90-8AAA-30EC124D2279}" presName="compNode" presStyleCnt="0"/>
      <dgm:spPr/>
    </dgm:pt>
    <dgm:pt modelId="{5385B4CD-3906-4B7E-9C27-D19E0DAE6652}" type="pres">
      <dgm:prSet presAssocID="{153232B6-9D7C-4C90-8AAA-30EC124D2279}" presName="iconBgRect" presStyleLbl="bgShp" presStyleIdx="0" presStyleCnt="6"/>
      <dgm:spPr/>
    </dgm:pt>
    <dgm:pt modelId="{9BBFC09D-0CC7-42F5-8F82-F34908BF485B}" type="pres">
      <dgm:prSet presAssocID="{153232B6-9D7C-4C90-8AAA-30EC124D227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 on Shelf"/>
        </a:ext>
      </dgm:extLst>
    </dgm:pt>
    <dgm:pt modelId="{93069B04-2C6D-44B3-9EFA-383DA815DA19}" type="pres">
      <dgm:prSet presAssocID="{153232B6-9D7C-4C90-8AAA-30EC124D2279}" presName="spaceRect" presStyleCnt="0"/>
      <dgm:spPr/>
    </dgm:pt>
    <dgm:pt modelId="{62B2B103-6728-48C6-A889-F3AB52FFF140}" type="pres">
      <dgm:prSet presAssocID="{153232B6-9D7C-4C90-8AAA-30EC124D2279}" presName="textRect" presStyleLbl="revTx" presStyleIdx="0" presStyleCnt="6">
        <dgm:presLayoutVars>
          <dgm:chMax val="1"/>
          <dgm:chPref val="1"/>
        </dgm:presLayoutVars>
      </dgm:prSet>
      <dgm:spPr/>
    </dgm:pt>
    <dgm:pt modelId="{2E34EF92-7F5B-4745-B22F-D83E0CF70D64}" type="pres">
      <dgm:prSet presAssocID="{BA5B7711-17DA-4E99-AF9B-547D40657C7D}" presName="sibTrans" presStyleCnt="0"/>
      <dgm:spPr/>
    </dgm:pt>
    <dgm:pt modelId="{263E648F-E261-4EEE-8024-E412B4B3F5E3}" type="pres">
      <dgm:prSet presAssocID="{327AB22C-EEA9-4D97-91DF-410449CE4D08}" presName="compNode" presStyleCnt="0"/>
      <dgm:spPr/>
    </dgm:pt>
    <dgm:pt modelId="{27DF1B57-AD69-460E-9FCD-DD67FAF7CCEF}" type="pres">
      <dgm:prSet presAssocID="{327AB22C-EEA9-4D97-91DF-410449CE4D08}" presName="iconBgRect" presStyleLbl="bgShp" presStyleIdx="1" presStyleCnt="6"/>
      <dgm:spPr/>
    </dgm:pt>
    <dgm:pt modelId="{6BC2575D-72CF-405B-B543-28280293AD09}" type="pres">
      <dgm:prSet presAssocID="{327AB22C-EEA9-4D97-91DF-410449CE4D0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FE84A3A-7E7E-4C89-A7BC-84CDD62989DE}" type="pres">
      <dgm:prSet presAssocID="{327AB22C-EEA9-4D97-91DF-410449CE4D08}" presName="spaceRect" presStyleCnt="0"/>
      <dgm:spPr/>
    </dgm:pt>
    <dgm:pt modelId="{D113BD86-B32F-4D24-AB25-798D96F7C0B7}" type="pres">
      <dgm:prSet presAssocID="{327AB22C-EEA9-4D97-91DF-410449CE4D08}" presName="textRect" presStyleLbl="revTx" presStyleIdx="1" presStyleCnt="6">
        <dgm:presLayoutVars>
          <dgm:chMax val="1"/>
          <dgm:chPref val="1"/>
        </dgm:presLayoutVars>
      </dgm:prSet>
      <dgm:spPr/>
    </dgm:pt>
    <dgm:pt modelId="{CF822E32-EBF8-456F-B5DE-9A08A7EF9E4D}" type="pres">
      <dgm:prSet presAssocID="{358E68BA-81F9-4AB5-B544-6137DF2656B7}" presName="sibTrans" presStyleCnt="0"/>
      <dgm:spPr/>
    </dgm:pt>
    <dgm:pt modelId="{50D21454-D94D-4137-9832-33BB4871BBD2}" type="pres">
      <dgm:prSet presAssocID="{C61F0187-43F0-45E4-829C-B589B35975E0}" presName="compNode" presStyleCnt="0"/>
      <dgm:spPr/>
    </dgm:pt>
    <dgm:pt modelId="{0A0D1C4E-4AB4-4AD3-939A-BB5214A74ECF}" type="pres">
      <dgm:prSet presAssocID="{C61F0187-43F0-45E4-829C-B589B35975E0}" presName="iconBgRect" presStyleLbl="bgShp" presStyleIdx="2" presStyleCnt="6"/>
      <dgm:spPr/>
    </dgm:pt>
    <dgm:pt modelId="{B9C43EB9-6CD7-41FE-A0FF-1780D0E331E9}" type="pres">
      <dgm:prSet presAssocID="{C61F0187-43F0-45E4-829C-B589B35975E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91C69828-70B5-4E00-9976-130DB1787EA4}" type="pres">
      <dgm:prSet presAssocID="{C61F0187-43F0-45E4-829C-B589B35975E0}" presName="spaceRect" presStyleCnt="0"/>
      <dgm:spPr/>
    </dgm:pt>
    <dgm:pt modelId="{196CCF4D-7E3E-4904-A673-FFC0C351E4F3}" type="pres">
      <dgm:prSet presAssocID="{C61F0187-43F0-45E4-829C-B589B35975E0}" presName="textRect" presStyleLbl="revTx" presStyleIdx="2" presStyleCnt="6">
        <dgm:presLayoutVars>
          <dgm:chMax val="1"/>
          <dgm:chPref val="1"/>
        </dgm:presLayoutVars>
      </dgm:prSet>
      <dgm:spPr/>
    </dgm:pt>
    <dgm:pt modelId="{12B41BB6-2A27-48AA-800D-82548922E17C}" type="pres">
      <dgm:prSet presAssocID="{6F66750D-17DB-4C4C-B795-E1CF8158C720}" presName="sibTrans" presStyleCnt="0"/>
      <dgm:spPr/>
    </dgm:pt>
    <dgm:pt modelId="{A3145B84-9816-49EC-8467-72AC646D193C}" type="pres">
      <dgm:prSet presAssocID="{6AA00016-6876-40AD-90AB-8FFDD1CB71B9}" presName="compNode" presStyleCnt="0"/>
      <dgm:spPr/>
    </dgm:pt>
    <dgm:pt modelId="{2022E63F-82D0-43DD-9B0B-605BDF119693}" type="pres">
      <dgm:prSet presAssocID="{6AA00016-6876-40AD-90AB-8FFDD1CB71B9}" presName="iconBgRect" presStyleLbl="bgShp" presStyleIdx="3" presStyleCnt="6"/>
      <dgm:spPr/>
    </dgm:pt>
    <dgm:pt modelId="{EFB27B24-0DE9-45A1-BB2D-812D26CFEFA1}" type="pres">
      <dgm:prSet presAssocID="{6AA00016-6876-40AD-90AB-8FFDD1CB71B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177BEF7F-8E71-477A-97AE-CEE47E54AFE2}" type="pres">
      <dgm:prSet presAssocID="{6AA00016-6876-40AD-90AB-8FFDD1CB71B9}" presName="spaceRect" presStyleCnt="0"/>
      <dgm:spPr/>
    </dgm:pt>
    <dgm:pt modelId="{F0E09254-2851-402E-A25C-A3C59C806B39}" type="pres">
      <dgm:prSet presAssocID="{6AA00016-6876-40AD-90AB-8FFDD1CB71B9}" presName="textRect" presStyleLbl="revTx" presStyleIdx="3" presStyleCnt="6">
        <dgm:presLayoutVars>
          <dgm:chMax val="1"/>
          <dgm:chPref val="1"/>
        </dgm:presLayoutVars>
      </dgm:prSet>
      <dgm:spPr/>
    </dgm:pt>
    <dgm:pt modelId="{8C65F4B1-E897-4CD0-B039-B0C554A43032}" type="pres">
      <dgm:prSet presAssocID="{C01CB310-D1FF-4B1A-A5B6-FE1E358FC104}" presName="sibTrans" presStyleCnt="0"/>
      <dgm:spPr/>
    </dgm:pt>
    <dgm:pt modelId="{BC890B68-73E6-422C-B908-EE68BB1E44BD}" type="pres">
      <dgm:prSet presAssocID="{A3661404-3AC1-4907-ACC5-65C961D457DC}" presName="compNode" presStyleCnt="0"/>
      <dgm:spPr/>
    </dgm:pt>
    <dgm:pt modelId="{2DE32818-1473-4223-932F-67A5D1324691}" type="pres">
      <dgm:prSet presAssocID="{A3661404-3AC1-4907-ACC5-65C961D457DC}" presName="iconBgRect" presStyleLbl="bgShp" presStyleIdx="4" presStyleCnt="6"/>
      <dgm:spPr/>
    </dgm:pt>
    <dgm:pt modelId="{B2153006-C7E4-4797-9728-4F41631644B1}" type="pres">
      <dgm:prSet presAssocID="{A3661404-3AC1-4907-ACC5-65C961D457D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olín"/>
        </a:ext>
      </dgm:extLst>
    </dgm:pt>
    <dgm:pt modelId="{02766F4F-555A-4AD2-A9FF-96BF1A7678A6}" type="pres">
      <dgm:prSet presAssocID="{A3661404-3AC1-4907-ACC5-65C961D457DC}" presName="spaceRect" presStyleCnt="0"/>
      <dgm:spPr/>
    </dgm:pt>
    <dgm:pt modelId="{DF14531B-316A-4E6F-8881-CB91561DCA42}" type="pres">
      <dgm:prSet presAssocID="{A3661404-3AC1-4907-ACC5-65C961D457DC}" presName="textRect" presStyleLbl="revTx" presStyleIdx="4" presStyleCnt="6">
        <dgm:presLayoutVars>
          <dgm:chMax val="1"/>
          <dgm:chPref val="1"/>
        </dgm:presLayoutVars>
      </dgm:prSet>
      <dgm:spPr/>
    </dgm:pt>
    <dgm:pt modelId="{75CDE304-3A2F-4825-BEB6-59CFC71FA360}" type="pres">
      <dgm:prSet presAssocID="{745F83A3-1AC1-4838-84CF-7E211E942BAF}" presName="sibTrans" presStyleCnt="0"/>
      <dgm:spPr/>
    </dgm:pt>
    <dgm:pt modelId="{0ECFFBA7-27A4-4FD8-9B6F-0346B43C2BAA}" type="pres">
      <dgm:prSet presAssocID="{D0840FA2-417D-4C48-9F26-32CABB66061A}" presName="compNode" presStyleCnt="0"/>
      <dgm:spPr/>
    </dgm:pt>
    <dgm:pt modelId="{97BCCE70-9C24-457B-AC4C-24FF314A8583}" type="pres">
      <dgm:prSet presAssocID="{D0840FA2-417D-4C48-9F26-32CABB66061A}" presName="iconBgRect" presStyleLbl="bgShp" presStyleIdx="5" presStyleCnt="6"/>
      <dgm:spPr/>
    </dgm:pt>
    <dgm:pt modelId="{A52756E6-D09E-4710-8AF7-402DFA025F16}" type="pres">
      <dgm:prSet presAssocID="{D0840FA2-417D-4C48-9F26-32CABB66061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apapeles"/>
        </a:ext>
      </dgm:extLst>
    </dgm:pt>
    <dgm:pt modelId="{962CA7CA-8344-4B0A-89B4-71A3E79C6913}" type="pres">
      <dgm:prSet presAssocID="{D0840FA2-417D-4C48-9F26-32CABB66061A}" presName="spaceRect" presStyleCnt="0"/>
      <dgm:spPr/>
    </dgm:pt>
    <dgm:pt modelId="{3715E9D6-F9E7-43D7-A03A-CFAFF9FD9329}" type="pres">
      <dgm:prSet presAssocID="{D0840FA2-417D-4C48-9F26-32CABB66061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E35D0F0C-C7A7-4EC7-AB57-4B1BC5516D44}" type="presOf" srcId="{153232B6-9D7C-4C90-8AAA-30EC124D2279}" destId="{62B2B103-6728-48C6-A889-F3AB52FFF140}" srcOrd="0" destOrd="0" presId="urn:microsoft.com/office/officeart/2018/5/layout/IconCircleLabelList"/>
    <dgm:cxn modelId="{9962102B-D51F-4AEA-8225-6CE44B59833B}" type="presOf" srcId="{A3661404-3AC1-4907-ACC5-65C961D457DC}" destId="{DF14531B-316A-4E6F-8881-CB91561DCA42}" srcOrd="0" destOrd="0" presId="urn:microsoft.com/office/officeart/2018/5/layout/IconCircleLabelList"/>
    <dgm:cxn modelId="{9B7DA13D-1F35-44C4-96F1-EE6F4D9552F1}" srcId="{AD56E3F3-FE7F-47A4-91B2-F7193DE388DD}" destId="{327AB22C-EEA9-4D97-91DF-410449CE4D08}" srcOrd="1" destOrd="0" parTransId="{71ABA85A-34AA-4CA8-80C2-FBEB51680131}" sibTransId="{358E68BA-81F9-4AB5-B544-6137DF2656B7}"/>
    <dgm:cxn modelId="{F541D167-9C42-4484-85FD-3496A5CF3B91}" srcId="{AD56E3F3-FE7F-47A4-91B2-F7193DE388DD}" destId="{153232B6-9D7C-4C90-8AAA-30EC124D2279}" srcOrd="0" destOrd="0" parTransId="{7AFD4042-1D18-4355-A7F5-B7CAA2F3522D}" sibTransId="{BA5B7711-17DA-4E99-AF9B-547D40657C7D}"/>
    <dgm:cxn modelId="{64F9BD53-9BA9-4D63-BDC2-B11600363DC8}" srcId="{AD56E3F3-FE7F-47A4-91B2-F7193DE388DD}" destId="{A3661404-3AC1-4907-ACC5-65C961D457DC}" srcOrd="4" destOrd="0" parTransId="{AC9CB931-AAB8-40AA-9D55-65184C8FA8A9}" sibTransId="{745F83A3-1AC1-4838-84CF-7E211E942BAF}"/>
    <dgm:cxn modelId="{42122B7E-A0CF-4D77-AF22-E38826AD5BE2}" type="presOf" srcId="{C61F0187-43F0-45E4-829C-B589B35975E0}" destId="{196CCF4D-7E3E-4904-A673-FFC0C351E4F3}" srcOrd="0" destOrd="0" presId="urn:microsoft.com/office/officeart/2018/5/layout/IconCircleLabelList"/>
    <dgm:cxn modelId="{2F084F8D-5FC1-4CE8-BF86-1ACCA0B02EC2}" srcId="{AD56E3F3-FE7F-47A4-91B2-F7193DE388DD}" destId="{D0840FA2-417D-4C48-9F26-32CABB66061A}" srcOrd="5" destOrd="0" parTransId="{30DA0A98-0075-48B3-9584-EDB5253EDEED}" sibTransId="{2E70DF8B-9580-40AC-9EB7-F4CB32D341FB}"/>
    <dgm:cxn modelId="{65D259AB-B7F8-4C1F-B1D4-B85452BBBBC1}" type="presOf" srcId="{D0840FA2-417D-4C48-9F26-32CABB66061A}" destId="{3715E9D6-F9E7-43D7-A03A-CFAFF9FD9329}" srcOrd="0" destOrd="0" presId="urn:microsoft.com/office/officeart/2018/5/layout/IconCircleLabelList"/>
    <dgm:cxn modelId="{241F3EB4-C5A0-473C-B725-C441748F9039}" type="presOf" srcId="{6AA00016-6876-40AD-90AB-8FFDD1CB71B9}" destId="{F0E09254-2851-402E-A25C-A3C59C806B39}" srcOrd="0" destOrd="0" presId="urn:microsoft.com/office/officeart/2018/5/layout/IconCircleLabelList"/>
    <dgm:cxn modelId="{82FA13C1-D779-4DEE-85EA-3B342009DA8C}" srcId="{AD56E3F3-FE7F-47A4-91B2-F7193DE388DD}" destId="{C61F0187-43F0-45E4-829C-B589B35975E0}" srcOrd="2" destOrd="0" parTransId="{1F0BF7A2-1240-4024-9D6B-71EAED4AD2EE}" sibTransId="{6F66750D-17DB-4C4C-B795-E1CF8158C720}"/>
    <dgm:cxn modelId="{E5E1E4CC-26F0-447A-B5AB-29D22B2C0FAD}" srcId="{AD56E3F3-FE7F-47A4-91B2-F7193DE388DD}" destId="{6AA00016-6876-40AD-90AB-8FFDD1CB71B9}" srcOrd="3" destOrd="0" parTransId="{257B91C7-85FA-4308-A2BE-813298E2E45D}" sibTransId="{C01CB310-D1FF-4B1A-A5B6-FE1E358FC104}"/>
    <dgm:cxn modelId="{8D988BF0-22FF-43C6-AC65-8DE2335C27F5}" type="presOf" srcId="{327AB22C-EEA9-4D97-91DF-410449CE4D08}" destId="{D113BD86-B32F-4D24-AB25-798D96F7C0B7}" srcOrd="0" destOrd="0" presId="urn:microsoft.com/office/officeart/2018/5/layout/IconCircleLabelList"/>
    <dgm:cxn modelId="{D73629FB-D6C0-488F-9DC0-8C860B51E31A}" type="presOf" srcId="{AD56E3F3-FE7F-47A4-91B2-F7193DE388DD}" destId="{A933CD12-8AE7-48A3-95D0-423EDD08918C}" srcOrd="0" destOrd="0" presId="urn:microsoft.com/office/officeart/2018/5/layout/IconCircleLabelList"/>
    <dgm:cxn modelId="{68F5FAF4-D658-49C9-9927-DFA23CBC5DA4}" type="presParOf" srcId="{A933CD12-8AE7-48A3-95D0-423EDD08918C}" destId="{5B877731-AA90-46C7-914C-1E372799342A}" srcOrd="0" destOrd="0" presId="urn:microsoft.com/office/officeart/2018/5/layout/IconCircleLabelList"/>
    <dgm:cxn modelId="{6DD9A09A-4EF0-430C-94D7-24DE5D7C0584}" type="presParOf" srcId="{5B877731-AA90-46C7-914C-1E372799342A}" destId="{5385B4CD-3906-4B7E-9C27-D19E0DAE6652}" srcOrd="0" destOrd="0" presId="urn:microsoft.com/office/officeart/2018/5/layout/IconCircleLabelList"/>
    <dgm:cxn modelId="{01F60FF3-D227-4ED3-9B20-42D1BE4C5928}" type="presParOf" srcId="{5B877731-AA90-46C7-914C-1E372799342A}" destId="{9BBFC09D-0CC7-42F5-8F82-F34908BF485B}" srcOrd="1" destOrd="0" presId="urn:microsoft.com/office/officeart/2018/5/layout/IconCircleLabelList"/>
    <dgm:cxn modelId="{15F9D3DF-55FA-4A39-89AB-7CCA9EA2FD55}" type="presParOf" srcId="{5B877731-AA90-46C7-914C-1E372799342A}" destId="{93069B04-2C6D-44B3-9EFA-383DA815DA19}" srcOrd="2" destOrd="0" presId="urn:microsoft.com/office/officeart/2018/5/layout/IconCircleLabelList"/>
    <dgm:cxn modelId="{9897DCA7-986A-420D-9BEB-B57F6D430675}" type="presParOf" srcId="{5B877731-AA90-46C7-914C-1E372799342A}" destId="{62B2B103-6728-48C6-A889-F3AB52FFF140}" srcOrd="3" destOrd="0" presId="urn:microsoft.com/office/officeart/2018/5/layout/IconCircleLabelList"/>
    <dgm:cxn modelId="{AE12752F-23B5-42F8-B51D-0179D76887FA}" type="presParOf" srcId="{A933CD12-8AE7-48A3-95D0-423EDD08918C}" destId="{2E34EF92-7F5B-4745-B22F-D83E0CF70D64}" srcOrd="1" destOrd="0" presId="urn:microsoft.com/office/officeart/2018/5/layout/IconCircleLabelList"/>
    <dgm:cxn modelId="{2034F9C6-9729-4D7E-B786-1DB746D3F51D}" type="presParOf" srcId="{A933CD12-8AE7-48A3-95D0-423EDD08918C}" destId="{263E648F-E261-4EEE-8024-E412B4B3F5E3}" srcOrd="2" destOrd="0" presId="urn:microsoft.com/office/officeart/2018/5/layout/IconCircleLabelList"/>
    <dgm:cxn modelId="{DD71A740-BD49-40CF-B383-73142B817444}" type="presParOf" srcId="{263E648F-E261-4EEE-8024-E412B4B3F5E3}" destId="{27DF1B57-AD69-460E-9FCD-DD67FAF7CCEF}" srcOrd="0" destOrd="0" presId="urn:microsoft.com/office/officeart/2018/5/layout/IconCircleLabelList"/>
    <dgm:cxn modelId="{C3885D32-5222-41A5-B5D2-4577D546023B}" type="presParOf" srcId="{263E648F-E261-4EEE-8024-E412B4B3F5E3}" destId="{6BC2575D-72CF-405B-B543-28280293AD09}" srcOrd="1" destOrd="0" presId="urn:microsoft.com/office/officeart/2018/5/layout/IconCircleLabelList"/>
    <dgm:cxn modelId="{EC9EFD64-7AB1-450E-9D61-6AF1D94B727A}" type="presParOf" srcId="{263E648F-E261-4EEE-8024-E412B4B3F5E3}" destId="{EFE84A3A-7E7E-4C89-A7BC-84CDD62989DE}" srcOrd="2" destOrd="0" presId="urn:microsoft.com/office/officeart/2018/5/layout/IconCircleLabelList"/>
    <dgm:cxn modelId="{35241B4B-EAEA-4528-946F-FB7F64264789}" type="presParOf" srcId="{263E648F-E261-4EEE-8024-E412B4B3F5E3}" destId="{D113BD86-B32F-4D24-AB25-798D96F7C0B7}" srcOrd="3" destOrd="0" presId="urn:microsoft.com/office/officeart/2018/5/layout/IconCircleLabelList"/>
    <dgm:cxn modelId="{83CC3A18-D844-41C1-8C28-A34A94C36CE2}" type="presParOf" srcId="{A933CD12-8AE7-48A3-95D0-423EDD08918C}" destId="{CF822E32-EBF8-456F-B5DE-9A08A7EF9E4D}" srcOrd="3" destOrd="0" presId="urn:microsoft.com/office/officeart/2018/5/layout/IconCircleLabelList"/>
    <dgm:cxn modelId="{AF8A698D-5324-4A9C-935E-643D72393C56}" type="presParOf" srcId="{A933CD12-8AE7-48A3-95D0-423EDD08918C}" destId="{50D21454-D94D-4137-9832-33BB4871BBD2}" srcOrd="4" destOrd="0" presId="urn:microsoft.com/office/officeart/2018/5/layout/IconCircleLabelList"/>
    <dgm:cxn modelId="{C49D8E48-6C65-4E11-BA0E-13B23A8ACEE5}" type="presParOf" srcId="{50D21454-D94D-4137-9832-33BB4871BBD2}" destId="{0A0D1C4E-4AB4-4AD3-939A-BB5214A74ECF}" srcOrd="0" destOrd="0" presId="urn:microsoft.com/office/officeart/2018/5/layout/IconCircleLabelList"/>
    <dgm:cxn modelId="{2F82143F-6D74-47C0-9DF2-5F4A4622924E}" type="presParOf" srcId="{50D21454-D94D-4137-9832-33BB4871BBD2}" destId="{B9C43EB9-6CD7-41FE-A0FF-1780D0E331E9}" srcOrd="1" destOrd="0" presId="urn:microsoft.com/office/officeart/2018/5/layout/IconCircleLabelList"/>
    <dgm:cxn modelId="{2B4D36C8-147D-4E3D-8BF6-F3572294EB92}" type="presParOf" srcId="{50D21454-D94D-4137-9832-33BB4871BBD2}" destId="{91C69828-70B5-4E00-9976-130DB1787EA4}" srcOrd="2" destOrd="0" presId="urn:microsoft.com/office/officeart/2018/5/layout/IconCircleLabelList"/>
    <dgm:cxn modelId="{0C1ABE07-9B2B-4F8F-9B73-CE36869AEF19}" type="presParOf" srcId="{50D21454-D94D-4137-9832-33BB4871BBD2}" destId="{196CCF4D-7E3E-4904-A673-FFC0C351E4F3}" srcOrd="3" destOrd="0" presId="urn:microsoft.com/office/officeart/2018/5/layout/IconCircleLabelList"/>
    <dgm:cxn modelId="{11CD5018-339D-45C3-AC47-5EF2C707D3FA}" type="presParOf" srcId="{A933CD12-8AE7-48A3-95D0-423EDD08918C}" destId="{12B41BB6-2A27-48AA-800D-82548922E17C}" srcOrd="5" destOrd="0" presId="urn:microsoft.com/office/officeart/2018/5/layout/IconCircleLabelList"/>
    <dgm:cxn modelId="{0E48EE4C-8D25-4B09-84F5-4F6DFF700887}" type="presParOf" srcId="{A933CD12-8AE7-48A3-95D0-423EDD08918C}" destId="{A3145B84-9816-49EC-8467-72AC646D193C}" srcOrd="6" destOrd="0" presId="urn:microsoft.com/office/officeart/2018/5/layout/IconCircleLabelList"/>
    <dgm:cxn modelId="{C0E840A6-578C-4563-88E7-DCE3EFBB72A3}" type="presParOf" srcId="{A3145B84-9816-49EC-8467-72AC646D193C}" destId="{2022E63F-82D0-43DD-9B0B-605BDF119693}" srcOrd="0" destOrd="0" presId="urn:microsoft.com/office/officeart/2018/5/layout/IconCircleLabelList"/>
    <dgm:cxn modelId="{DDD70F7A-D7BC-42B8-A47A-0EB5109E1651}" type="presParOf" srcId="{A3145B84-9816-49EC-8467-72AC646D193C}" destId="{EFB27B24-0DE9-45A1-BB2D-812D26CFEFA1}" srcOrd="1" destOrd="0" presId="urn:microsoft.com/office/officeart/2018/5/layout/IconCircleLabelList"/>
    <dgm:cxn modelId="{8AE18055-5481-443A-841A-8718CA77026C}" type="presParOf" srcId="{A3145B84-9816-49EC-8467-72AC646D193C}" destId="{177BEF7F-8E71-477A-97AE-CEE47E54AFE2}" srcOrd="2" destOrd="0" presId="urn:microsoft.com/office/officeart/2018/5/layout/IconCircleLabelList"/>
    <dgm:cxn modelId="{19774828-CADC-42CB-AD65-29D3F811FBA8}" type="presParOf" srcId="{A3145B84-9816-49EC-8467-72AC646D193C}" destId="{F0E09254-2851-402E-A25C-A3C59C806B39}" srcOrd="3" destOrd="0" presId="urn:microsoft.com/office/officeart/2018/5/layout/IconCircleLabelList"/>
    <dgm:cxn modelId="{3C4ECE7A-12F5-4882-86C4-9ED872C901FE}" type="presParOf" srcId="{A933CD12-8AE7-48A3-95D0-423EDD08918C}" destId="{8C65F4B1-E897-4CD0-B039-B0C554A43032}" srcOrd="7" destOrd="0" presId="urn:microsoft.com/office/officeart/2018/5/layout/IconCircleLabelList"/>
    <dgm:cxn modelId="{3DA91295-7F3F-470C-BFB5-B1A9E931A136}" type="presParOf" srcId="{A933CD12-8AE7-48A3-95D0-423EDD08918C}" destId="{BC890B68-73E6-422C-B908-EE68BB1E44BD}" srcOrd="8" destOrd="0" presId="urn:microsoft.com/office/officeart/2018/5/layout/IconCircleLabelList"/>
    <dgm:cxn modelId="{0C5FFDE5-94D6-4C88-A8A0-4E164BCA7F0C}" type="presParOf" srcId="{BC890B68-73E6-422C-B908-EE68BB1E44BD}" destId="{2DE32818-1473-4223-932F-67A5D1324691}" srcOrd="0" destOrd="0" presId="urn:microsoft.com/office/officeart/2018/5/layout/IconCircleLabelList"/>
    <dgm:cxn modelId="{27EB8295-94A3-455E-9CB2-4665DB638180}" type="presParOf" srcId="{BC890B68-73E6-422C-B908-EE68BB1E44BD}" destId="{B2153006-C7E4-4797-9728-4F41631644B1}" srcOrd="1" destOrd="0" presId="urn:microsoft.com/office/officeart/2018/5/layout/IconCircleLabelList"/>
    <dgm:cxn modelId="{BDD4CDD0-DB27-48AF-B52D-3A74C1C84EE4}" type="presParOf" srcId="{BC890B68-73E6-422C-B908-EE68BB1E44BD}" destId="{02766F4F-555A-4AD2-A9FF-96BF1A7678A6}" srcOrd="2" destOrd="0" presId="urn:microsoft.com/office/officeart/2018/5/layout/IconCircleLabelList"/>
    <dgm:cxn modelId="{47AD4179-046E-4F69-9FAB-4563247819A3}" type="presParOf" srcId="{BC890B68-73E6-422C-B908-EE68BB1E44BD}" destId="{DF14531B-316A-4E6F-8881-CB91561DCA42}" srcOrd="3" destOrd="0" presId="urn:microsoft.com/office/officeart/2018/5/layout/IconCircleLabelList"/>
    <dgm:cxn modelId="{E2222CF0-262F-41E7-B6D7-D6819EABB68D}" type="presParOf" srcId="{A933CD12-8AE7-48A3-95D0-423EDD08918C}" destId="{75CDE304-3A2F-4825-BEB6-59CFC71FA360}" srcOrd="9" destOrd="0" presId="urn:microsoft.com/office/officeart/2018/5/layout/IconCircleLabelList"/>
    <dgm:cxn modelId="{66A8F75F-E0DC-4077-AE97-8D6B121AF87D}" type="presParOf" srcId="{A933CD12-8AE7-48A3-95D0-423EDD08918C}" destId="{0ECFFBA7-27A4-4FD8-9B6F-0346B43C2BAA}" srcOrd="10" destOrd="0" presId="urn:microsoft.com/office/officeart/2018/5/layout/IconCircleLabelList"/>
    <dgm:cxn modelId="{C84A0F9A-61B1-4D4F-AF0A-FF1ED6DDD93D}" type="presParOf" srcId="{0ECFFBA7-27A4-4FD8-9B6F-0346B43C2BAA}" destId="{97BCCE70-9C24-457B-AC4C-24FF314A8583}" srcOrd="0" destOrd="0" presId="urn:microsoft.com/office/officeart/2018/5/layout/IconCircleLabelList"/>
    <dgm:cxn modelId="{4637FA56-E812-4310-A6D4-B69B949CC885}" type="presParOf" srcId="{0ECFFBA7-27A4-4FD8-9B6F-0346B43C2BAA}" destId="{A52756E6-D09E-4710-8AF7-402DFA025F16}" srcOrd="1" destOrd="0" presId="urn:microsoft.com/office/officeart/2018/5/layout/IconCircleLabelList"/>
    <dgm:cxn modelId="{AA0F038E-BF9B-46CC-9B4D-EB6ABBDE3BA4}" type="presParOf" srcId="{0ECFFBA7-27A4-4FD8-9B6F-0346B43C2BAA}" destId="{962CA7CA-8344-4B0A-89B4-71A3E79C6913}" srcOrd="2" destOrd="0" presId="urn:microsoft.com/office/officeart/2018/5/layout/IconCircleLabelList"/>
    <dgm:cxn modelId="{2921A59F-3836-4C1E-953A-535F69655017}" type="presParOf" srcId="{0ECFFBA7-27A4-4FD8-9B6F-0346B43C2BAA}" destId="{3715E9D6-F9E7-43D7-A03A-CFAFF9FD932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26B52B-43FE-4D6C-A277-06B48FC7D961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DD3D933-5BB2-4444-8D63-2F1FD24F25C2}">
      <dgm:prSet/>
      <dgm:spPr/>
      <dgm:t>
        <a:bodyPr/>
        <a:lstStyle/>
        <a:p>
          <a:r>
            <a:rPr lang="en-US"/>
            <a:t>Genera una contraseña segura según las opciones del usuario:</a:t>
          </a:r>
        </a:p>
      </dgm:t>
    </dgm:pt>
    <dgm:pt modelId="{A9965190-081B-47F5-912A-5F52CA3A6449}" type="parTrans" cxnId="{C35A84DE-81A1-4BE1-BBD1-DECB003AFFD9}">
      <dgm:prSet/>
      <dgm:spPr/>
      <dgm:t>
        <a:bodyPr/>
        <a:lstStyle/>
        <a:p>
          <a:endParaRPr lang="en-US"/>
        </a:p>
      </dgm:t>
    </dgm:pt>
    <dgm:pt modelId="{251863D1-EEE4-48A8-BED5-764A2A0C1214}" type="sibTrans" cxnId="{C35A84DE-81A1-4BE1-BBD1-DECB003AFFD9}">
      <dgm:prSet/>
      <dgm:spPr/>
      <dgm:t>
        <a:bodyPr/>
        <a:lstStyle/>
        <a:p>
          <a:endParaRPr lang="en-US"/>
        </a:p>
      </dgm:t>
    </dgm:pt>
    <dgm:pt modelId="{3997F90C-5720-4714-B804-C76CF1F0CA90}">
      <dgm:prSet/>
      <dgm:spPr/>
      <dgm:t>
        <a:bodyPr/>
        <a:lstStyle/>
        <a:p>
          <a:r>
            <a:rPr lang="en-US"/>
            <a:t>Obtiene longitud y tipos de caracteres</a:t>
          </a:r>
        </a:p>
      </dgm:t>
    </dgm:pt>
    <dgm:pt modelId="{C3F8CB4F-C3D6-4179-A430-C686EFD8C933}" type="parTrans" cxnId="{8906E9AE-3369-4F54-BAE1-F5779EC645B2}">
      <dgm:prSet/>
      <dgm:spPr/>
      <dgm:t>
        <a:bodyPr/>
        <a:lstStyle/>
        <a:p>
          <a:endParaRPr lang="en-US"/>
        </a:p>
      </dgm:t>
    </dgm:pt>
    <dgm:pt modelId="{9FF66320-B40D-459A-BFDE-4D0599351711}" type="sibTrans" cxnId="{8906E9AE-3369-4F54-BAE1-F5779EC645B2}">
      <dgm:prSet/>
      <dgm:spPr/>
      <dgm:t>
        <a:bodyPr/>
        <a:lstStyle/>
        <a:p>
          <a:endParaRPr lang="en-US"/>
        </a:p>
      </dgm:t>
    </dgm:pt>
    <dgm:pt modelId="{7FEF2FEF-ACB6-451D-8F09-8DDD908B45AC}">
      <dgm:prSet/>
      <dgm:spPr/>
      <dgm:t>
        <a:bodyPr/>
        <a:lstStyle/>
        <a:p>
          <a:r>
            <a:rPr lang="en-US"/>
            <a:t>Verifica selección válida</a:t>
          </a:r>
        </a:p>
      </dgm:t>
    </dgm:pt>
    <dgm:pt modelId="{9F95288F-D14B-47C2-8582-FC41C8D65C8F}" type="parTrans" cxnId="{96EF7AFA-F47E-4A14-A629-52C2F68FDD65}">
      <dgm:prSet/>
      <dgm:spPr/>
      <dgm:t>
        <a:bodyPr/>
        <a:lstStyle/>
        <a:p>
          <a:endParaRPr lang="en-US"/>
        </a:p>
      </dgm:t>
    </dgm:pt>
    <dgm:pt modelId="{4196D20D-7C03-4141-AD88-6D7F31468625}" type="sibTrans" cxnId="{96EF7AFA-F47E-4A14-A629-52C2F68FDD65}">
      <dgm:prSet/>
      <dgm:spPr/>
      <dgm:t>
        <a:bodyPr/>
        <a:lstStyle/>
        <a:p>
          <a:endParaRPr lang="en-US"/>
        </a:p>
      </dgm:t>
    </dgm:pt>
    <dgm:pt modelId="{24562CB6-B589-4645-A058-378E815F6D98}">
      <dgm:prSet/>
      <dgm:spPr/>
      <dgm:t>
        <a:bodyPr/>
        <a:lstStyle/>
        <a:p>
          <a:r>
            <a:rPr lang="en-US"/>
            <a:t>Construye conjunto de caracteres</a:t>
          </a:r>
        </a:p>
      </dgm:t>
    </dgm:pt>
    <dgm:pt modelId="{E76286E3-43C3-4512-AFBB-A5291FB857D9}" type="parTrans" cxnId="{B7928BE9-0C67-4CEB-9262-718911520A4E}">
      <dgm:prSet/>
      <dgm:spPr/>
      <dgm:t>
        <a:bodyPr/>
        <a:lstStyle/>
        <a:p>
          <a:endParaRPr lang="en-US"/>
        </a:p>
      </dgm:t>
    </dgm:pt>
    <dgm:pt modelId="{167D7068-1E01-4956-B4C4-60A15B72B794}" type="sibTrans" cxnId="{B7928BE9-0C67-4CEB-9262-718911520A4E}">
      <dgm:prSet/>
      <dgm:spPr/>
      <dgm:t>
        <a:bodyPr/>
        <a:lstStyle/>
        <a:p>
          <a:endParaRPr lang="en-US"/>
        </a:p>
      </dgm:t>
    </dgm:pt>
    <dgm:pt modelId="{F43ECC9E-9539-40EE-8E85-FD9C47E5CA89}">
      <dgm:prSet/>
      <dgm:spPr/>
      <dgm:t>
        <a:bodyPr/>
        <a:lstStyle/>
        <a:p>
          <a:r>
            <a:rPr lang="en-US"/>
            <a:t>Usa bucle for y secrets.choice() para generar contraseña</a:t>
          </a:r>
        </a:p>
      </dgm:t>
    </dgm:pt>
    <dgm:pt modelId="{8F60D15E-E0B7-459E-AA77-310FEF6612E5}" type="parTrans" cxnId="{34C5924D-399C-4AF1-B76A-B7EA17E654F4}">
      <dgm:prSet/>
      <dgm:spPr/>
      <dgm:t>
        <a:bodyPr/>
        <a:lstStyle/>
        <a:p>
          <a:endParaRPr lang="en-US"/>
        </a:p>
      </dgm:t>
    </dgm:pt>
    <dgm:pt modelId="{5DA239D8-3D75-483D-9993-0E967A2A16CC}" type="sibTrans" cxnId="{34C5924D-399C-4AF1-B76A-B7EA17E654F4}">
      <dgm:prSet/>
      <dgm:spPr/>
      <dgm:t>
        <a:bodyPr/>
        <a:lstStyle/>
        <a:p>
          <a:endParaRPr lang="en-US"/>
        </a:p>
      </dgm:t>
    </dgm:pt>
    <dgm:pt modelId="{11C1DE88-E66D-47CC-A120-D7E14AC04019}" type="pres">
      <dgm:prSet presAssocID="{F426B52B-43FE-4D6C-A277-06B48FC7D961}" presName="diagram" presStyleCnt="0">
        <dgm:presLayoutVars>
          <dgm:dir/>
          <dgm:resizeHandles val="exact"/>
        </dgm:presLayoutVars>
      </dgm:prSet>
      <dgm:spPr/>
    </dgm:pt>
    <dgm:pt modelId="{0D84C9AE-F026-4F76-9F91-89EFA20AE8B2}" type="pres">
      <dgm:prSet presAssocID="{8DD3D933-5BB2-4444-8D63-2F1FD24F25C2}" presName="node" presStyleLbl="node1" presStyleIdx="0" presStyleCnt="5">
        <dgm:presLayoutVars>
          <dgm:bulletEnabled val="1"/>
        </dgm:presLayoutVars>
      </dgm:prSet>
      <dgm:spPr/>
    </dgm:pt>
    <dgm:pt modelId="{37BE0C72-4E52-48EF-A8BE-14C7565CAF17}" type="pres">
      <dgm:prSet presAssocID="{251863D1-EEE4-48A8-BED5-764A2A0C1214}" presName="sibTrans" presStyleCnt="0"/>
      <dgm:spPr/>
    </dgm:pt>
    <dgm:pt modelId="{1C47EBEB-681E-423E-9512-5AF4D850E141}" type="pres">
      <dgm:prSet presAssocID="{3997F90C-5720-4714-B804-C76CF1F0CA90}" presName="node" presStyleLbl="node1" presStyleIdx="1" presStyleCnt="5">
        <dgm:presLayoutVars>
          <dgm:bulletEnabled val="1"/>
        </dgm:presLayoutVars>
      </dgm:prSet>
      <dgm:spPr/>
    </dgm:pt>
    <dgm:pt modelId="{14C3BEFF-5C05-4321-A3F5-832D93527BF6}" type="pres">
      <dgm:prSet presAssocID="{9FF66320-B40D-459A-BFDE-4D0599351711}" presName="sibTrans" presStyleCnt="0"/>
      <dgm:spPr/>
    </dgm:pt>
    <dgm:pt modelId="{3E70C141-DF21-46ED-A626-5B682D08A1D1}" type="pres">
      <dgm:prSet presAssocID="{7FEF2FEF-ACB6-451D-8F09-8DDD908B45AC}" presName="node" presStyleLbl="node1" presStyleIdx="2" presStyleCnt="5">
        <dgm:presLayoutVars>
          <dgm:bulletEnabled val="1"/>
        </dgm:presLayoutVars>
      </dgm:prSet>
      <dgm:spPr/>
    </dgm:pt>
    <dgm:pt modelId="{EBFAD420-5626-4DC5-9DDB-650AAF0E1E0A}" type="pres">
      <dgm:prSet presAssocID="{4196D20D-7C03-4141-AD88-6D7F31468625}" presName="sibTrans" presStyleCnt="0"/>
      <dgm:spPr/>
    </dgm:pt>
    <dgm:pt modelId="{6205AA8B-1833-4F5D-9F92-AD95F0D52554}" type="pres">
      <dgm:prSet presAssocID="{24562CB6-B589-4645-A058-378E815F6D98}" presName="node" presStyleLbl="node1" presStyleIdx="3" presStyleCnt="5">
        <dgm:presLayoutVars>
          <dgm:bulletEnabled val="1"/>
        </dgm:presLayoutVars>
      </dgm:prSet>
      <dgm:spPr/>
    </dgm:pt>
    <dgm:pt modelId="{F35564AC-E9DF-4506-B7DF-337B79C1F308}" type="pres">
      <dgm:prSet presAssocID="{167D7068-1E01-4956-B4C4-60A15B72B794}" presName="sibTrans" presStyleCnt="0"/>
      <dgm:spPr/>
    </dgm:pt>
    <dgm:pt modelId="{C035A24B-FA04-45B6-AD70-E0E4885D945D}" type="pres">
      <dgm:prSet presAssocID="{F43ECC9E-9539-40EE-8E85-FD9C47E5CA89}" presName="node" presStyleLbl="node1" presStyleIdx="4" presStyleCnt="5">
        <dgm:presLayoutVars>
          <dgm:bulletEnabled val="1"/>
        </dgm:presLayoutVars>
      </dgm:prSet>
      <dgm:spPr/>
    </dgm:pt>
  </dgm:ptLst>
  <dgm:cxnLst>
    <dgm:cxn modelId="{027E9225-5F70-438F-A40F-C1C8A9A23576}" type="presOf" srcId="{8DD3D933-5BB2-4444-8D63-2F1FD24F25C2}" destId="{0D84C9AE-F026-4F76-9F91-89EFA20AE8B2}" srcOrd="0" destOrd="0" presId="urn:microsoft.com/office/officeart/2005/8/layout/default"/>
    <dgm:cxn modelId="{B9EAB427-A9E7-4A32-BAF3-ABF7C4506EB7}" type="presOf" srcId="{3997F90C-5720-4714-B804-C76CF1F0CA90}" destId="{1C47EBEB-681E-423E-9512-5AF4D850E141}" srcOrd="0" destOrd="0" presId="urn:microsoft.com/office/officeart/2005/8/layout/default"/>
    <dgm:cxn modelId="{594E9066-3E08-4B3B-A725-3B0BDCE1DD0E}" type="presOf" srcId="{24562CB6-B589-4645-A058-378E815F6D98}" destId="{6205AA8B-1833-4F5D-9F92-AD95F0D52554}" srcOrd="0" destOrd="0" presId="urn:microsoft.com/office/officeart/2005/8/layout/default"/>
    <dgm:cxn modelId="{34C5924D-399C-4AF1-B76A-B7EA17E654F4}" srcId="{F426B52B-43FE-4D6C-A277-06B48FC7D961}" destId="{F43ECC9E-9539-40EE-8E85-FD9C47E5CA89}" srcOrd="4" destOrd="0" parTransId="{8F60D15E-E0B7-459E-AA77-310FEF6612E5}" sibTransId="{5DA239D8-3D75-483D-9993-0E967A2A16CC}"/>
    <dgm:cxn modelId="{4BA60B4F-ABBB-4BB6-A1FA-E493ABA9CA7E}" type="presOf" srcId="{F426B52B-43FE-4D6C-A277-06B48FC7D961}" destId="{11C1DE88-E66D-47CC-A120-D7E14AC04019}" srcOrd="0" destOrd="0" presId="urn:microsoft.com/office/officeart/2005/8/layout/default"/>
    <dgm:cxn modelId="{801E1598-684A-4B8D-B9E5-C03035FC2BD2}" type="presOf" srcId="{F43ECC9E-9539-40EE-8E85-FD9C47E5CA89}" destId="{C035A24B-FA04-45B6-AD70-E0E4885D945D}" srcOrd="0" destOrd="0" presId="urn:microsoft.com/office/officeart/2005/8/layout/default"/>
    <dgm:cxn modelId="{8906E9AE-3369-4F54-BAE1-F5779EC645B2}" srcId="{F426B52B-43FE-4D6C-A277-06B48FC7D961}" destId="{3997F90C-5720-4714-B804-C76CF1F0CA90}" srcOrd="1" destOrd="0" parTransId="{C3F8CB4F-C3D6-4179-A430-C686EFD8C933}" sibTransId="{9FF66320-B40D-459A-BFDE-4D0599351711}"/>
    <dgm:cxn modelId="{DB054BD2-E59C-4532-9EA4-6F788C711F24}" type="presOf" srcId="{7FEF2FEF-ACB6-451D-8F09-8DDD908B45AC}" destId="{3E70C141-DF21-46ED-A626-5B682D08A1D1}" srcOrd="0" destOrd="0" presId="urn:microsoft.com/office/officeart/2005/8/layout/default"/>
    <dgm:cxn modelId="{C35A84DE-81A1-4BE1-BBD1-DECB003AFFD9}" srcId="{F426B52B-43FE-4D6C-A277-06B48FC7D961}" destId="{8DD3D933-5BB2-4444-8D63-2F1FD24F25C2}" srcOrd="0" destOrd="0" parTransId="{A9965190-081B-47F5-912A-5F52CA3A6449}" sibTransId="{251863D1-EEE4-48A8-BED5-764A2A0C1214}"/>
    <dgm:cxn modelId="{B7928BE9-0C67-4CEB-9262-718911520A4E}" srcId="{F426B52B-43FE-4D6C-A277-06B48FC7D961}" destId="{24562CB6-B589-4645-A058-378E815F6D98}" srcOrd="3" destOrd="0" parTransId="{E76286E3-43C3-4512-AFBB-A5291FB857D9}" sibTransId="{167D7068-1E01-4956-B4C4-60A15B72B794}"/>
    <dgm:cxn modelId="{96EF7AFA-F47E-4A14-A629-52C2F68FDD65}" srcId="{F426B52B-43FE-4D6C-A277-06B48FC7D961}" destId="{7FEF2FEF-ACB6-451D-8F09-8DDD908B45AC}" srcOrd="2" destOrd="0" parTransId="{9F95288F-D14B-47C2-8582-FC41C8D65C8F}" sibTransId="{4196D20D-7C03-4141-AD88-6D7F31468625}"/>
    <dgm:cxn modelId="{D8234F64-A783-4673-B5F9-524607860123}" type="presParOf" srcId="{11C1DE88-E66D-47CC-A120-D7E14AC04019}" destId="{0D84C9AE-F026-4F76-9F91-89EFA20AE8B2}" srcOrd="0" destOrd="0" presId="urn:microsoft.com/office/officeart/2005/8/layout/default"/>
    <dgm:cxn modelId="{9518CFCC-512D-44B2-9FF7-E6EFCD79DAEA}" type="presParOf" srcId="{11C1DE88-E66D-47CC-A120-D7E14AC04019}" destId="{37BE0C72-4E52-48EF-A8BE-14C7565CAF17}" srcOrd="1" destOrd="0" presId="urn:microsoft.com/office/officeart/2005/8/layout/default"/>
    <dgm:cxn modelId="{46EA99A3-DB84-4F63-B70C-922A6510A9C9}" type="presParOf" srcId="{11C1DE88-E66D-47CC-A120-D7E14AC04019}" destId="{1C47EBEB-681E-423E-9512-5AF4D850E141}" srcOrd="2" destOrd="0" presId="urn:microsoft.com/office/officeart/2005/8/layout/default"/>
    <dgm:cxn modelId="{0F274153-E546-477D-B4D4-A6896F7E9EAF}" type="presParOf" srcId="{11C1DE88-E66D-47CC-A120-D7E14AC04019}" destId="{14C3BEFF-5C05-4321-A3F5-832D93527BF6}" srcOrd="3" destOrd="0" presId="urn:microsoft.com/office/officeart/2005/8/layout/default"/>
    <dgm:cxn modelId="{F1DC517D-6A99-456F-9F83-69822262FB62}" type="presParOf" srcId="{11C1DE88-E66D-47CC-A120-D7E14AC04019}" destId="{3E70C141-DF21-46ED-A626-5B682D08A1D1}" srcOrd="4" destOrd="0" presId="urn:microsoft.com/office/officeart/2005/8/layout/default"/>
    <dgm:cxn modelId="{C88035AE-BAF5-4E92-9CDE-807D7A3297E0}" type="presParOf" srcId="{11C1DE88-E66D-47CC-A120-D7E14AC04019}" destId="{EBFAD420-5626-4DC5-9DDB-650AAF0E1E0A}" srcOrd="5" destOrd="0" presId="urn:microsoft.com/office/officeart/2005/8/layout/default"/>
    <dgm:cxn modelId="{0067A6AB-408A-4614-861C-FD5834E4B56A}" type="presParOf" srcId="{11C1DE88-E66D-47CC-A120-D7E14AC04019}" destId="{6205AA8B-1833-4F5D-9F92-AD95F0D52554}" srcOrd="6" destOrd="0" presId="urn:microsoft.com/office/officeart/2005/8/layout/default"/>
    <dgm:cxn modelId="{304F1573-C264-4EB4-8DC9-EE6161A18631}" type="presParOf" srcId="{11C1DE88-E66D-47CC-A120-D7E14AC04019}" destId="{F35564AC-E9DF-4506-B7DF-337B79C1F308}" srcOrd="7" destOrd="0" presId="urn:microsoft.com/office/officeart/2005/8/layout/default"/>
    <dgm:cxn modelId="{96666909-2094-4006-80CB-24564163DD89}" type="presParOf" srcId="{11C1DE88-E66D-47CC-A120-D7E14AC04019}" destId="{C035A24B-FA04-45B6-AD70-E0E4885D945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4DABF6-62EA-44A0-BBA2-181AE006F577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950283-E430-4219-96CE-ED40E90E6BF4}">
      <dgm:prSet/>
      <dgm:spPr/>
      <dgm:t>
        <a:bodyPr/>
        <a:lstStyle/>
        <a:p>
          <a:r>
            <a:rPr lang="en-US"/>
            <a:t>Evalúa la fortaleza de la contraseña:</a:t>
          </a:r>
        </a:p>
      </dgm:t>
    </dgm:pt>
    <dgm:pt modelId="{71BC13D4-2A60-490C-909B-DD9914A801C0}" type="parTrans" cxnId="{A52F7155-E17F-46AB-9823-0008394C6469}">
      <dgm:prSet/>
      <dgm:spPr/>
      <dgm:t>
        <a:bodyPr/>
        <a:lstStyle/>
        <a:p>
          <a:endParaRPr lang="en-US"/>
        </a:p>
      </dgm:t>
    </dgm:pt>
    <dgm:pt modelId="{402F82DC-21EA-4ACF-96EA-44E41E728563}" type="sibTrans" cxnId="{A52F7155-E17F-46AB-9823-0008394C6469}">
      <dgm:prSet/>
      <dgm:spPr/>
      <dgm:t>
        <a:bodyPr/>
        <a:lstStyle/>
        <a:p>
          <a:endParaRPr lang="en-US"/>
        </a:p>
      </dgm:t>
    </dgm:pt>
    <dgm:pt modelId="{125517E2-0947-46BD-B9C2-E92CBDC3184E}">
      <dgm:prSet/>
      <dgm:spPr/>
      <dgm:t>
        <a:bodyPr/>
        <a:lstStyle/>
        <a:p>
          <a:r>
            <a:rPr lang="en-US"/>
            <a:t>Verifica longitud y tipos de caracteres</a:t>
          </a:r>
        </a:p>
      </dgm:t>
    </dgm:pt>
    <dgm:pt modelId="{19F11E4D-2689-4F68-84A3-33801AC3AA56}" type="parTrans" cxnId="{F49E072B-FCC3-439E-85E1-8CBF10DC877A}">
      <dgm:prSet/>
      <dgm:spPr/>
      <dgm:t>
        <a:bodyPr/>
        <a:lstStyle/>
        <a:p>
          <a:endParaRPr lang="en-US"/>
        </a:p>
      </dgm:t>
    </dgm:pt>
    <dgm:pt modelId="{D264564F-F3A4-483F-AE21-F3548E72A7E8}" type="sibTrans" cxnId="{F49E072B-FCC3-439E-85E1-8CBF10DC877A}">
      <dgm:prSet/>
      <dgm:spPr/>
      <dgm:t>
        <a:bodyPr/>
        <a:lstStyle/>
        <a:p>
          <a:endParaRPr lang="en-US"/>
        </a:p>
      </dgm:t>
    </dgm:pt>
    <dgm:pt modelId="{C8129F61-9041-4955-A674-2740F657EAEE}">
      <dgm:prSet/>
      <dgm:spPr/>
      <dgm:t>
        <a:bodyPr/>
        <a:lstStyle/>
        <a:p>
          <a:r>
            <a:rPr lang="en-US"/>
            <a:t>Usa funciones any(), isupper(), islower(), isdigit()</a:t>
          </a:r>
        </a:p>
      </dgm:t>
    </dgm:pt>
    <dgm:pt modelId="{619B41C2-090A-4CEF-BCEC-CC424F17B8DD}" type="parTrans" cxnId="{0CABA620-1AAD-4F6D-AA5B-6059674B7969}">
      <dgm:prSet/>
      <dgm:spPr/>
      <dgm:t>
        <a:bodyPr/>
        <a:lstStyle/>
        <a:p>
          <a:endParaRPr lang="en-US"/>
        </a:p>
      </dgm:t>
    </dgm:pt>
    <dgm:pt modelId="{178B3E1E-7061-40F6-98E7-EF5CFBF48464}" type="sibTrans" cxnId="{0CABA620-1AAD-4F6D-AA5B-6059674B7969}">
      <dgm:prSet/>
      <dgm:spPr/>
      <dgm:t>
        <a:bodyPr/>
        <a:lstStyle/>
        <a:p>
          <a:endParaRPr lang="en-US"/>
        </a:p>
      </dgm:t>
    </dgm:pt>
    <dgm:pt modelId="{7B741278-46C9-4A9E-8C11-BC3CF0EDA5AC}">
      <dgm:prSet/>
      <dgm:spPr/>
      <dgm:t>
        <a:bodyPr/>
        <a:lstStyle/>
        <a:p>
          <a:r>
            <a:rPr lang="en-US"/>
            <a:t>Clasifica como Débil, Media o Fuerte</a:t>
          </a:r>
        </a:p>
      </dgm:t>
    </dgm:pt>
    <dgm:pt modelId="{673C7BF8-8947-413A-9C50-2D9067357EFF}" type="parTrans" cxnId="{7CC38ACD-66D2-4619-95BA-0CD2F2E10897}">
      <dgm:prSet/>
      <dgm:spPr/>
      <dgm:t>
        <a:bodyPr/>
        <a:lstStyle/>
        <a:p>
          <a:endParaRPr lang="en-US"/>
        </a:p>
      </dgm:t>
    </dgm:pt>
    <dgm:pt modelId="{EED97355-63FA-4FBF-8B5F-66AEA6CE3C3C}" type="sibTrans" cxnId="{7CC38ACD-66D2-4619-95BA-0CD2F2E10897}">
      <dgm:prSet/>
      <dgm:spPr/>
      <dgm:t>
        <a:bodyPr/>
        <a:lstStyle/>
        <a:p>
          <a:endParaRPr lang="en-US"/>
        </a:p>
      </dgm:t>
    </dgm:pt>
    <dgm:pt modelId="{0B89DDE6-D1FE-4A09-9E0B-C29B402781B7}" type="pres">
      <dgm:prSet presAssocID="{D34DABF6-62EA-44A0-BBA2-181AE006F577}" presName="outerComposite" presStyleCnt="0">
        <dgm:presLayoutVars>
          <dgm:chMax val="5"/>
          <dgm:dir/>
          <dgm:resizeHandles val="exact"/>
        </dgm:presLayoutVars>
      </dgm:prSet>
      <dgm:spPr/>
    </dgm:pt>
    <dgm:pt modelId="{324184B6-916A-4FB1-A87B-D457FA5444E2}" type="pres">
      <dgm:prSet presAssocID="{D34DABF6-62EA-44A0-BBA2-181AE006F577}" presName="dummyMaxCanvas" presStyleCnt="0">
        <dgm:presLayoutVars/>
      </dgm:prSet>
      <dgm:spPr/>
    </dgm:pt>
    <dgm:pt modelId="{2919DC37-8A97-4429-9FA6-0E8C69DE1EA1}" type="pres">
      <dgm:prSet presAssocID="{D34DABF6-62EA-44A0-BBA2-181AE006F577}" presName="FourNodes_1" presStyleLbl="node1" presStyleIdx="0" presStyleCnt="4">
        <dgm:presLayoutVars>
          <dgm:bulletEnabled val="1"/>
        </dgm:presLayoutVars>
      </dgm:prSet>
      <dgm:spPr/>
    </dgm:pt>
    <dgm:pt modelId="{D997EEED-B6DD-4135-9A04-4A0D347B77D7}" type="pres">
      <dgm:prSet presAssocID="{D34DABF6-62EA-44A0-BBA2-181AE006F577}" presName="FourNodes_2" presStyleLbl="node1" presStyleIdx="1" presStyleCnt="4">
        <dgm:presLayoutVars>
          <dgm:bulletEnabled val="1"/>
        </dgm:presLayoutVars>
      </dgm:prSet>
      <dgm:spPr/>
    </dgm:pt>
    <dgm:pt modelId="{AEB8AF0B-CBF0-41F9-BD96-F59449D2E88E}" type="pres">
      <dgm:prSet presAssocID="{D34DABF6-62EA-44A0-BBA2-181AE006F577}" presName="FourNodes_3" presStyleLbl="node1" presStyleIdx="2" presStyleCnt="4">
        <dgm:presLayoutVars>
          <dgm:bulletEnabled val="1"/>
        </dgm:presLayoutVars>
      </dgm:prSet>
      <dgm:spPr/>
    </dgm:pt>
    <dgm:pt modelId="{8B06E501-FCBE-4B61-A8DA-F8DDDBB093A7}" type="pres">
      <dgm:prSet presAssocID="{D34DABF6-62EA-44A0-BBA2-181AE006F577}" presName="FourNodes_4" presStyleLbl="node1" presStyleIdx="3" presStyleCnt="4">
        <dgm:presLayoutVars>
          <dgm:bulletEnabled val="1"/>
        </dgm:presLayoutVars>
      </dgm:prSet>
      <dgm:spPr/>
    </dgm:pt>
    <dgm:pt modelId="{281E37B2-64F8-4D4C-90EC-4A999655AE1B}" type="pres">
      <dgm:prSet presAssocID="{D34DABF6-62EA-44A0-BBA2-181AE006F577}" presName="FourConn_1-2" presStyleLbl="fgAccFollowNode1" presStyleIdx="0" presStyleCnt="3">
        <dgm:presLayoutVars>
          <dgm:bulletEnabled val="1"/>
        </dgm:presLayoutVars>
      </dgm:prSet>
      <dgm:spPr/>
    </dgm:pt>
    <dgm:pt modelId="{F4C0830D-B36F-4F31-95EA-890A88460FCA}" type="pres">
      <dgm:prSet presAssocID="{D34DABF6-62EA-44A0-BBA2-181AE006F577}" presName="FourConn_2-3" presStyleLbl="fgAccFollowNode1" presStyleIdx="1" presStyleCnt="3">
        <dgm:presLayoutVars>
          <dgm:bulletEnabled val="1"/>
        </dgm:presLayoutVars>
      </dgm:prSet>
      <dgm:spPr/>
    </dgm:pt>
    <dgm:pt modelId="{5C3EF8D7-2C73-4828-AD38-87F16694696D}" type="pres">
      <dgm:prSet presAssocID="{D34DABF6-62EA-44A0-BBA2-181AE006F577}" presName="FourConn_3-4" presStyleLbl="fgAccFollowNode1" presStyleIdx="2" presStyleCnt="3">
        <dgm:presLayoutVars>
          <dgm:bulletEnabled val="1"/>
        </dgm:presLayoutVars>
      </dgm:prSet>
      <dgm:spPr/>
    </dgm:pt>
    <dgm:pt modelId="{FC2A9E30-9511-4BB3-9A85-59B6545593B4}" type="pres">
      <dgm:prSet presAssocID="{D34DABF6-62EA-44A0-BBA2-181AE006F577}" presName="FourNodes_1_text" presStyleLbl="node1" presStyleIdx="3" presStyleCnt="4">
        <dgm:presLayoutVars>
          <dgm:bulletEnabled val="1"/>
        </dgm:presLayoutVars>
      </dgm:prSet>
      <dgm:spPr/>
    </dgm:pt>
    <dgm:pt modelId="{6CEBF0B9-786D-4048-B009-FB8B10A3873F}" type="pres">
      <dgm:prSet presAssocID="{D34DABF6-62EA-44A0-BBA2-181AE006F577}" presName="FourNodes_2_text" presStyleLbl="node1" presStyleIdx="3" presStyleCnt="4">
        <dgm:presLayoutVars>
          <dgm:bulletEnabled val="1"/>
        </dgm:presLayoutVars>
      </dgm:prSet>
      <dgm:spPr/>
    </dgm:pt>
    <dgm:pt modelId="{D4E07243-1AF9-4E69-9978-5AF86E1DA2F9}" type="pres">
      <dgm:prSet presAssocID="{D34DABF6-62EA-44A0-BBA2-181AE006F577}" presName="FourNodes_3_text" presStyleLbl="node1" presStyleIdx="3" presStyleCnt="4">
        <dgm:presLayoutVars>
          <dgm:bulletEnabled val="1"/>
        </dgm:presLayoutVars>
      </dgm:prSet>
      <dgm:spPr/>
    </dgm:pt>
    <dgm:pt modelId="{B328CDDF-2CA4-43A2-8A1C-445077D0734B}" type="pres">
      <dgm:prSet presAssocID="{D34DABF6-62EA-44A0-BBA2-181AE006F577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2364611-482D-4544-8989-8CD8113BDA8C}" type="presOf" srcId="{125517E2-0947-46BD-B9C2-E92CBDC3184E}" destId="{6CEBF0B9-786D-4048-B009-FB8B10A3873F}" srcOrd="1" destOrd="0" presId="urn:microsoft.com/office/officeart/2005/8/layout/vProcess5"/>
    <dgm:cxn modelId="{9F9B9418-B5BC-4F2A-9107-03EF0A6FBC7A}" type="presOf" srcId="{7B741278-46C9-4A9E-8C11-BC3CF0EDA5AC}" destId="{B328CDDF-2CA4-43A2-8A1C-445077D0734B}" srcOrd="1" destOrd="0" presId="urn:microsoft.com/office/officeart/2005/8/layout/vProcess5"/>
    <dgm:cxn modelId="{0CABA620-1AAD-4F6D-AA5B-6059674B7969}" srcId="{D34DABF6-62EA-44A0-BBA2-181AE006F577}" destId="{C8129F61-9041-4955-A674-2740F657EAEE}" srcOrd="2" destOrd="0" parTransId="{619B41C2-090A-4CEF-BCEC-CC424F17B8DD}" sibTransId="{178B3E1E-7061-40F6-98E7-EF5CFBF48464}"/>
    <dgm:cxn modelId="{F49E072B-FCC3-439E-85E1-8CBF10DC877A}" srcId="{D34DABF6-62EA-44A0-BBA2-181AE006F577}" destId="{125517E2-0947-46BD-B9C2-E92CBDC3184E}" srcOrd="1" destOrd="0" parTransId="{19F11E4D-2689-4F68-84A3-33801AC3AA56}" sibTransId="{D264564F-F3A4-483F-AE21-F3548E72A7E8}"/>
    <dgm:cxn modelId="{B6015945-89C9-4773-B246-06451A2543C6}" type="presOf" srcId="{C8129F61-9041-4955-A674-2740F657EAEE}" destId="{D4E07243-1AF9-4E69-9978-5AF86E1DA2F9}" srcOrd="1" destOrd="0" presId="urn:microsoft.com/office/officeart/2005/8/layout/vProcess5"/>
    <dgm:cxn modelId="{0673594E-6AF5-458C-BC57-16D88B59FBE6}" type="presOf" srcId="{178B3E1E-7061-40F6-98E7-EF5CFBF48464}" destId="{5C3EF8D7-2C73-4828-AD38-87F16694696D}" srcOrd="0" destOrd="0" presId="urn:microsoft.com/office/officeart/2005/8/layout/vProcess5"/>
    <dgm:cxn modelId="{8D03E16E-231D-46EB-9F98-89AC65A56E51}" type="presOf" srcId="{D34DABF6-62EA-44A0-BBA2-181AE006F577}" destId="{0B89DDE6-D1FE-4A09-9E0B-C29B402781B7}" srcOrd="0" destOrd="0" presId="urn:microsoft.com/office/officeart/2005/8/layout/vProcess5"/>
    <dgm:cxn modelId="{A52F7155-E17F-46AB-9823-0008394C6469}" srcId="{D34DABF6-62EA-44A0-BBA2-181AE006F577}" destId="{17950283-E430-4219-96CE-ED40E90E6BF4}" srcOrd="0" destOrd="0" parTransId="{71BC13D4-2A60-490C-909B-DD9914A801C0}" sibTransId="{402F82DC-21EA-4ACF-96EA-44E41E728563}"/>
    <dgm:cxn modelId="{20C95D58-159B-47F7-9EC6-B454FABCB9B0}" type="presOf" srcId="{17950283-E430-4219-96CE-ED40E90E6BF4}" destId="{FC2A9E30-9511-4BB3-9A85-59B6545593B4}" srcOrd="1" destOrd="0" presId="urn:microsoft.com/office/officeart/2005/8/layout/vProcess5"/>
    <dgm:cxn modelId="{46161A8B-CFA1-4DD2-BBEE-B23D2A45F8B4}" type="presOf" srcId="{D264564F-F3A4-483F-AE21-F3548E72A7E8}" destId="{F4C0830D-B36F-4F31-95EA-890A88460FCA}" srcOrd="0" destOrd="0" presId="urn:microsoft.com/office/officeart/2005/8/layout/vProcess5"/>
    <dgm:cxn modelId="{8D927CA3-F34B-40B4-8586-8E8282F87CAA}" type="presOf" srcId="{402F82DC-21EA-4ACF-96EA-44E41E728563}" destId="{281E37B2-64F8-4D4C-90EC-4A999655AE1B}" srcOrd="0" destOrd="0" presId="urn:microsoft.com/office/officeart/2005/8/layout/vProcess5"/>
    <dgm:cxn modelId="{B3D754C6-7D1E-4454-8D8F-95BCBFBECB2C}" type="presOf" srcId="{C8129F61-9041-4955-A674-2740F657EAEE}" destId="{AEB8AF0B-CBF0-41F9-BD96-F59449D2E88E}" srcOrd="0" destOrd="0" presId="urn:microsoft.com/office/officeart/2005/8/layout/vProcess5"/>
    <dgm:cxn modelId="{A72CB2CA-ADCF-46B8-93FC-D7C510C7922F}" type="presOf" srcId="{125517E2-0947-46BD-B9C2-E92CBDC3184E}" destId="{D997EEED-B6DD-4135-9A04-4A0D347B77D7}" srcOrd="0" destOrd="0" presId="urn:microsoft.com/office/officeart/2005/8/layout/vProcess5"/>
    <dgm:cxn modelId="{4B54A2CB-86A7-4815-8F7C-BEA724BB57B9}" type="presOf" srcId="{7B741278-46C9-4A9E-8C11-BC3CF0EDA5AC}" destId="{8B06E501-FCBE-4B61-A8DA-F8DDDBB093A7}" srcOrd="0" destOrd="0" presId="urn:microsoft.com/office/officeart/2005/8/layout/vProcess5"/>
    <dgm:cxn modelId="{7CC38ACD-66D2-4619-95BA-0CD2F2E10897}" srcId="{D34DABF6-62EA-44A0-BBA2-181AE006F577}" destId="{7B741278-46C9-4A9E-8C11-BC3CF0EDA5AC}" srcOrd="3" destOrd="0" parTransId="{673C7BF8-8947-413A-9C50-2D9067357EFF}" sibTransId="{EED97355-63FA-4FBF-8B5F-66AEA6CE3C3C}"/>
    <dgm:cxn modelId="{D97C40FA-8E77-4BD2-BC1A-8081DF3ECB16}" type="presOf" srcId="{17950283-E430-4219-96CE-ED40E90E6BF4}" destId="{2919DC37-8A97-4429-9FA6-0E8C69DE1EA1}" srcOrd="0" destOrd="0" presId="urn:microsoft.com/office/officeart/2005/8/layout/vProcess5"/>
    <dgm:cxn modelId="{F9315684-58F3-4FDA-AE8D-0D5301E0C1A6}" type="presParOf" srcId="{0B89DDE6-D1FE-4A09-9E0B-C29B402781B7}" destId="{324184B6-916A-4FB1-A87B-D457FA5444E2}" srcOrd="0" destOrd="0" presId="urn:microsoft.com/office/officeart/2005/8/layout/vProcess5"/>
    <dgm:cxn modelId="{612F7B8D-B6DD-4E3E-901F-C8A153BFCB74}" type="presParOf" srcId="{0B89DDE6-D1FE-4A09-9E0B-C29B402781B7}" destId="{2919DC37-8A97-4429-9FA6-0E8C69DE1EA1}" srcOrd="1" destOrd="0" presId="urn:microsoft.com/office/officeart/2005/8/layout/vProcess5"/>
    <dgm:cxn modelId="{36CA9AFC-4B59-41CB-95A5-ADFFDAFB97CA}" type="presParOf" srcId="{0B89DDE6-D1FE-4A09-9E0B-C29B402781B7}" destId="{D997EEED-B6DD-4135-9A04-4A0D347B77D7}" srcOrd="2" destOrd="0" presId="urn:microsoft.com/office/officeart/2005/8/layout/vProcess5"/>
    <dgm:cxn modelId="{BD96DCD0-ECF7-447F-8728-3D06626C6EA1}" type="presParOf" srcId="{0B89DDE6-D1FE-4A09-9E0B-C29B402781B7}" destId="{AEB8AF0B-CBF0-41F9-BD96-F59449D2E88E}" srcOrd="3" destOrd="0" presId="urn:microsoft.com/office/officeart/2005/8/layout/vProcess5"/>
    <dgm:cxn modelId="{84735C3C-1C92-41C1-B060-E7DAE1885890}" type="presParOf" srcId="{0B89DDE6-D1FE-4A09-9E0B-C29B402781B7}" destId="{8B06E501-FCBE-4B61-A8DA-F8DDDBB093A7}" srcOrd="4" destOrd="0" presId="urn:microsoft.com/office/officeart/2005/8/layout/vProcess5"/>
    <dgm:cxn modelId="{483D8317-DF3A-4705-BD91-75E8E085D658}" type="presParOf" srcId="{0B89DDE6-D1FE-4A09-9E0B-C29B402781B7}" destId="{281E37B2-64F8-4D4C-90EC-4A999655AE1B}" srcOrd="5" destOrd="0" presId="urn:microsoft.com/office/officeart/2005/8/layout/vProcess5"/>
    <dgm:cxn modelId="{0C3594D0-A608-45F8-9256-DB7FD028A064}" type="presParOf" srcId="{0B89DDE6-D1FE-4A09-9E0B-C29B402781B7}" destId="{F4C0830D-B36F-4F31-95EA-890A88460FCA}" srcOrd="6" destOrd="0" presId="urn:microsoft.com/office/officeart/2005/8/layout/vProcess5"/>
    <dgm:cxn modelId="{D4E85684-9F11-4A50-B40B-DAEA3D799528}" type="presParOf" srcId="{0B89DDE6-D1FE-4A09-9E0B-C29B402781B7}" destId="{5C3EF8D7-2C73-4828-AD38-87F16694696D}" srcOrd="7" destOrd="0" presId="urn:microsoft.com/office/officeart/2005/8/layout/vProcess5"/>
    <dgm:cxn modelId="{3C22FE9C-B404-42F4-8C57-8CD4CA7E9C55}" type="presParOf" srcId="{0B89DDE6-D1FE-4A09-9E0B-C29B402781B7}" destId="{FC2A9E30-9511-4BB3-9A85-59B6545593B4}" srcOrd="8" destOrd="0" presId="urn:microsoft.com/office/officeart/2005/8/layout/vProcess5"/>
    <dgm:cxn modelId="{330DAB73-5924-4E85-BB3C-8FE8DB2316C8}" type="presParOf" srcId="{0B89DDE6-D1FE-4A09-9E0B-C29B402781B7}" destId="{6CEBF0B9-786D-4048-B009-FB8B10A3873F}" srcOrd="9" destOrd="0" presId="urn:microsoft.com/office/officeart/2005/8/layout/vProcess5"/>
    <dgm:cxn modelId="{1A1A0E56-F4F7-46DF-8E3F-9329C86C60B6}" type="presParOf" srcId="{0B89DDE6-D1FE-4A09-9E0B-C29B402781B7}" destId="{D4E07243-1AF9-4E69-9978-5AF86E1DA2F9}" srcOrd="10" destOrd="0" presId="urn:microsoft.com/office/officeart/2005/8/layout/vProcess5"/>
    <dgm:cxn modelId="{1A6FC287-33DE-444E-AE00-81ABACEC5A2E}" type="presParOf" srcId="{0B89DDE6-D1FE-4A09-9E0B-C29B402781B7}" destId="{B328CDDF-2CA4-43A2-8A1C-445077D0734B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3B14A2-230B-4519-9C4A-81F856A08C1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11842C8-6C32-452C-9355-D92800A793E4}">
      <dgm:prSet/>
      <dgm:spPr/>
      <dgm:t>
        <a:bodyPr/>
        <a:lstStyle/>
        <a:p>
          <a:pPr>
            <a:defRPr cap="all"/>
          </a:pPr>
          <a:r>
            <a:rPr lang="en-US"/>
            <a:t>Permite copiar la contraseña generada:</a:t>
          </a:r>
        </a:p>
      </dgm:t>
    </dgm:pt>
    <dgm:pt modelId="{7431030E-4C47-4C18-A1FC-3B4527E847B2}" type="parTrans" cxnId="{80F358ED-3F37-4F35-B1CD-56CAF665A58F}">
      <dgm:prSet/>
      <dgm:spPr/>
      <dgm:t>
        <a:bodyPr/>
        <a:lstStyle/>
        <a:p>
          <a:endParaRPr lang="en-US"/>
        </a:p>
      </dgm:t>
    </dgm:pt>
    <dgm:pt modelId="{BEC89DBC-5788-4A76-9E2D-72C647FF530C}" type="sibTrans" cxnId="{80F358ED-3F37-4F35-B1CD-56CAF665A58F}">
      <dgm:prSet/>
      <dgm:spPr/>
      <dgm:t>
        <a:bodyPr/>
        <a:lstStyle/>
        <a:p>
          <a:endParaRPr lang="en-US"/>
        </a:p>
      </dgm:t>
    </dgm:pt>
    <dgm:pt modelId="{F96F59DE-052C-48F7-BB69-263517C210F7}">
      <dgm:prSet/>
      <dgm:spPr/>
      <dgm:t>
        <a:bodyPr/>
        <a:lstStyle/>
        <a:p>
          <a:pPr>
            <a:defRPr cap="all"/>
          </a:pPr>
          <a:r>
            <a:rPr lang="en-US"/>
            <a:t>Usa pyperclip.copy()</a:t>
          </a:r>
        </a:p>
      </dgm:t>
    </dgm:pt>
    <dgm:pt modelId="{AB260FEB-76AD-4F57-AAE6-03004B18263A}" type="parTrans" cxnId="{E1703791-F170-40F1-8AFE-E3112F82A222}">
      <dgm:prSet/>
      <dgm:spPr/>
      <dgm:t>
        <a:bodyPr/>
        <a:lstStyle/>
        <a:p>
          <a:endParaRPr lang="en-US"/>
        </a:p>
      </dgm:t>
    </dgm:pt>
    <dgm:pt modelId="{FFDA8C36-444F-4763-A5B3-3D9585EE3E1E}" type="sibTrans" cxnId="{E1703791-F170-40F1-8AFE-E3112F82A222}">
      <dgm:prSet/>
      <dgm:spPr/>
      <dgm:t>
        <a:bodyPr/>
        <a:lstStyle/>
        <a:p>
          <a:endParaRPr lang="en-US"/>
        </a:p>
      </dgm:t>
    </dgm:pt>
    <dgm:pt modelId="{46799687-A9F3-4856-9DD5-D7DDD1BCCC37}">
      <dgm:prSet/>
      <dgm:spPr/>
      <dgm:t>
        <a:bodyPr/>
        <a:lstStyle/>
        <a:p>
          <a:pPr>
            <a:defRPr cap="all"/>
          </a:pPr>
          <a:r>
            <a:rPr lang="en-US"/>
            <a:t>Muestra mensaje de confirmación o advertencia</a:t>
          </a:r>
        </a:p>
      </dgm:t>
    </dgm:pt>
    <dgm:pt modelId="{86B57A2A-3872-4101-8F4A-A4B5F24DC294}" type="parTrans" cxnId="{298441F1-6E24-4199-A7D3-71B493134FFE}">
      <dgm:prSet/>
      <dgm:spPr/>
      <dgm:t>
        <a:bodyPr/>
        <a:lstStyle/>
        <a:p>
          <a:endParaRPr lang="en-US"/>
        </a:p>
      </dgm:t>
    </dgm:pt>
    <dgm:pt modelId="{A9F5916A-B2BE-458D-91EE-0EBB20AD8269}" type="sibTrans" cxnId="{298441F1-6E24-4199-A7D3-71B493134FFE}">
      <dgm:prSet/>
      <dgm:spPr/>
      <dgm:t>
        <a:bodyPr/>
        <a:lstStyle/>
        <a:p>
          <a:endParaRPr lang="en-US"/>
        </a:p>
      </dgm:t>
    </dgm:pt>
    <dgm:pt modelId="{3E3A56BC-FE09-44B0-BBC1-8A7E8AF12AE3}" type="pres">
      <dgm:prSet presAssocID="{743B14A2-230B-4519-9C4A-81F856A08C19}" presName="root" presStyleCnt="0">
        <dgm:presLayoutVars>
          <dgm:dir/>
          <dgm:resizeHandles val="exact"/>
        </dgm:presLayoutVars>
      </dgm:prSet>
      <dgm:spPr/>
    </dgm:pt>
    <dgm:pt modelId="{EB2C68DD-615B-45A0-B35B-79CEB8F586ED}" type="pres">
      <dgm:prSet presAssocID="{C11842C8-6C32-452C-9355-D92800A793E4}" presName="compNode" presStyleCnt="0"/>
      <dgm:spPr/>
    </dgm:pt>
    <dgm:pt modelId="{5A8E88AC-34B3-46B5-B5F8-5FC51E40142A}" type="pres">
      <dgm:prSet presAssocID="{C11842C8-6C32-452C-9355-D92800A793E4}" presName="iconBgRect" presStyleLbl="bgShp" presStyleIdx="0" presStyleCnt="3"/>
      <dgm:spPr/>
    </dgm:pt>
    <dgm:pt modelId="{60B4F27A-AB09-406D-B81D-60E9A851B6E8}" type="pres">
      <dgm:prSet presAssocID="{C11842C8-6C32-452C-9355-D92800A793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turadora de papel"/>
        </a:ext>
      </dgm:extLst>
    </dgm:pt>
    <dgm:pt modelId="{80847E8C-CD75-42FC-BC61-87F58A7179CF}" type="pres">
      <dgm:prSet presAssocID="{C11842C8-6C32-452C-9355-D92800A793E4}" presName="spaceRect" presStyleCnt="0"/>
      <dgm:spPr/>
    </dgm:pt>
    <dgm:pt modelId="{C18A1551-080D-4FB0-8672-C6DF59A2FD0B}" type="pres">
      <dgm:prSet presAssocID="{C11842C8-6C32-452C-9355-D92800A793E4}" presName="textRect" presStyleLbl="revTx" presStyleIdx="0" presStyleCnt="3">
        <dgm:presLayoutVars>
          <dgm:chMax val="1"/>
          <dgm:chPref val="1"/>
        </dgm:presLayoutVars>
      </dgm:prSet>
      <dgm:spPr/>
    </dgm:pt>
    <dgm:pt modelId="{17B92FCC-3584-473C-8054-ED9382DA7933}" type="pres">
      <dgm:prSet presAssocID="{BEC89DBC-5788-4A76-9E2D-72C647FF530C}" presName="sibTrans" presStyleCnt="0"/>
      <dgm:spPr/>
    </dgm:pt>
    <dgm:pt modelId="{3AF2FC92-B259-4956-A697-952786E40988}" type="pres">
      <dgm:prSet presAssocID="{F96F59DE-052C-48F7-BB69-263517C210F7}" presName="compNode" presStyleCnt="0"/>
      <dgm:spPr/>
    </dgm:pt>
    <dgm:pt modelId="{5E6BC387-BE20-4C78-8EEB-00272F757C7F}" type="pres">
      <dgm:prSet presAssocID="{F96F59DE-052C-48F7-BB69-263517C210F7}" presName="iconBgRect" presStyleLbl="bgShp" presStyleIdx="1" presStyleCnt="3"/>
      <dgm:spPr/>
    </dgm:pt>
    <dgm:pt modelId="{B3AF21AF-B6C1-4B28-9831-B853BAAD2E86}" type="pres">
      <dgm:prSet presAssocID="{F96F59DE-052C-48F7-BB69-263517C210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ágenes"/>
        </a:ext>
      </dgm:extLst>
    </dgm:pt>
    <dgm:pt modelId="{F1CB2826-ADFB-4205-8ED8-6AB054AF159A}" type="pres">
      <dgm:prSet presAssocID="{F96F59DE-052C-48F7-BB69-263517C210F7}" presName="spaceRect" presStyleCnt="0"/>
      <dgm:spPr/>
    </dgm:pt>
    <dgm:pt modelId="{07E90342-E325-480D-B623-16FAE20C5A12}" type="pres">
      <dgm:prSet presAssocID="{F96F59DE-052C-48F7-BB69-263517C210F7}" presName="textRect" presStyleLbl="revTx" presStyleIdx="1" presStyleCnt="3">
        <dgm:presLayoutVars>
          <dgm:chMax val="1"/>
          <dgm:chPref val="1"/>
        </dgm:presLayoutVars>
      </dgm:prSet>
      <dgm:spPr/>
    </dgm:pt>
    <dgm:pt modelId="{CE071061-F1C1-4880-984F-E5897BE87404}" type="pres">
      <dgm:prSet presAssocID="{FFDA8C36-444F-4763-A5B3-3D9585EE3E1E}" presName="sibTrans" presStyleCnt="0"/>
      <dgm:spPr/>
    </dgm:pt>
    <dgm:pt modelId="{01EE359C-9F45-4D05-AB2E-B83D51FFB05C}" type="pres">
      <dgm:prSet presAssocID="{46799687-A9F3-4856-9DD5-D7DDD1BCCC37}" presName="compNode" presStyleCnt="0"/>
      <dgm:spPr/>
    </dgm:pt>
    <dgm:pt modelId="{B1B4697C-F61C-4FE7-8883-845CC946CC37}" type="pres">
      <dgm:prSet presAssocID="{46799687-A9F3-4856-9DD5-D7DDD1BCCC37}" presName="iconBgRect" presStyleLbl="bgShp" presStyleIdx="2" presStyleCnt="3"/>
      <dgm:spPr/>
    </dgm:pt>
    <dgm:pt modelId="{74972145-38D8-4753-8087-C80EB37DE561}" type="pres">
      <dgm:prSet presAssocID="{46799687-A9F3-4856-9DD5-D7DDD1BCCC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78F59384-ED22-453F-B7C0-934B3D7DF232}" type="pres">
      <dgm:prSet presAssocID="{46799687-A9F3-4856-9DD5-D7DDD1BCCC37}" presName="spaceRect" presStyleCnt="0"/>
      <dgm:spPr/>
    </dgm:pt>
    <dgm:pt modelId="{15EF96FE-1AD2-4B71-AC24-978120BE1F8A}" type="pres">
      <dgm:prSet presAssocID="{46799687-A9F3-4856-9DD5-D7DDD1BCCC3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078156-B520-47D0-88A9-880377B629BF}" type="presOf" srcId="{F96F59DE-052C-48F7-BB69-263517C210F7}" destId="{07E90342-E325-480D-B623-16FAE20C5A12}" srcOrd="0" destOrd="0" presId="urn:microsoft.com/office/officeart/2018/5/layout/IconCircleLabelList"/>
    <dgm:cxn modelId="{E1703791-F170-40F1-8AFE-E3112F82A222}" srcId="{743B14A2-230B-4519-9C4A-81F856A08C19}" destId="{F96F59DE-052C-48F7-BB69-263517C210F7}" srcOrd="1" destOrd="0" parTransId="{AB260FEB-76AD-4F57-AAE6-03004B18263A}" sibTransId="{FFDA8C36-444F-4763-A5B3-3D9585EE3E1E}"/>
    <dgm:cxn modelId="{408E95A2-E346-45A0-BB11-C8B113FF7AD7}" type="presOf" srcId="{743B14A2-230B-4519-9C4A-81F856A08C19}" destId="{3E3A56BC-FE09-44B0-BBC1-8A7E8AF12AE3}" srcOrd="0" destOrd="0" presId="urn:microsoft.com/office/officeart/2018/5/layout/IconCircleLabelList"/>
    <dgm:cxn modelId="{1092E4A7-177E-4B61-8017-86DE29656850}" type="presOf" srcId="{C11842C8-6C32-452C-9355-D92800A793E4}" destId="{C18A1551-080D-4FB0-8672-C6DF59A2FD0B}" srcOrd="0" destOrd="0" presId="urn:microsoft.com/office/officeart/2018/5/layout/IconCircleLabelList"/>
    <dgm:cxn modelId="{5F244CBF-2F75-45BD-A8E2-AF1D8E72E205}" type="presOf" srcId="{46799687-A9F3-4856-9DD5-D7DDD1BCCC37}" destId="{15EF96FE-1AD2-4B71-AC24-978120BE1F8A}" srcOrd="0" destOrd="0" presId="urn:microsoft.com/office/officeart/2018/5/layout/IconCircleLabelList"/>
    <dgm:cxn modelId="{80F358ED-3F37-4F35-B1CD-56CAF665A58F}" srcId="{743B14A2-230B-4519-9C4A-81F856A08C19}" destId="{C11842C8-6C32-452C-9355-D92800A793E4}" srcOrd="0" destOrd="0" parTransId="{7431030E-4C47-4C18-A1FC-3B4527E847B2}" sibTransId="{BEC89DBC-5788-4A76-9E2D-72C647FF530C}"/>
    <dgm:cxn modelId="{298441F1-6E24-4199-A7D3-71B493134FFE}" srcId="{743B14A2-230B-4519-9C4A-81F856A08C19}" destId="{46799687-A9F3-4856-9DD5-D7DDD1BCCC37}" srcOrd="2" destOrd="0" parTransId="{86B57A2A-3872-4101-8F4A-A4B5F24DC294}" sibTransId="{A9F5916A-B2BE-458D-91EE-0EBB20AD8269}"/>
    <dgm:cxn modelId="{AE74939F-8770-4261-907D-2418C2E2D757}" type="presParOf" srcId="{3E3A56BC-FE09-44B0-BBC1-8A7E8AF12AE3}" destId="{EB2C68DD-615B-45A0-B35B-79CEB8F586ED}" srcOrd="0" destOrd="0" presId="urn:microsoft.com/office/officeart/2018/5/layout/IconCircleLabelList"/>
    <dgm:cxn modelId="{EE0B8844-93B2-4EEA-AF5C-85844D008FB1}" type="presParOf" srcId="{EB2C68DD-615B-45A0-B35B-79CEB8F586ED}" destId="{5A8E88AC-34B3-46B5-B5F8-5FC51E40142A}" srcOrd="0" destOrd="0" presId="urn:microsoft.com/office/officeart/2018/5/layout/IconCircleLabelList"/>
    <dgm:cxn modelId="{32CD537B-22B6-4CE0-9F97-574125F66400}" type="presParOf" srcId="{EB2C68DD-615B-45A0-B35B-79CEB8F586ED}" destId="{60B4F27A-AB09-406D-B81D-60E9A851B6E8}" srcOrd="1" destOrd="0" presId="urn:microsoft.com/office/officeart/2018/5/layout/IconCircleLabelList"/>
    <dgm:cxn modelId="{01116340-85B0-4BBD-A8E7-902CD03B6784}" type="presParOf" srcId="{EB2C68DD-615B-45A0-B35B-79CEB8F586ED}" destId="{80847E8C-CD75-42FC-BC61-87F58A7179CF}" srcOrd="2" destOrd="0" presId="urn:microsoft.com/office/officeart/2018/5/layout/IconCircleLabelList"/>
    <dgm:cxn modelId="{BF5F3C59-CD84-4920-9603-AA9A41461A7B}" type="presParOf" srcId="{EB2C68DD-615B-45A0-B35B-79CEB8F586ED}" destId="{C18A1551-080D-4FB0-8672-C6DF59A2FD0B}" srcOrd="3" destOrd="0" presId="urn:microsoft.com/office/officeart/2018/5/layout/IconCircleLabelList"/>
    <dgm:cxn modelId="{35454C5F-FB1B-4650-91DC-9033EF2452C6}" type="presParOf" srcId="{3E3A56BC-FE09-44B0-BBC1-8A7E8AF12AE3}" destId="{17B92FCC-3584-473C-8054-ED9382DA7933}" srcOrd="1" destOrd="0" presId="urn:microsoft.com/office/officeart/2018/5/layout/IconCircleLabelList"/>
    <dgm:cxn modelId="{5E76C691-CED9-4DDB-9563-6F6DEF9FB6F4}" type="presParOf" srcId="{3E3A56BC-FE09-44B0-BBC1-8A7E8AF12AE3}" destId="{3AF2FC92-B259-4956-A697-952786E40988}" srcOrd="2" destOrd="0" presId="urn:microsoft.com/office/officeart/2018/5/layout/IconCircleLabelList"/>
    <dgm:cxn modelId="{2BABDF97-9DD0-40DD-9C54-41DFD4C1C8C5}" type="presParOf" srcId="{3AF2FC92-B259-4956-A697-952786E40988}" destId="{5E6BC387-BE20-4C78-8EEB-00272F757C7F}" srcOrd="0" destOrd="0" presId="urn:microsoft.com/office/officeart/2018/5/layout/IconCircleLabelList"/>
    <dgm:cxn modelId="{AC5A7ED2-BE86-453F-A3D4-C577715E4116}" type="presParOf" srcId="{3AF2FC92-B259-4956-A697-952786E40988}" destId="{B3AF21AF-B6C1-4B28-9831-B853BAAD2E86}" srcOrd="1" destOrd="0" presId="urn:microsoft.com/office/officeart/2018/5/layout/IconCircleLabelList"/>
    <dgm:cxn modelId="{C2FFF281-634C-4815-A6FF-A47F684604BF}" type="presParOf" srcId="{3AF2FC92-B259-4956-A697-952786E40988}" destId="{F1CB2826-ADFB-4205-8ED8-6AB054AF159A}" srcOrd="2" destOrd="0" presId="urn:microsoft.com/office/officeart/2018/5/layout/IconCircleLabelList"/>
    <dgm:cxn modelId="{2F877EE7-1C25-4A20-B00D-F1D9663B11D4}" type="presParOf" srcId="{3AF2FC92-B259-4956-A697-952786E40988}" destId="{07E90342-E325-480D-B623-16FAE20C5A12}" srcOrd="3" destOrd="0" presId="urn:microsoft.com/office/officeart/2018/5/layout/IconCircleLabelList"/>
    <dgm:cxn modelId="{18A85D66-623A-406F-B649-52214E0C6EC3}" type="presParOf" srcId="{3E3A56BC-FE09-44B0-BBC1-8A7E8AF12AE3}" destId="{CE071061-F1C1-4880-984F-E5897BE87404}" srcOrd="3" destOrd="0" presId="urn:microsoft.com/office/officeart/2018/5/layout/IconCircleLabelList"/>
    <dgm:cxn modelId="{46007527-EFCA-4EE6-88D8-2EC6ECDA18EC}" type="presParOf" srcId="{3E3A56BC-FE09-44B0-BBC1-8A7E8AF12AE3}" destId="{01EE359C-9F45-4D05-AB2E-B83D51FFB05C}" srcOrd="4" destOrd="0" presId="urn:microsoft.com/office/officeart/2018/5/layout/IconCircleLabelList"/>
    <dgm:cxn modelId="{D90B7706-3CAD-4A19-B544-17B06DA82252}" type="presParOf" srcId="{01EE359C-9F45-4D05-AB2E-B83D51FFB05C}" destId="{B1B4697C-F61C-4FE7-8883-845CC946CC37}" srcOrd="0" destOrd="0" presId="urn:microsoft.com/office/officeart/2018/5/layout/IconCircleLabelList"/>
    <dgm:cxn modelId="{04170170-55A2-4297-BE3B-3D8E747A4274}" type="presParOf" srcId="{01EE359C-9F45-4D05-AB2E-B83D51FFB05C}" destId="{74972145-38D8-4753-8087-C80EB37DE561}" srcOrd="1" destOrd="0" presId="urn:microsoft.com/office/officeart/2018/5/layout/IconCircleLabelList"/>
    <dgm:cxn modelId="{B24FF9A7-D86B-4FE6-86FD-A34F63180DB9}" type="presParOf" srcId="{01EE359C-9F45-4D05-AB2E-B83D51FFB05C}" destId="{78F59384-ED22-453F-B7C0-934B3D7DF232}" srcOrd="2" destOrd="0" presId="urn:microsoft.com/office/officeart/2018/5/layout/IconCircleLabelList"/>
    <dgm:cxn modelId="{03D088A4-AE73-4B27-BB82-E5FC236034E9}" type="presParOf" srcId="{01EE359C-9F45-4D05-AB2E-B83D51FFB05C}" destId="{15EF96FE-1AD2-4B71-AC24-978120BE1F8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617581-2A14-4EE6-B97B-02B1E0990560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3DC846-E37E-4615-8089-4C6FBAE1DB9F}">
      <dgm:prSet/>
      <dgm:spPr/>
      <dgm:t>
        <a:bodyPr/>
        <a:lstStyle/>
        <a:p>
          <a:pPr>
            <a:defRPr cap="all"/>
          </a:pPr>
          <a:r>
            <a:rPr lang="en-US"/>
            <a:t>El programa utiliza:</a:t>
          </a:r>
        </a:p>
      </dgm:t>
    </dgm:pt>
    <dgm:pt modelId="{B77C8AB6-7184-40A7-ABF3-EB8060F6D0EC}" type="parTrans" cxnId="{1D120DC6-11BA-41B3-8A8F-72FAEBA002C1}">
      <dgm:prSet/>
      <dgm:spPr/>
      <dgm:t>
        <a:bodyPr/>
        <a:lstStyle/>
        <a:p>
          <a:endParaRPr lang="en-US"/>
        </a:p>
      </dgm:t>
    </dgm:pt>
    <dgm:pt modelId="{7E598727-3AF5-4B6E-A5A3-7775D305C8EA}" type="sibTrans" cxnId="{1D120DC6-11BA-41B3-8A8F-72FAEBA002C1}">
      <dgm:prSet/>
      <dgm:spPr/>
      <dgm:t>
        <a:bodyPr/>
        <a:lstStyle/>
        <a:p>
          <a:endParaRPr lang="en-US"/>
        </a:p>
      </dgm:t>
    </dgm:pt>
    <dgm:pt modelId="{B7A75E15-E040-4030-8172-D6F090B88234}">
      <dgm:prSet/>
      <dgm:spPr/>
      <dgm:t>
        <a:bodyPr/>
        <a:lstStyle/>
        <a:p>
          <a:pPr>
            <a:defRPr cap="all"/>
          </a:pPr>
          <a:r>
            <a:rPr lang="en-US"/>
            <a:t>Funciones: def, return</a:t>
          </a:r>
        </a:p>
      </dgm:t>
    </dgm:pt>
    <dgm:pt modelId="{B65295C0-5310-4F7C-BDB9-B661BACC501A}" type="parTrans" cxnId="{264D536E-5314-4C19-A106-CA49B0C78CCA}">
      <dgm:prSet/>
      <dgm:spPr/>
      <dgm:t>
        <a:bodyPr/>
        <a:lstStyle/>
        <a:p>
          <a:endParaRPr lang="en-US"/>
        </a:p>
      </dgm:t>
    </dgm:pt>
    <dgm:pt modelId="{3EA4EBAA-B691-4C52-9FC0-73AC2719E76E}" type="sibTrans" cxnId="{264D536E-5314-4C19-A106-CA49B0C78CCA}">
      <dgm:prSet/>
      <dgm:spPr/>
      <dgm:t>
        <a:bodyPr/>
        <a:lstStyle/>
        <a:p>
          <a:endParaRPr lang="en-US"/>
        </a:p>
      </dgm:t>
    </dgm:pt>
    <dgm:pt modelId="{47B981D6-DE77-4591-B049-344A3348B44E}">
      <dgm:prSet/>
      <dgm:spPr/>
      <dgm:t>
        <a:bodyPr/>
        <a:lstStyle/>
        <a:p>
          <a:pPr>
            <a:defRPr cap="all"/>
          </a:pPr>
          <a:r>
            <a:rPr lang="en-US"/>
            <a:t>Condicionales: if, elif, else</a:t>
          </a:r>
        </a:p>
      </dgm:t>
    </dgm:pt>
    <dgm:pt modelId="{AFAF1566-18B8-4426-92AA-ADDD3EC2844A}" type="parTrans" cxnId="{9F60770C-3A12-48CF-B7E9-C605DC34E0F9}">
      <dgm:prSet/>
      <dgm:spPr/>
      <dgm:t>
        <a:bodyPr/>
        <a:lstStyle/>
        <a:p>
          <a:endParaRPr lang="en-US"/>
        </a:p>
      </dgm:t>
    </dgm:pt>
    <dgm:pt modelId="{5C191AD4-9300-45B2-BE86-541A018CE6FD}" type="sibTrans" cxnId="{9F60770C-3A12-48CF-B7E9-C605DC34E0F9}">
      <dgm:prSet/>
      <dgm:spPr/>
      <dgm:t>
        <a:bodyPr/>
        <a:lstStyle/>
        <a:p>
          <a:endParaRPr lang="en-US"/>
        </a:p>
      </dgm:t>
    </dgm:pt>
    <dgm:pt modelId="{F2DC0A69-F090-436A-91C9-E740B8171012}">
      <dgm:prSet/>
      <dgm:spPr/>
      <dgm:t>
        <a:bodyPr/>
        <a:lstStyle/>
        <a:p>
          <a:pPr>
            <a:defRPr cap="all"/>
          </a:pPr>
          <a:r>
            <a:rPr lang="en-US"/>
            <a:t>Bucles: for</a:t>
          </a:r>
        </a:p>
      </dgm:t>
    </dgm:pt>
    <dgm:pt modelId="{D853E70B-DCB8-4BFC-BE21-07A42726C7A1}" type="parTrans" cxnId="{FBD9BE53-CB80-4A9F-B30E-A16DDA0602E3}">
      <dgm:prSet/>
      <dgm:spPr/>
      <dgm:t>
        <a:bodyPr/>
        <a:lstStyle/>
        <a:p>
          <a:endParaRPr lang="en-US"/>
        </a:p>
      </dgm:t>
    </dgm:pt>
    <dgm:pt modelId="{E7B10157-EC64-4083-92F9-5DCD2DA1C4E1}" type="sibTrans" cxnId="{FBD9BE53-CB80-4A9F-B30E-A16DDA0602E3}">
      <dgm:prSet/>
      <dgm:spPr/>
      <dgm:t>
        <a:bodyPr/>
        <a:lstStyle/>
        <a:p>
          <a:endParaRPr lang="en-US"/>
        </a:p>
      </dgm:t>
    </dgm:pt>
    <dgm:pt modelId="{ACCF4D07-36C9-4A69-A0E5-F744463894C7}">
      <dgm:prSet/>
      <dgm:spPr/>
      <dgm:t>
        <a:bodyPr/>
        <a:lstStyle/>
        <a:p>
          <a:pPr>
            <a:defRPr cap="all"/>
          </a:pPr>
          <a:r>
            <a:rPr lang="en-US"/>
            <a:t>Listas y cadenas: string, ''.join()</a:t>
          </a:r>
        </a:p>
      </dgm:t>
    </dgm:pt>
    <dgm:pt modelId="{18571E5B-1979-4473-93AB-0201C836C2A4}" type="parTrans" cxnId="{C8D95D6D-4E58-44CF-BCC3-E170D54B31FA}">
      <dgm:prSet/>
      <dgm:spPr/>
      <dgm:t>
        <a:bodyPr/>
        <a:lstStyle/>
        <a:p>
          <a:endParaRPr lang="en-US"/>
        </a:p>
      </dgm:t>
    </dgm:pt>
    <dgm:pt modelId="{7125CAC0-2D31-44F4-A370-1D617A8E0D34}" type="sibTrans" cxnId="{C8D95D6D-4E58-44CF-BCC3-E170D54B31FA}">
      <dgm:prSet/>
      <dgm:spPr/>
      <dgm:t>
        <a:bodyPr/>
        <a:lstStyle/>
        <a:p>
          <a:endParaRPr lang="en-US"/>
        </a:p>
      </dgm:t>
    </dgm:pt>
    <dgm:pt modelId="{E5082F7D-45CE-48F1-AA4D-6EEA73BED0C4}">
      <dgm:prSet/>
      <dgm:spPr/>
      <dgm:t>
        <a:bodyPr/>
        <a:lstStyle/>
        <a:p>
          <a:pPr>
            <a:defRPr cap="all"/>
          </a:pPr>
          <a:r>
            <a:rPr lang="en-US"/>
            <a:t>Variables: BooleanVar, Entry</a:t>
          </a:r>
        </a:p>
      </dgm:t>
    </dgm:pt>
    <dgm:pt modelId="{13DA50B3-0CB7-4B28-851E-D4410156EFEA}" type="parTrans" cxnId="{735611CD-1A6B-4014-82A1-35B8A6AA20B9}">
      <dgm:prSet/>
      <dgm:spPr/>
      <dgm:t>
        <a:bodyPr/>
        <a:lstStyle/>
        <a:p>
          <a:endParaRPr lang="en-US"/>
        </a:p>
      </dgm:t>
    </dgm:pt>
    <dgm:pt modelId="{D827BD5E-5045-4249-87AB-6E6A15542F7A}" type="sibTrans" cxnId="{735611CD-1A6B-4014-82A1-35B8A6AA20B9}">
      <dgm:prSet/>
      <dgm:spPr/>
      <dgm:t>
        <a:bodyPr/>
        <a:lstStyle/>
        <a:p>
          <a:endParaRPr lang="en-US"/>
        </a:p>
      </dgm:t>
    </dgm:pt>
    <dgm:pt modelId="{62B0551D-CA47-4EF5-BF74-4D1BBA0FE2BC}" type="pres">
      <dgm:prSet presAssocID="{34617581-2A14-4EE6-B97B-02B1E0990560}" presName="Name0" presStyleCnt="0">
        <dgm:presLayoutVars>
          <dgm:dir/>
          <dgm:resizeHandles val="exact"/>
        </dgm:presLayoutVars>
      </dgm:prSet>
      <dgm:spPr/>
    </dgm:pt>
    <dgm:pt modelId="{41DE944B-6B21-4ACE-920B-F65095C87837}" type="pres">
      <dgm:prSet presAssocID="{063DC846-E37E-4615-8089-4C6FBAE1DB9F}" presName="node" presStyleLbl="node1" presStyleIdx="0" presStyleCnt="6">
        <dgm:presLayoutVars>
          <dgm:bulletEnabled val="1"/>
        </dgm:presLayoutVars>
      </dgm:prSet>
      <dgm:spPr/>
    </dgm:pt>
    <dgm:pt modelId="{D312B84A-9A41-4683-8D63-BA6D54FD4D3A}" type="pres">
      <dgm:prSet presAssocID="{7E598727-3AF5-4B6E-A5A3-7775D305C8EA}" presName="sibTrans" presStyleLbl="sibTrans1D1" presStyleIdx="0" presStyleCnt="5"/>
      <dgm:spPr/>
    </dgm:pt>
    <dgm:pt modelId="{B8597BB9-B68C-4205-BD9E-7DDA3F04B20D}" type="pres">
      <dgm:prSet presAssocID="{7E598727-3AF5-4B6E-A5A3-7775D305C8EA}" presName="connectorText" presStyleLbl="sibTrans1D1" presStyleIdx="0" presStyleCnt="5"/>
      <dgm:spPr/>
    </dgm:pt>
    <dgm:pt modelId="{882962BD-5970-48CB-A024-9B9C296F9C84}" type="pres">
      <dgm:prSet presAssocID="{B7A75E15-E040-4030-8172-D6F090B88234}" presName="node" presStyleLbl="node1" presStyleIdx="1" presStyleCnt="6">
        <dgm:presLayoutVars>
          <dgm:bulletEnabled val="1"/>
        </dgm:presLayoutVars>
      </dgm:prSet>
      <dgm:spPr/>
    </dgm:pt>
    <dgm:pt modelId="{C936C7A5-920F-4582-85FF-0EE8D31C36B2}" type="pres">
      <dgm:prSet presAssocID="{3EA4EBAA-B691-4C52-9FC0-73AC2719E76E}" presName="sibTrans" presStyleLbl="sibTrans1D1" presStyleIdx="1" presStyleCnt="5"/>
      <dgm:spPr/>
    </dgm:pt>
    <dgm:pt modelId="{BCF94197-3BB3-4AF7-8FDC-62B7056CC23B}" type="pres">
      <dgm:prSet presAssocID="{3EA4EBAA-B691-4C52-9FC0-73AC2719E76E}" presName="connectorText" presStyleLbl="sibTrans1D1" presStyleIdx="1" presStyleCnt="5"/>
      <dgm:spPr/>
    </dgm:pt>
    <dgm:pt modelId="{E75CD5A8-3A53-4EE8-8EB0-0354E2F8C427}" type="pres">
      <dgm:prSet presAssocID="{47B981D6-DE77-4591-B049-344A3348B44E}" presName="node" presStyleLbl="node1" presStyleIdx="2" presStyleCnt="6">
        <dgm:presLayoutVars>
          <dgm:bulletEnabled val="1"/>
        </dgm:presLayoutVars>
      </dgm:prSet>
      <dgm:spPr/>
    </dgm:pt>
    <dgm:pt modelId="{E9D72EC8-86C3-4961-BEB9-63ECB9E3D03C}" type="pres">
      <dgm:prSet presAssocID="{5C191AD4-9300-45B2-BE86-541A018CE6FD}" presName="sibTrans" presStyleLbl="sibTrans1D1" presStyleIdx="2" presStyleCnt="5"/>
      <dgm:spPr/>
    </dgm:pt>
    <dgm:pt modelId="{E152EABC-AC07-4E5D-B56F-F50F3FF45BAF}" type="pres">
      <dgm:prSet presAssocID="{5C191AD4-9300-45B2-BE86-541A018CE6FD}" presName="connectorText" presStyleLbl="sibTrans1D1" presStyleIdx="2" presStyleCnt="5"/>
      <dgm:spPr/>
    </dgm:pt>
    <dgm:pt modelId="{AD54B75B-BAFD-435F-80C1-07A54D5D47A3}" type="pres">
      <dgm:prSet presAssocID="{F2DC0A69-F090-436A-91C9-E740B8171012}" presName="node" presStyleLbl="node1" presStyleIdx="3" presStyleCnt="6">
        <dgm:presLayoutVars>
          <dgm:bulletEnabled val="1"/>
        </dgm:presLayoutVars>
      </dgm:prSet>
      <dgm:spPr/>
    </dgm:pt>
    <dgm:pt modelId="{C08A0438-EF30-4895-8D57-FEEABCCC1200}" type="pres">
      <dgm:prSet presAssocID="{E7B10157-EC64-4083-92F9-5DCD2DA1C4E1}" presName="sibTrans" presStyleLbl="sibTrans1D1" presStyleIdx="3" presStyleCnt="5"/>
      <dgm:spPr/>
    </dgm:pt>
    <dgm:pt modelId="{38DCBC79-BDB3-4698-A054-2745841D735A}" type="pres">
      <dgm:prSet presAssocID="{E7B10157-EC64-4083-92F9-5DCD2DA1C4E1}" presName="connectorText" presStyleLbl="sibTrans1D1" presStyleIdx="3" presStyleCnt="5"/>
      <dgm:spPr/>
    </dgm:pt>
    <dgm:pt modelId="{30E00B56-35F3-4A58-A355-B5DC01A63105}" type="pres">
      <dgm:prSet presAssocID="{ACCF4D07-36C9-4A69-A0E5-F744463894C7}" presName="node" presStyleLbl="node1" presStyleIdx="4" presStyleCnt="6">
        <dgm:presLayoutVars>
          <dgm:bulletEnabled val="1"/>
        </dgm:presLayoutVars>
      </dgm:prSet>
      <dgm:spPr/>
    </dgm:pt>
    <dgm:pt modelId="{6EB2EA03-10E3-46F4-8DAB-8F21DF6F9AB5}" type="pres">
      <dgm:prSet presAssocID="{7125CAC0-2D31-44F4-A370-1D617A8E0D34}" presName="sibTrans" presStyleLbl="sibTrans1D1" presStyleIdx="4" presStyleCnt="5"/>
      <dgm:spPr/>
    </dgm:pt>
    <dgm:pt modelId="{4AAD3004-0453-4D34-A56E-1D9346AC7510}" type="pres">
      <dgm:prSet presAssocID="{7125CAC0-2D31-44F4-A370-1D617A8E0D34}" presName="connectorText" presStyleLbl="sibTrans1D1" presStyleIdx="4" presStyleCnt="5"/>
      <dgm:spPr/>
    </dgm:pt>
    <dgm:pt modelId="{BFA5B911-F1A1-429C-933F-6B0CAADF6A5F}" type="pres">
      <dgm:prSet presAssocID="{E5082F7D-45CE-48F1-AA4D-6EEA73BED0C4}" presName="node" presStyleLbl="node1" presStyleIdx="5" presStyleCnt="6">
        <dgm:presLayoutVars>
          <dgm:bulletEnabled val="1"/>
        </dgm:presLayoutVars>
      </dgm:prSet>
      <dgm:spPr/>
    </dgm:pt>
  </dgm:ptLst>
  <dgm:cxnLst>
    <dgm:cxn modelId="{003C1908-67D6-4279-8B71-A09B76CF0A0C}" type="presOf" srcId="{B7A75E15-E040-4030-8172-D6F090B88234}" destId="{882962BD-5970-48CB-A024-9B9C296F9C84}" srcOrd="0" destOrd="0" presId="urn:microsoft.com/office/officeart/2016/7/layout/RepeatingBendingProcessNew"/>
    <dgm:cxn modelId="{9F60770C-3A12-48CF-B7E9-C605DC34E0F9}" srcId="{34617581-2A14-4EE6-B97B-02B1E0990560}" destId="{47B981D6-DE77-4591-B049-344A3348B44E}" srcOrd="2" destOrd="0" parTransId="{AFAF1566-18B8-4426-92AA-ADDD3EC2844A}" sibTransId="{5C191AD4-9300-45B2-BE86-541A018CE6FD}"/>
    <dgm:cxn modelId="{FC48310D-595B-4D39-9CB0-41CFA64D0832}" type="presOf" srcId="{E7B10157-EC64-4083-92F9-5DCD2DA1C4E1}" destId="{38DCBC79-BDB3-4698-A054-2745841D735A}" srcOrd="1" destOrd="0" presId="urn:microsoft.com/office/officeart/2016/7/layout/RepeatingBendingProcessNew"/>
    <dgm:cxn modelId="{538EE40D-1CC3-4AE9-8D19-30A7D2B4FFC0}" type="presOf" srcId="{34617581-2A14-4EE6-B97B-02B1E0990560}" destId="{62B0551D-CA47-4EF5-BF74-4D1BBA0FE2BC}" srcOrd="0" destOrd="0" presId="urn:microsoft.com/office/officeart/2016/7/layout/RepeatingBendingProcessNew"/>
    <dgm:cxn modelId="{A38CD712-D466-46C8-A243-68C36137C82C}" type="presOf" srcId="{E5082F7D-45CE-48F1-AA4D-6EEA73BED0C4}" destId="{BFA5B911-F1A1-429C-933F-6B0CAADF6A5F}" srcOrd="0" destOrd="0" presId="urn:microsoft.com/office/officeart/2016/7/layout/RepeatingBendingProcessNew"/>
    <dgm:cxn modelId="{44140615-5D44-4DFF-98A7-63D43B897493}" type="presOf" srcId="{7125CAC0-2D31-44F4-A370-1D617A8E0D34}" destId="{4AAD3004-0453-4D34-A56E-1D9346AC7510}" srcOrd="1" destOrd="0" presId="urn:microsoft.com/office/officeart/2016/7/layout/RepeatingBendingProcessNew"/>
    <dgm:cxn modelId="{D3D0BE23-C045-4233-A13C-D61AF07EFA10}" type="presOf" srcId="{063DC846-E37E-4615-8089-4C6FBAE1DB9F}" destId="{41DE944B-6B21-4ACE-920B-F65095C87837}" srcOrd="0" destOrd="0" presId="urn:microsoft.com/office/officeart/2016/7/layout/RepeatingBendingProcessNew"/>
    <dgm:cxn modelId="{1642EC45-4495-4AE7-97F4-204AEE2344E0}" type="presOf" srcId="{F2DC0A69-F090-436A-91C9-E740B8171012}" destId="{AD54B75B-BAFD-435F-80C1-07A54D5D47A3}" srcOrd="0" destOrd="0" presId="urn:microsoft.com/office/officeart/2016/7/layout/RepeatingBendingProcessNew"/>
    <dgm:cxn modelId="{C8D95D6D-4E58-44CF-BCC3-E170D54B31FA}" srcId="{34617581-2A14-4EE6-B97B-02B1E0990560}" destId="{ACCF4D07-36C9-4A69-A0E5-F744463894C7}" srcOrd="4" destOrd="0" parTransId="{18571E5B-1979-4473-93AB-0201C836C2A4}" sibTransId="{7125CAC0-2D31-44F4-A370-1D617A8E0D34}"/>
    <dgm:cxn modelId="{264D536E-5314-4C19-A106-CA49B0C78CCA}" srcId="{34617581-2A14-4EE6-B97B-02B1E0990560}" destId="{B7A75E15-E040-4030-8172-D6F090B88234}" srcOrd="1" destOrd="0" parTransId="{B65295C0-5310-4F7C-BDB9-B661BACC501A}" sibTransId="{3EA4EBAA-B691-4C52-9FC0-73AC2719E76E}"/>
    <dgm:cxn modelId="{6055764F-1663-4674-82A7-5FF205920013}" type="presOf" srcId="{5C191AD4-9300-45B2-BE86-541A018CE6FD}" destId="{E9D72EC8-86C3-4961-BEB9-63ECB9E3D03C}" srcOrd="0" destOrd="0" presId="urn:microsoft.com/office/officeart/2016/7/layout/RepeatingBendingProcessNew"/>
    <dgm:cxn modelId="{FBD9BE53-CB80-4A9F-B30E-A16DDA0602E3}" srcId="{34617581-2A14-4EE6-B97B-02B1E0990560}" destId="{F2DC0A69-F090-436A-91C9-E740B8171012}" srcOrd="3" destOrd="0" parTransId="{D853E70B-DCB8-4BFC-BE21-07A42726C7A1}" sibTransId="{E7B10157-EC64-4083-92F9-5DCD2DA1C4E1}"/>
    <dgm:cxn modelId="{A9237A54-21F0-457E-B279-E553A0634415}" type="presOf" srcId="{5C191AD4-9300-45B2-BE86-541A018CE6FD}" destId="{E152EABC-AC07-4E5D-B56F-F50F3FF45BAF}" srcOrd="1" destOrd="0" presId="urn:microsoft.com/office/officeart/2016/7/layout/RepeatingBendingProcessNew"/>
    <dgm:cxn modelId="{87843555-D4CF-4A3E-8C28-D7DB0E677AE7}" type="presOf" srcId="{7125CAC0-2D31-44F4-A370-1D617A8E0D34}" destId="{6EB2EA03-10E3-46F4-8DAB-8F21DF6F9AB5}" srcOrd="0" destOrd="0" presId="urn:microsoft.com/office/officeart/2016/7/layout/RepeatingBendingProcessNew"/>
    <dgm:cxn modelId="{81AF5B59-E039-4CC7-A923-A14FB3772E95}" type="presOf" srcId="{47B981D6-DE77-4591-B049-344A3348B44E}" destId="{E75CD5A8-3A53-4EE8-8EB0-0354E2F8C427}" srcOrd="0" destOrd="0" presId="urn:microsoft.com/office/officeart/2016/7/layout/RepeatingBendingProcessNew"/>
    <dgm:cxn modelId="{E890639A-04E0-4E5B-B520-D616C6D05C86}" type="presOf" srcId="{7E598727-3AF5-4B6E-A5A3-7775D305C8EA}" destId="{D312B84A-9A41-4683-8D63-BA6D54FD4D3A}" srcOrd="0" destOrd="0" presId="urn:microsoft.com/office/officeart/2016/7/layout/RepeatingBendingProcessNew"/>
    <dgm:cxn modelId="{37F11BA7-3AF6-4215-AEF8-2C760FBEAF07}" type="presOf" srcId="{3EA4EBAA-B691-4C52-9FC0-73AC2719E76E}" destId="{C936C7A5-920F-4582-85FF-0EE8D31C36B2}" srcOrd="0" destOrd="0" presId="urn:microsoft.com/office/officeart/2016/7/layout/RepeatingBendingProcessNew"/>
    <dgm:cxn modelId="{1D120DC6-11BA-41B3-8A8F-72FAEBA002C1}" srcId="{34617581-2A14-4EE6-B97B-02B1E0990560}" destId="{063DC846-E37E-4615-8089-4C6FBAE1DB9F}" srcOrd="0" destOrd="0" parTransId="{B77C8AB6-7184-40A7-ABF3-EB8060F6D0EC}" sibTransId="{7E598727-3AF5-4B6E-A5A3-7775D305C8EA}"/>
    <dgm:cxn modelId="{5FDA46CC-CF42-439D-A2EC-38B9D3FA88CC}" type="presOf" srcId="{3EA4EBAA-B691-4C52-9FC0-73AC2719E76E}" destId="{BCF94197-3BB3-4AF7-8FDC-62B7056CC23B}" srcOrd="1" destOrd="0" presId="urn:microsoft.com/office/officeart/2016/7/layout/RepeatingBendingProcessNew"/>
    <dgm:cxn modelId="{735611CD-1A6B-4014-82A1-35B8A6AA20B9}" srcId="{34617581-2A14-4EE6-B97B-02B1E0990560}" destId="{E5082F7D-45CE-48F1-AA4D-6EEA73BED0C4}" srcOrd="5" destOrd="0" parTransId="{13DA50B3-0CB7-4B28-851E-D4410156EFEA}" sibTransId="{D827BD5E-5045-4249-87AB-6E6A15542F7A}"/>
    <dgm:cxn modelId="{969B32D4-E63F-4E29-9732-E3FBABDF9974}" type="presOf" srcId="{ACCF4D07-36C9-4A69-A0E5-F744463894C7}" destId="{30E00B56-35F3-4A58-A355-B5DC01A63105}" srcOrd="0" destOrd="0" presId="urn:microsoft.com/office/officeart/2016/7/layout/RepeatingBendingProcessNew"/>
    <dgm:cxn modelId="{48D168E6-761D-462D-8CCE-4C8ECF270F9A}" type="presOf" srcId="{E7B10157-EC64-4083-92F9-5DCD2DA1C4E1}" destId="{C08A0438-EF30-4895-8D57-FEEABCCC1200}" srcOrd="0" destOrd="0" presId="urn:microsoft.com/office/officeart/2016/7/layout/RepeatingBendingProcessNew"/>
    <dgm:cxn modelId="{071545E7-C599-4870-A190-3D69AA55FEB7}" type="presOf" srcId="{7E598727-3AF5-4B6E-A5A3-7775D305C8EA}" destId="{B8597BB9-B68C-4205-BD9E-7DDA3F04B20D}" srcOrd="1" destOrd="0" presId="urn:microsoft.com/office/officeart/2016/7/layout/RepeatingBendingProcessNew"/>
    <dgm:cxn modelId="{A545D385-C2A7-4923-BEB0-CB7AC5E118A2}" type="presParOf" srcId="{62B0551D-CA47-4EF5-BF74-4D1BBA0FE2BC}" destId="{41DE944B-6B21-4ACE-920B-F65095C87837}" srcOrd="0" destOrd="0" presId="urn:microsoft.com/office/officeart/2016/7/layout/RepeatingBendingProcessNew"/>
    <dgm:cxn modelId="{205ED1DA-4D5D-4B71-99E5-EC2FF18F25E0}" type="presParOf" srcId="{62B0551D-CA47-4EF5-BF74-4D1BBA0FE2BC}" destId="{D312B84A-9A41-4683-8D63-BA6D54FD4D3A}" srcOrd="1" destOrd="0" presId="urn:microsoft.com/office/officeart/2016/7/layout/RepeatingBendingProcessNew"/>
    <dgm:cxn modelId="{9E4AB2DC-3DF6-4B15-84F2-35D6128041BC}" type="presParOf" srcId="{D312B84A-9A41-4683-8D63-BA6D54FD4D3A}" destId="{B8597BB9-B68C-4205-BD9E-7DDA3F04B20D}" srcOrd="0" destOrd="0" presId="urn:microsoft.com/office/officeart/2016/7/layout/RepeatingBendingProcessNew"/>
    <dgm:cxn modelId="{D3D487E9-EA35-41A9-9357-B3CCF2E9603F}" type="presParOf" srcId="{62B0551D-CA47-4EF5-BF74-4D1BBA0FE2BC}" destId="{882962BD-5970-48CB-A024-9B9C296F9C84}" srcOrd="2" destOrd="0" presId="urn:microsoft.com/office/officeart/2016/7/layout/RepeatingBendingProcessNew"/>
    <dgm:cxn modelId="{D02535C0-75E7-4503-8953-A05642A7C8FC}" type="presParOf" srcId="{62B0551D-CA47-4EF5-BF74-4D1BBA0FE2BC}" destId="{C936C7A5-920F-4582-85FF-0EE8D31C36B2}" srcOrd="3" destOrd="0" presId="urn:microsoft.com/office/officeart/2016/7/layout/RepeatingBendingProcessNew"/>
    <dgm:cxn modelId="{8B5D9140-1D0B-49F8-A63E-E87EC2BFCB97}" type="presParOf" srcId="{C936C7A5-920F-4582-85FF-0EE8D31C36B2}" destId="{BCF94197-3BB3-4AF7-8FDC-62B7056CC23B}" srcOrd="0" destOrd="0" presId="urn:microsoft.com/office/officeart/2016/7/layout/RepeatingBendingProcessNew"/>
    <dgm:cxn modelId="{616601A1-F63D-4F73-A097-EABCB1CD23BE}" type="presParOf" srcId="{62B0551D-CA47-4EF5-BF74-4D1BBA0FE2BC}" destId="{E75CD5A8-3A53-4EE8-8EB0-0354E2F8C427}" srcOrd="4" destOrd="0" presId="urn:microsoft.com/office/officeart/2016/7/layout/RepeatingBendingProcessNew"/>
    <dgm:cxn modelId="{BD4ED13A-B348-4A1B-B869-A830A753823B}" type="presParOf" srcId="{62B0551D-CA47-4EF5-BF74-4D1BBA0FE2BC}" destId="{E9D72EC8-86C3-4961-BEB9-63ECB9E3D03C}" srcOrd="5" destOrd="0" presId="urn:microsoft.com/office/officeart/2016/7/layout/RepeatingBendingProcessNew"/>
    <dgm:cxn modelId="{1E469321-E38B-4E39-8804-BA73E21D3215}" type="presParOf" srcId="{E9D72EC8-86C3-4961-BEB9-63ECB9E3D03C}" destId="{E152EABC-AC07-4E5D-B56F-F50F3FF45BAF}" srcOrd="0" destOrd="0" presId="urn:microsoft.com/office/officeart/2016/7/layout/RepeatingBendingProcessNew"/>
    <dgm:cxn modelId="{F31B43FC-1AA8-43AF-8441-6525A9FE6C13}" type="presParOf" srcId="{62B0551D-CA47-4EF5-BF74-4D1BBA0FE2BC}" destId="{AD54B75B-BAFD-435F-80C1-07A54D5D47A3}" srcOrd="6" destOrd="0" presId="urn:microsoft.com/office/officeart/2016/7/layout/RepeatingBendingProcessNew"/>
    <dgm:cxn modelId="{76EF1863-ECA4-4B67-911D-FFDDE5839516}" type="presParOf" srcId="{62B0551D-CA47-4EF5-BF74-4D1BBA0FE2BC}" destId="{C08A0438-EF30-4895-8D57-FEEABCCC1200}" srcOrd="7" destOrd="0" presId="urn:microsoft.com/office/officeart/2016/7/layout/RepeatingBendingProcessNew"/>
    <dgm:cxn modelId="{CFA7015A-C06E-4458-8DCB-B1F99CAF097B}" type="presParOf" srcId="{C08A0438-EF30-4895-8D57-FEEABCCC1200}" destId="{38DCBC79-BDB3-4698-A054-2745841D735A}" srcOrd="0" destOrd="0" presId="urn:microsoft.com/office/officeart/2016/7/layout/RepeatingBendingProcessNew"/>
    <dgm:cxn modelId="{C54FE9BE-ACF4-419B-9C69-C63990FAE1F3}" type="presParOf" srcId="{62B0551D-CA47-4EF5-BF74-4D1BBA0FE2BC}" destId="{30E00B56-35F3-4A58-A355-B5DC01A63105}" srcOrd="8" destOrd="0" presId="urn:microsoft.com/office/officeart/2016/7/layout/RepeatingBendingProcessNew"/>
    <dgm:cxn modelId="{915F65A9-857E-4266-93C9-2A82DDDBC70E}" type="presParOf" srcId="{62B0551D-CA47-4EF5-BF74-4D1BBA0FE2BC}" destId="{6EB2EA03-10E3-46F4-8DAB-8F21DF6F9AB5}" srcOrd="9" destOrd="0" presId="urn:microsoft.com/office/officeart/2016/7/layout/RepeatingBendingProcessNew"/>
    <dgm:cxn modelId="{BC21D4AC-DA4F-41D2-8E03-69FC266A332F}" type="presParOf" srcId="{6EB2EA03-10E3-46F4-8DAB-8F21DF6F9AB5}" destId="{4AAD3004-0453-4D34-A56E-1D9346AC7510}" srcOrd="0" destOrd="0" presId="urn:microsoft.com/office/officeart/2016/7/layout/RepeatingBendingProcessNew"/>
    <dgm:cxn modelId="{07692B43-89C8-4471-99D9-CD9CADC4ECD9}" type="presParOf" srcId="{62B0551D-CA47-4EF5-BF74-4D1BBA0FE2BC}" destId="{BFA5B911-F1A1-429C-933F-6B0CAADF6A5F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5B4CD-3906-4B7E-9C27-D19E0DAE6652}">
      <dsp:nvSpPr>
        <dsp:cNvPr id="0" name=""/>
        <dsp:cNvSpPr/>
      </dsp:nvSpPr>
      <dsp:spPr>
        <a:xfrm>
          <a:off x="919990" y="1345"/>
          <a:ext cx="824572" cy="8245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FC09D-0CC7-42F5-8F82-F34908BF485B}">
      <dsp:nvSpPr>
        <dsp:cNvPr id="0" name=""/>
        <dsp:cNvSpPr/>
      </dsp:nvSpPr>
      <dsp:spPr>
        <a:xfrm>
          <a:off x="1095718" y="177074"/>
          <a:ext cx="473115" cy="4731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2B103-6728-48C6-A889-F3AB52FFF140}">
      <dsp:nvSpPr>
        <dsp:cNvPr id="0" name=""/>
        <dsp:cNvSpPr/>
      </dsp:nvSpPr>
      <dsp:spPr>
        <a:xfrm>
          <a:off x="656397" y="1082752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Se importan bibliotecas necesarias:</a:t>
          </a:r>
        </a:p>
      </dsp:txBody>
      <dsp:txXfrm>
        <a:off x="656397" y="1082752"/>
        <a:ext cx="1351757" cy="540703"/>
      </dsp:txXfrm>
    </dsp:sp>
    <dsp:sp modelId="{27DF1B57-AD69-460E-9FCD-DD67FAF7CCEF}">
      <dsp:nvSpPr>
        <dsp:cNvPr id="0" name=""/>
        <dsp:cNvSpPr/>
      </dsp:nvSpPr>
      <dsp:spPr>
        <a:xfrm>
          <a:off x="2508305" y="1345"/>
          <a:ext cx="824572" cy="8245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2575D-72CF-405B-B543-28280293AD09}">
      <dsp:nvSpPr>
        <dsp:cNvPr id="0" name=""/>
        <dsp:cNvSpPr/>
      </dsp:nvSpPr>
      <dsp:spPr>
        <a:xfrm>
          <a:off x="2684034" y="177074"/>
          <a:ext cx="473115" cy="4731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3BD86-B32F-4D24-AB25-798D96F7C0B7}">
      <dsp:nvSpPr>
        <dsp:cNvPr id="0" name=""/>
        <dsp:cNvSpPr/>
      </dsp:nvSpPr>
      <dsp:spPr>
        <a:xfrm>
          <a:off x="2244712" y="1082752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tkinter: interfaz gráfica</a:t>
          </a:r>
        </a:p>
      </dsp:txBody>
      <dsp:txXfrm>
        <a:off x="2244712" y="1082752"/>
        <a:ext cx="1351757" cy="540703"/>
      </dsp:txXfrm>
    </dsp:sp>
    <dsp:sp modelId="{0A0D1C4E-4AB4-4AD3-939A-BB5214A74ECF}">
      <dsp:nvSpPr>
        <dsp:cNvPr id="0" name=""/>
        <dsp:cNvSpPr/>
      </dsp:nvSpPr>
      <dsp:spPr>
        <a:xfrm>
          <a:off x="4096621" y="1345"/>
          <a:ext cx="824572" cy="8245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43EB9-6CD7-41FE-A0FF-1780D0E331E9}">
      <dsp:nvSpPr>
        <dsp:cNvPr id="0" name=""/>
        <dsp:cNvSpPr/>
      </dsp:nvSpPr>
      <dsp:spPr>
        <a:xfrm>
          <a:off x="4272349" y="177074"/>
          <a:ext cx="473115" cy="4731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6CCF4D-7E3E-4904-A673-FFC0C351E4F3}">
      <dsp:nvSpPr>
        <dsp:cNvPr id="0" name=""/>
        <dsp:cNvSpPr/>
      </dsp:nvSpPr>
      <dsp:spPr>
        <a:xfrm>
          <a:off x="3833028" y="1082752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messagebox: cuadros de diálogo</a:t>
          </a:r>
        </a:p>
      </dsp:txBody>
      <dsp:txXfrm>
        <a:off x="3833028" y="1082752"/>
        <a:ext cx="1351757" cy="540703"/>
      </dsp:txXfrm>
    </dsp:sp>
    <dsp:sp modelId="{2022E63F-82D0-43DD-9B0B-605BDF119693}">
      <dsp:nvSpPr>
        <dsp:cNvPr id="0" name=""/>
        <dsp:cNvSpPr/>
      </dsp:nvSpPr>
      <dsp:spPr>
        <a:xfrm>
          <a:off x="5684936" y="1345"/>
          <a:ext cx="824572" cy="8245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27B24-0DE9-45A1-BB2D-812D26CFEFA1}">
      <dsp:nvSpPr>
        <dsp:cNvPr id="0" name=""/>
        <dsp:cNvSpPr/>
      </dsp:nvSpPr>
      <dsp:spPr>
        <a:xfrm>
          <a:off x="5860665" y="177074"/>
          <a:ext cx="473115" cy="4731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09254-2851-402E-A25C-A3C59C806B39}">
      <dsp:nvSpPr>
        <dsp:cNvPr id="0" name=""/>
        <dsp:cNvSpPr/>
      </dsp:nvSpPr>
      <dsp:spPr>
        <a:xfrm>
          <a:off x="5421343" y="1082752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secrets: generación segura de contraseñas</a:t>
          </a:r>
        </a:p>
      </dsp:txBody>
      <dsp:txXfrm>
        <a:off x="5421343" y="1082752"/>
        <a:ext cx="1351757" cy="540703"/>
      </dsp:txXfrm>
    </dsp:sp>
    <dsp:sp modelId="{2DE32818-1473-4223-932F-67A5D1324691}">
      <dsp:nvSpPr>
        <dsp:cNvPr id="0" name=""/>
        <dsp:cNvSpPr/>
      </dsp:nvSpPr>
      <dsp:spPr>
        <a:xfrm>
          <a:off x="2508305" y="1961394"/>
          <a:ext cx="824572" cy="82457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53006-C7E4-4797-9728-4F41631644B1}">
      <dsp:nvSpPr>
        <dsp:cNvPr id="0" name=""/>
        <dsp:cNvSpPr/>
      </dsp:nvSpPr>
      <dsp:spPr>
        <a:xfrm>
          <a:off x="2684034" y="2137123"/>
          <a:ext cx="473115" cy="4731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4531B-316A-4E6F-8881-CB91561DCA42}">
      <dsp:nvSpPr>
        <dsp:cNvPr id="0" name=""/>
        <dsp:cNvSpPr/>
      </dsp:nvSpPr>
      <dsp:spPr>
        <a:xfrm>
          <a:off x="2244712" y="3042800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string: conjuntos de caracteres</a:t>
          </a:r>
        </a:p>
      </dsp:txBody>
      <dsp:txXfrm>
        <a:off x="2244712" y="3042800"/>
        <a:ext cx="1351757" cy="540703"/>
      </dsp:txXfrm>
    </dsp:sp>
    <dsp:sp modelId="{97BCCE70-9C24-457B-AC4C-24FF314A8583}">
      <dsp:nvSpPr>
        <dsp:cNvPr id="0" name=""/>
        <dsp:cNvSpPr/>
      </dsp:nvSpPr>
      <dsp:spPr>
        <a:xfrm>
          <a:off x="4096621" y="1961394"/>
          <a:ext cx="824572" cy="8245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756E6-D09E-4710-8AF7-402DFA025F16}">
      <dsp:nvSpPr>
        <dsp:cNvPr id="0" name=""/>
        <dsp:cNvSpPr/>
      </dsp:nvSpPr>
      <dsp:spPr>
        <a:xfrm>
          <a:off x="4272349" y="2137123"/>
          <a:ext cx="473115" cy="47311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5E9D6-F9E7-43D7-A03A-CFAFF9FD9329}">
      <dsp:nvSpPr>
        <dsp:cNvPr id="0" name=""/>
        <dsp:cNvSpPr/>
      </dsp:nvSpPr>
      <dsp:spPr>
        <a:xfrm>
          <a:off x="3833028" y="3042800"/>
          <a:ext cx="1351757" cy="5407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pyperclip: copiar al portapapeles</a:t>
          </a:r>
        </a:p>
      </dsp:txBody>
      <dsp:txXfrm>
        <a:off x="3833028" y="3042800"/>
        <a:ext cx="1351757" cy="5407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4C9AE-F026-4F76-9F91-89EFA20AE8B2}">
      <dsp:nvSpPr>
        <dsp:cNvPr id="0" name=""/>
        <dsp:cNvSpPr/>
      </dsp:nvSpPr>
      <dsp:spPr>
        <a:xfrm>
          <a:off x="0" y="283308"/>
          <a:ext cx="2321718" cy="13930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Genera una contraseña segura según las opciones del usuario:</a:t>
          </a:r>
        </a:p>
      </dsp:txBody>
      <dsp:txXfrm>
        <a:off x="0" y="283308"/>
        <a:ext cx="2321718" cy="1393031"/>
      </dsp:txXfrm>
    </dsp:sp>
    <dsp:sp modelId="{1C47EBEB-681E-423E-9512-5AF4D850E141}">
      <dsp:nvSpPr>
        <dsp:cNvPr id="0" name=""/>
        <dsp:cNvSpPr/>
      </dsp:nvSpPr>
      <dsp:spPr>
        <a:xfrm>
          <a:off x="2553890" y="283308"/>
          <a:ext cx="2321718" cy="139303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Obtiene longitud y tipos de caracteres</a:t>
          </a:r>
        </a:p>
      </dsp:txBody>
      <dsp:txXfrm>
        <a:off x="2553890" y="283308"/>
        <a:ext cx="2321718" cy="1393031"/>
      </dsp:txXfrm>
    </dsp:sp>
    <dsp:sp modelId="{3E70C141-DF21-46ED-A626-5B682D08A1D1}">
      <dsp:nvSpPr>
        <dsp:cNvPr id="0" name=""/>
        <dsp:cNvSpPr/>
      </dsp:nvSpPr>
      <dsp:spPr>
        <a:xfrm>
          <a:off x="5107780" y="283308"/>
          <a:ext cx="2321718" cy="1393031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Verifica selección válida</a:t>
          </a:r>
        </a:p>
      </dsp:txBody>
      <dsp:txXfrm>
        <a:off x="5107780" y="283308"/>
        <a:ext cx="2321718" cy="1393031"/>
      </dsp:txXfrm>
    </dsp:sp>
    <dsp:sp modelId="{6205AA8B-1833-4F5D-9F92-AD95F0D52554}">
      <dsp:nvSpPr>
        <dsp:cNvPr id="0" name=""/>
        <dsp:cNvSpPr/>
      </dsp:nvSpPr>
      <dsp:spPr>
        <a:xfrm>
          <a:off x="1276945" y="1908510"/>
          <a:ext cx="2321718" cy="13930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Construye conjunto de caracteres</a:t>
          </a:r>
        </a:p>
      </dsp:txBody>
      <dsp:txXfrm>
        <a:off x="1276945" y="1908510"/>
        <a:ext cx="2321718" cy="1393031"/>
      </dsp:txXfrm>
    </dsp:sp>
    <dsp:sp modelId="{C035A24B-FA04-45B6-AD70-E0E4885D945D}">
      <dsp:nvSpPr>
        <dsp:cNvPr id="0" name=""/>
        <dsp:cNvSpPr/>
      </dsp:nvSpPr>
      <dsp:spPr>
        <a:xfrm>
          <a:off x="3830835" y="1908510"/>
          <a:ext cx="2321718" cy="1393031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Usa bucle for y secrets.choice() para generar contraseña</a:t>
          </a:r>
        </a:p>
      </dsp:txBody>
      <dsp:txXfrm>
        <a:off x="3830835" y="1908510"/>
        <a:ext cx="2321718" cy="1393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9DC37-8A97-4429-9FA6-0E8C69DE1EA1}">
      <dsp:nvSpPr>
        <dsp:cNvPr id="0" name=""/>
        <dsp:cNvSpPr/>
      </dsp:nvSpPr>
      <dsp:spPr>
        <a:xfrm>
          <a:off x="0" y="0"/>
          <a:ext cx="59435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Evalúa la fortaleza de la contraseña:</a:t>
          </a:r>
        </a:p>
      </dsp:txBody>
      <dsp:txXfrm>
        <a:off x="23099" y="23099"/>
        <a:ext cx="5025924" cy="742469"/>
      </dsp:txXfrm>
    </dsp:sp>
    <dsp:sp modelId="{D997EEED-B6DD-4135-9A04-4A0D347B77D7}">
      <dsp:nvSpPr>
        <dsp:cNvPr id="0" name=""/>
        <dsp:cNvSpPr/>
      </dsp:nvSpPr>
      <dsp:spPr>
        <a:xfrm>
          <a:off x="497776" y="932061"/>
          <a:ext cx="59435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Verifica longitud y tipos de caracteres</a:t>
          </a:r>
        </a:p>
      </dsp:txBody>
      <dsp:txXfrm>
        <a:off x="520875" y="955160"/>
        <a:ext cx="4886991" cy="742469"/>
      </dsp:txXfrm>
    </dsp:sp>
    <dsp:sp modelId="{AEB8AF0B-CBF0-41F9-BD96-F59449D2E88E}">
      <dsp:nvSpPr>
        <dsp:cNvPr id="0" name=""/>
        <dsp:cNvSpPr/>
      </dsp:nvSpPr>
      <dsp:spPr>
        <a:xfrm>
          <a:off x="988123" y="1864122"/>
          <a:ext cx="59435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Usa funciones any(), isupper(), islower(), isdigit()</a:t>
          </a:r>
        </a:p>
      </dsp:txBody>
      <dsp:txXfrm>
        <a:off x="1011222" y="1887221"/>
        <a:ext cx="4894420" cy="742468"/>
      </dsp:txXfrm>
    </dsp:sp>
    <dsp:sp modelId="{8B06E501-FCBE-4B61-A8DA-F8DDDBB093A7}">
      <dsp:nvSpPr>
        <dsp:cNvPr id="0" name=""/>
        <dsp:cNvSpPr/>
      </dsp:nvSpPr>
      <dsp:spPr>
        <a:xfrm>
          <a:off x="1485899" y="2796183"/>
          <a:ext cx="5943599" cy="7886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Clasifica como Débil, Media o Fuerte</a:t>
          </a:r>
        </a:p>
      </dsp:txBody>
      <dsp:txXfrm>
        <a:off x="1508998" y="2819282"/>
        <a:ext cx="4886991" cy="742468"/>
      </dsp:txXfrm>
    </dsp:sp>
    <dsp:sp modelId="{281E37B2-64F8-4D4C-90EC-4A999655AE1B}">
      <dsp:nvSpPr>
        <dsp:cNvPr id="0" name=""/>
        <dsp:cNvSpPr/>
      </dsp:nvSpPr>
      <dsp:spPr>
        <a:xfrm>
          <a:off x="5430965" y="604047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5546307" y="604047"/>
        <a:ext cx="281949" cy="385756"/>
      </dsp:txXfrm>
    </dsp:sp>
    <dsp:sp modelId="{F4C0830D-B36F-4F31-95EA-890A88460FCA}">
      <dsp:nvSpPr>
        <dsp:cNvPr id="0" name=""/>
        <dsp:cNvSpPr/>
      </dsp:nvSpPr>
      <dsp:spPr>
        <a:xfrm>
          <a:off x="5928742" y="1536108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597868"/>
            <a:satOff val="-21282"/>
            <a:lumOff val="-135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597868"/>
              <a:satOff val="-21282"/>
              <a:lumOff val="-135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044084" y="1536108"/>
        <a:ext cx="281949" cy="385756"/>
      </dsp:txXfrm>
    </dsp:sp>
    <dsp:sp modelId="{5C3EF8D7-2C73-4828-AD38-87F16694696D}">
      <dsp:nvSpPr>
        <dsp:cNvPr id="0" name=""/>
        <dsp:cNvSpPr/>
      </dsp:nvSpPr>
      <dsp:spPr>
        <a:xfrm>
          <a:off x="6419089" y="2468169"/>
          <a:ext cx="512633" cy="5126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6534431" y="2468169"/>
        <a:ext cx="281949" cy="3857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E88AC-34B3-46B5-B5F8-5FC51E40142A}">
      <dsp:nvSpPr>
        <dsp:cNvPr id="0" name=""/>
        <dsp:cNvSpPr/>
      </dsp:nvSpPr>
      <dsp:spPr>
        <a:xfrm>
          <a:off x="467999" y="554925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B4F27A-AB09-406D-B81D-60E9A851B6E8}">
      <dsp:nvSpPr>
        <dsp:cNvPr id="0" name=""/>
        <dsp:cNvSpPr/>
      </dsp:nvSpPr>
      <dsp:spPr>
        <a:xfrm>
          <a:off x="753187" y="840112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A1551-080D-4FB0-8672-C6DF59A2FD0B}">
      <dsp:nvSpPr>
        <dsp:cNvPr id="0" name=""/>
        <dsp:cNvSpPr/>
      </dsp:nvSpPr>
      <dsp:spPr>
        <a:xfrm>
          <a:off x="40218" y="23099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Permite copiar la contraseña generada:</a:t>
          </a:r>
        </a:p>
      </dsp:txBody>
      <dsp:txXfrm>
        <a:off x="40218" y="2309925"/>
        <a:ext cx="2193750" cy="720000"/>
      </dsp:txXfrm>
    </dsp:sp>
    <dsp:sp modelId="{5E6BC387-BE20-4C78-8EEB-00272F757C7F}">
      <dsp:nvSpPr>
        <dsp:cNvPr id="0" name=""/>
        <dsp:cNvSpPr/>
      </dsp:nvSpPr>
      <dsp:spPr>
        <a:xfrm>
          <a:off x="3045655" y="554925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AF21AF-B6C1-4B28-9831-B853BAAD2E86}">
      <dsp:nvSpPr>
        <dsp:cNvPr id="0" name=""/>
        <dsp:cNvSpPr/>
      </dsp:nvSpPr>
      <dsp:spPr>
        <a:xfrm>
          <a:off x="3330843" y="840112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90342-E325-480D-B623-16FAE20C5A12}">
      <dsp:nvSpPr>
        <dsp:cNvPr id="0" name=""/>
        <dsp:cNvSpPr/>
      </dsp:nvSpPr>
      <dsp:spPr>
        <a:xfrm>
          <a:off x="2617874" y="23099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Usa pyperclip.copy()</a:t>
          </a:r>
        </a:p>
      </dsp:txBody>
      <dsp:txXfrm>
        <a:off x="2617874" y="2309925"/>
        <a:ext cx="2193750" cy="720000"/>
      </dsp:txXfrm>
    </dsp:sp>
    <dsp:sp modelId="{B1B4697C-F61C-4FE7-8883-845CC946CC37}">
      <dsp:nvSpPr>
        <dsp:cNvPr id="0" name=""/>
        <dsp:cNvSpPr/>
      </dsp:nvSpPr>
      <dsp:spPr>
        <a:xfrm>
          <a:off x="5623312" y="554925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72145-38D8-4753-8087-C80EB37DE561}">
      <dsp:nvSpPr>
        <dsp:cNvPr id="0" name=""/>
        <dsp:cNvSpPr/>
      </dsp:nvSpPr>
      <dsp:spPr>
        <a:xfrm>
          <a:off x="5908499" y="840112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F96FE-1AD2-4B71-AC24-978120BE1F8A}">
      <dsp:nvSpPr>
        <dsp:cNvPr id="0" name=""/>
        <dsp:cNvSpPr/>
      </dsp:nvSpPr>
      <dsp:spPr>
        <a:xfrm>
          <a:off x="5195530" y="23099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Muestra mensaje de confirmación o advertencia</a:t>
          </a:r>
        </a:p>
      </dsp:txBody>
      <dsp:txXfrm>
        <a:off x="5195530" y="2309925"/>
        <a:ext cx="219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12B84A-9A41-4683-8D63-BA6D54FD4D3A}">
      <dsp:nvSpPr>
        <dsp:cNvPr id="0" name=""/>
        <dsp:cNvSpPr/>
      </dsp:nvSpPr>
      <dsp:spPr>
        <a:xfrm>
          <a:off x="2147857" y="856960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6785" y="900215"/>
        <a:ext cx="24655" cy="4931"/>
      </dsp:txXfrm>
    </dsp:sp>
    <dsp:sp modelId="{41DE944B-6B21-4ACE-920B-F65095C87837}">
      <dsp:nvSpPr>
        <dsp:cNvPr id="0" name=""/>
        <dsp:cNvSpPr/>
      </dsp:nvSpPr>
      <dsp:spPr>
        <a:xfrm>
          <a:off x="5695" y="259492"/>
          <a:ext cx="2143961" cy="12863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El programa utiliza:</a:t>
          </a:r>
        </a:p>
      </dsp:txBody>
      <dsp:txXfrm>
        <a:off x="5695" y="259492"/>
        <a:ext cx="2143961" cy="1286377"/>
      </dsp:txXfrm>
    </dsp:sp>
    <dsp:sp modelId="{C936C7A5-920F-4582-85FF-0EE8D31C36B2}">
      <dsp:nvSpPr>
        <dsp:cNvPr id="0" name=""/>
        <dsp:cNvSpPr/>
      </dsp:nvSpPr>
      <dsp:spPr>
        <a:xfrm>
          <a:off x="4784930" y="856960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flat" cmpd="sng" algn="ctr">
          <a:solidFill>
            <a:schemeClr val="accent2">
              <a:hueOff val="-367258"/>
              <a:satOff val="-8124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3858" y="900215"/>
        <a:ext cx="24655" cy="4931"/>
      </dsp:txXfrm>
    </dsp:sp>
    <dsp:sp modelId="{882962BD-5970-48CB-A024-9B9C296F9C84}">
      <dsp:nvSpPr>
        <dsp:cNvPr id="0" name=""/>
        <dsp:cNvSpPr/>
      </dsp:nvSpPr>
      <dsp:spPr>
        <a:xfrm>
          <a:off x="2642768" y="259492"/>
          <a:ext cx="2143961" cy="1286377"/>
        </a:xfrm>
        <a:prstGeom prst="rect">
          <a:avLst/>
        </a:prstGeom>
        <a:gradFill rotWithShape="0">
          <a:gsLst>
            <a:gs pos="0">
              <a:schemeClr val="accent2">
                <a:hueOff val="-293806"/>
                <a:satOff val="-6499"/>
                <a:lumOff val="-129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293806"/>
                <a:satOff val="-6499"/>
                <a:lumOff val="-129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Funciones: def, return</a:t>
          </a:r>
        </a:p>
      </dsp:txBody>
      <dsp:txXfrm>
        <a:off x="2642768" y="259492"/>
        <a:ext cx="2143961" cy="1286377"/>
      </dsp:txXfrm>
    </dsp:sp>
    <dsp:sp modelId="{E9D72EC8-86C3-4961-BEB9-63ECB9E3D03C}">
      <dsp:nvSpPr>
        <dsp:cNvPr id="0" name=""/>
        <dsp:cNvSpPr/>
      </dsp:nvSpPr>
      <dsp:spPr>
        <a:xfrm>
          <a:off x="1077676" y="1544069"/>
          <a:ext cx="5274146" cy="462511"/>
        </a:xfrm>
        <a:custGeom>
          <a:avLst/>
          <a:gdLst/>
          <a:ahLst/>
          <a:cxnLst/>
          <a:rect l="0" t="0" r="0" b="0"/>
          <a:pathLst>
            <a:path>
              <a:moveTo>
                <a:pt x="5274146" y="0"/>
              </a:moveTo>
              <a:lnTo>
                <a:pt x="5274146" y="248355"/>
              </a:lnTo>
              <a:lnTo>
                <a:pt x="0" y="248355"/>
              </a:lnTo>
              <a:lnTo>
                <a:pt x="0" y="462511"/>
              </a:lnTo>
            </a:path>
          </a:pathLst>
        </a:custGeom>
        <a:noFill/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82320" y="1772859"/>
        <a:ext cx="264857" cy="4931"/>
      </dsp:txXfrm>
    </dsp:sp>
    <dsp:sp modelId="{E75CD5A8-3A53-4EE8-8EB0-0354E2F8C427}">
      <dsp:nvSpPr>
        <dsp:cNvPr id="0" name=""/>
        <dsp:cNvSpPr/>
      </dsp:nvSpPr>
      <dsp:spPr>
        <a:xfrm>
          <a:off x="5279841" y="259492"/>
          <a:ext cx="2143961" cy="1286377"/>
        </a:xfrm>
        <a:prstGeom prst="rect">
          <a:avLst/>
        </a:prstGeom>
        <a:gradFill rotWithShape="0">
          <a:gsLst>
            <a:gs pos="0">
              <a:schemeClr val="accent2">
                <a:hueOff val="-587612"/>
                <a:satOff val="-12998"/>
                <a:lumOff val="-258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587612"/>
                <a:satOff val="-12998"/>
                <a:lumOff val="-258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Condicionales: if, elif, else</a:t>
          </a:r>
        </a:p>
      </dsp:txBody>
      <dsp:txXfrm>
        <a:off x="5279841" y="259492"/>
        <a:ext cx="2143961" cy="1286377"/>
      </dsp:txXfrm>
    </dsp:sp>
    <dsp:sp modelId="{C08A0438-EF30-4895-8D57-FEEABCCC1200}">
      <dsp:nvSpPr>
        <dsp:cNvPr id="0" name=""/>
        <dsp:cNvSpPr/>
      </dsp:nvSpPr>
      <dsp:spPr>
        <a:xfrm>
          <a:off x="2147857" y="2636449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flat" cmpd="sng" algn="ctr">
          <a:solidFill>
            <a:schemeClr val="accent2">
              <a:hueOff val="-1101773"/>
              <a:satOff val="-24371"/>
              <a:lumOff val="-485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6785" y="2679703"/>
        <a:ext cx="24655" cy="4931"/>
      </dsp:txXfrm>
    </dsp:sp>
    <dsp:sp modelId="{AD54B75B-BAFD-435F-80C1-07A54D5D47A3}">
      <dsp:nvSpPr>
        <dsp:cNvPr id="0" name=""/>
        <dsp:cNvSpPr/>
      </dsp:nvSpPr>
      <dsp:spPr>
        <a:xfrm>
          <a:off x="5695" y="2038980"/>
          <a:ext cx="2143961" cy="1286377"/>
        </a:xfrm>
        <a:prstGeom prst="rect">
          <a:avLst/>
        </a:prstGeom>
        <a:gradFill rotWithShape="0">
          <a:gsLst>
            <a:gs pos="0">
              <a:schemeClr val="accent2">
                <a:hueOff val="-881419"/>
                <a:satOff val="-19497"/>
                <a:lumOff val="-388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881419"/>
                <a:satOff val="-19497"/>
                <a:lumOff val="-388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Bucles: for</a:t>
          </a:r>
        </a:p>
      </dsp:txBody>
      <dsp:txXfrm>
        <a:off x="5695" y="2038980"/>
        <a:ext cx="2143961" cy="1286377"/>
      </dsp:txXfrm>
    </dsp:sp>
    <dsp:sp modelId="{6EB2EA03-10E3-46F4-8DAB-8F21DF6F9AB5}">
      <dsp:nvSpPr>
        <dsp:cNvPr id="0" name=""/>
        <dsp:cNvSpPr/>
      </dsp:nvSpPr>
      <dsp:spPr>
        <a:xfrm>
          <a:off x="4784930" y="2636449"/>
          <a:ext cx="46251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511" y="45720"/>
              </a:lnTo>
            </a:path>
          </a:pathLst>
        </a:custGeom>
        <a:noFill/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03858" y="2679703"/>
        <a:ext cx="24655" cy="4931"/>
      </dsp:txXfrm>
    </dsp:sp>
    <dsp:sp modelId="{30E00B56-35F3-4A58-A355-B5DC01A63105}">
      <dsp:nvSpPr>
        <dsp:cNvPr id="0" name=""/>
        <dsp:cNvSpPr/>
      </dsp:nvSpPr>
      <dsp:spPr>
        <a:xfrm>
          <a:off x="2642768" y="2038980"/>
          <a:ext cx="2143961" cy="1286377"/>
        </a:xfrm>
        <a:prstGeom prst="rect">
          <a:avLst/>
        </a:prstGeom>
        <a:gradFill rotWithShape="0">
          <a:gsLst>
            <a:gs pos="0">
              <a:schemeClr val="accent2">
                <a:hueOff val="-1175225"/>
                <a:satOff val="-25996"/>
                <a:lumOff val="-517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75225"/>
                <a:satOff val="-25996"/>
                <a:lumOff val="-517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Listas y cadenas: string, ''.join()</a:t>
          </a:r>
        </a:p>
      </dsp:txBody>
      <dsp:txXfrm>
        <a:off x="2642768" y="2038980"/>
        <a:ext cx="2143961" cy="1286377"/>
      </dsp:txXfrm>
    </dsp:sp>
    <dsp:sp modelId="{BFA5B911-F1A1-429C-933F-6B0CAADF6A5F}">
      <dsp:nvSpPr>
        <dsp:cNvPr id="0" name=""/>
        <dsp:cNvSpPr/>
      </dsp:nvSpPr>
      <dsp:spPr>
        <a:xfrm>
          <a:off x="5279841" y="2038980"/>
          <a:ext cx="2143961" cy="1286377"/>
        </a:xfrm>
        <a:prstGeom prst="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5056" tIns="110275" rIns="105056" bIns="110275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Variables: BooleanVar, Entry</a:t>
          </a:r>
        </a:p>
      </dsp:txBody>
      <dsp:txXfrm>
        <a:off x="5279841" y="2038980"/>
        <a:ext cx="2143961" cy="1286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32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98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0771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3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007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764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50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82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83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7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2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1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2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0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23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33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85" name="Rectangle 84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6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9335D78D-3334-1517-804F-62CE6C3533E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r="11025" b="-1"/>
          <a:stretch>
            <a:fillRect/>
          </a:stretch>
        </p:blipFill>
        <p:spPr>
          <a:xfrm>
            <a:off x="2708" y="10"/>
            <a:ext cx="9141292" cy="685799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4422" y="2235200"/>
            <a:ext cx="8236546" cy="2396067"/>
            <a:chOff x="605895" y="2235200"/>
            <a:chExt cx="10982062" cy="2396067"/>
          </a:xfrm>
        </p:grpSpPr>
        <p:sp>
          <p:nvSpPr>
            <p:cNvPr id="89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91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92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93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94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97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98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99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00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01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02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03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04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05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06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07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08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09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  <p:sp>
            <p:nvSpPr>
              <p:cNvPr id="110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C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00250" y="2328334"/>
            <a:ext cx="5143500" cy="1367896"/>
          </a:xfrm>
        </p:spPr>
        <p:txBody>
          <a:bodyPr>
            <a:normAutofit/>
          </a:bodyPr>
          <a:lstStyle/>
          <a:p>
            <a:pPr algn="ctr"/>
            <a:r>
              <a:rPr lang="es-MX" sz="3000"/>
              <a:t>Explicación del Programa Generador de Contraseñas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50" y="3602038"/>
            <a:ext cx="5143500" cy="953029"/>
          </a:xfrm>
        </p:spPr>
        <p:txBody>
          <a:bodyPr>
            <a:normAutofit/>
          </a:bodyPr>
          <a:lstStyle/>
          <a:p>
            <a:pPr algn="ctr"/>
            <a:r>
              <a:t>Análisis línea por línea y conceptos fundamentales de Python</a:t>
            </a:r>
            <a:endParaRPr lang="es-EC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1. Módulos Importados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D22758-B345-43C7-128A-43EEC230E4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065172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2. Función generate_password()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9E3D8-7597-4372-2F94-71E08005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948804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3. Función evaluate_password()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3323E0-008F-077F-8FC7-A7EA936D7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676070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4. Función copy_to_clipboard()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5D637D-FFE0-4312-CD2A-668D420CCE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9348365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22" y="618518"/>
            <a:ext cx="4538035" cy="1478570"/>
          </a:xfrm>
        </p:spPr>
        <p:txBody>
          <a:bodyPr>
            <a:normAutofit/>
          </a:bodyPr>
          <a:lstStyle/>
          <a:p>
            <a:r>
              <a:rPr lang="es-EC"/>
              <a:t>5. Interfaz Gráfica con tkinter</a:t>
            </a:r>
          </a:p>
        </p:txBody>
      </p:sp>
      <p:pic>
        <p:nvPicPr>
          <p:cNvPr id="5" name="Picture 4" descr="Cubos conectados con una línea roja">
            <a:extLst>
              <a:ext uri="{FF2B5EF4-FFF2-40B4-BE49-F238E27FC236}">
                <a16:creationId xmlns:a16="http://schemas.microsoft.com/office/drawing/2014/main" id="{EEDD2AA7-D42D-DFB4-E1AF-90A76B8EDA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197" r="24767" b="-1"/>
          <a:stretch>
            <a:fillRect/>
          </a:stretch>
        </p:blipFill>
        <p:spPr>
          <a:xfrm>
            <a:off x="-4197" y="10"/>
            <a:ext cx="347668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718" y="2249487"/>
            <a:ext cx="4558840" cy="3541714"/>
          </a:xfrm>
        </p:spPr>
        <p:txBody>
          <a:bodyPr>
            <a:normAutofit/>
          </a:bodyPr>
          <a:lstStyle/>
          <a:p>
            <a:r>
              <a:rPr lang="es-EC"/>
              <a:t>Se construye la interfaz con widgets:</a:t>
            </a:r>
          </a:p>
          <a:p>
            <a:r>
              <a:rPr lang="es-EC"/>
              <a:t>Labels, Entry, Checkbutton, Button</a:t>
            </a:r>
          </a:p>
          <a:p>
            <a:r>
              <a:rPr lang="es-EC"/>
              <a:t>Variables BooleanVar para checkboxes</a:t>
            </a:r>
          </a:p>
          <a:p>
            <a:r>
              <a:rPr lang="es-EC"/>
              <a:t>Grid layout para organizar los elementos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4002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7522" y="618518"/>
            <a:ext cx="4538035" cy="1478570"/>
          </a:xfrm>
        </p:spPr>
        <p:txBody>
          <a:bodyPr>
            <a:normAutofit/>
          </a:bodyPr>
          <a:lstStyle/>
          <a:p>
            <a:r>
              <a:t>6. Bucle Principal</a:t>
            </a:r>
          </a:p>
        </p:txBody>
      </p:sp>
      <p:pic>
        <p:nvPicPr>
          <p:cNvPr id="5" name="Picture 4" descr="Persona viendo un teléfono vacío">
            <a:extLst>
              <a:ext uri="{FF2B5EF4-FFF2-40B4-BE49-F238E27FC236}">
                <a16:creationId xmlns:a16="http://schemas.microsoft.com/office/drawing/2014/main" id="{18E33E4B-B03C-1C20-2E33-BBED911349C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8660" r="17500" b="-1"/>
          <a:stretch>
            <a:fillRect/>
          </a:stretch>
        </p:blipFill>
        <p:spPr>
          <a:xfrm>
            <a:off x="-4197" y="10"/>
            <a:ext cx="3476686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728807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C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718" y="2249487"/>
            <a:ext cx="4558840" cy="3541714"/>
          </a:xfrm>
        </p:spPr>
        <p:txBody>
          <a:bodyPr>
            <a:normAutofit/>
          </a:bodyPr>
          <a:lstStyle/>
          <a:p>
            <a:r>
              <a:t>La aplicación se mantiene activa con:</a:t>
            </a:r>
          </a:p>
          <a:p>
            <a:r>
              <a:t>root.mainloop()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18518"/>
            <a:ext cx="7429499" cy="1478570"/>
          </a:xfrm>
        </p:spPr>
        <p:txBody>
          <a:bodyPr>
            <a:normAutofit/>
          </a:bodyPr>
          <a:lstStyle/>
          <a:p>
            <a:r>
              <a:t>7. Conceptos Fundamentales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20E353-5ED2-FD04-39D0-13F29A4CCB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066482"/>
              </p:ext>
            </p:extLst>
          </p:nvPr>
        </p:nvGraphicFramePr>
        <p:xfrm>
          <a:off x="856058" y="2440771"/>
          <a:ext cx="74294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8</TotalTime>
  <Words>235</Words>
  <Application>Microsoft Office PowerPoint</Application>
  <PresentationFormat>Presentación en pantalla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Explicación del Programa Generador de Contraseñas</vt:lpstr>
      <vt:lpstr>1. Módulos Importados</vt:lpstr>
      <vt:lpstr>2. Función generate_password()</vt:lpstr>
      <vt:lpstr>3. Función evaluate_password()</vt:lpstr>
      <vt:lpstr>4. Función copy_to_clipboard()</vt:lpstr>
      <vt:lpstr>5. Interfaz Gráfica con tkinter</vt:lpstr>
      <vt:lpstr>6. Bucle Principal</vt:lpstr>
      <vt:lpstr>7. Conceptos Fundamentales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Diego Alexander Hachig</dc:creator>
  <cp:keywords/>
  <dc:description>generated using python-pptx</dc:description>
  <cp:lastModifiedBy>Diego Alexander Hachig</cp:lastModifiedBy>
  <cp:revision>2</cp:revision>
  <dcterms:created xsi:type="dcterms:W3CDTF">2013-01-27T09:14:16Z</dcterms:created>
  <dcterms:modified xsi:type="dcterms:W3CDTF">2025-06-29T23:14:33Z</dcterms:modified>
  <cp:category/>
</cp:coreProperties>
</file>