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84571" autoAdjust="0"/>
  </p:normalViewPr>
  <p:slideViewPr>
    <p:cSldViewPr snapToGrid="0">
      <p:cViewPr>
        <p:scale>
          <a:sx n="75" d="100"/>
          <a:sy n="75" d="100"/>
        </p:scale>
        <p:origin x="-974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to our English Learning Flashcards App! 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today's globalized world, English proficiency is more important than ever.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app makes learning English easy and enjoyable for Marathi speakers.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your journey to English fluency today!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9DAF-1057-173A-E891-0A52BC83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1AEE1D-F5E6-D7EF-C55B-47FA7165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735556-6495-4688-C4FE-4F570FF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2C3-AD99-4127-B523-6C18316C05E3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89257-C581-A8FA-2638-BCB28CEE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18DD7B-6911-E9B7-F1D6-205AE3AB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6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8FFAB-999D-DF95-6BDA-6B34E2FB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BA35D5-98C4-0CCD-223A-E4DC2A35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46DF1F-43FC-0C3F-2DEB-3AA262D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5572-0A44-4F7D-88F6-64E619606167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39D76-A072-0BB5-D36F-30B5342E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02B852-98F6-107F-EE12-3E7440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07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32AAD0-5D6E-5184-70DD-48337F5CE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B5FC87-A9C1-411C-56A0-7D5ED480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498DEF-C6B7-7A5A-16E1-0510AA43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4C-8777-4231-9602-6EBB7DA0E0BE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3FAD03-9954-0639-A75D-8F6736DF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D065CE-A2B6-6EA4-B5CC-65EF1774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8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E537B-75CA-55EB-04CF-BAEE5E5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2DA067-D4D5-6F79-0306-6DBC246E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FC790B-C748-FF85-B466-0A171F4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CF2-E584-4357-973C-F3747662DBF0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F29F2E-A333-B999-20B5-4CD230F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92D99B-096B-5050-469F-E8634BB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1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F63F0-8818-1ECD-E1E8-13D25E0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CBC93-D1E1-AE67-5B3E-FC0104D8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0D0FF-F33E-A839-F0B2-9A75771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EFED-E3C9-488D-B7FD-C3B90D5B0712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4C16F1-8F5F-E99A-79DF-034A8B1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F9CB1A-86CD-F813-DD59-128EFC3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5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9C0B5-F09A-3880-86C3-75AA9D8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22EC1-76EE-01D0-A7CF-9239D1CF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F2C2B2-F48E-57CA-E430-4CE537BE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5DC75E-5D6F-D6B1-0BD7-1D9A2CD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098A-034B-47B4-858C-FCE185691A6F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61A0EB-4802-2AC0-6099-396889F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EFB058-A0AC-8F59-3B34-C8295B1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64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23095-E082-BCD8-9555-3D6060C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DE26CD-D208-7707-C787-35A13E12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991A8E-F827-0AE3-016E-9C8051FD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88FDAB-7B3E-E3CB-002D-2C11DEC3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B89BD5-5534-FA85-90A2-07648D70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9A622E-8863-7B64-7968-87A54D63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B100-58AE-46AD-8E9A-6B1D8AA5EF27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E757BB-7ED4-F787-FE4D-510B1359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C7E427-10AE-CEB9-0D4B-5A502EA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ADC8C-C813-112E-369E-B493C1C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AF800C-1D37-D472-C1AE-A02E603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8555-2F4F-4A3F-8284-5B324DB621AE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2D28B2-3F22-AF51-A4B8-909B0FB3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479B7F-C922-F4F4-AA20-AD5E135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6CED085-1993-08FA-C17D-E07E2EBE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3CD-CEB9-4509-948B-8D3A30153B41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FC5D20-A1B2-0ADE-A550-C9587A8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226BCC-85E9-F68D-0D32-A5E6858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67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05D4B-5859-6AF8-5E93-597C1F1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09B240-7476-E07F-E790-1E30F303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284F18-580F-9C97-C637-E8898948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F738B2-B759-91BA-DAA0-97918FA0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E44-EF2E-468C-90F6-81F5AC7BFAA9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8C3760-214C-25BF-9DDA-1D7B5EB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D098C0-3C2F-42FA-DB59-88A1F5F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0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D6259-1BCA-E714-B86C-DCA4B66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D4B66A-3034-B361-43D1-F8305442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874178-6677-A312-EC91-0282475D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69DA1A-12B2-8542-78D4-CE4526C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767-EA61-4805-8C73-65348C05515D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6AE457-4DF7-4554-7482-6751A59F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A5109F-1373-D108-83D3-92BC0D6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1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9BD956-23CC-53D0-04D8-42E2D4C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383792-A570-6F1A-BDD5-BE0A32CC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491E84-5BB3-E2B4-7525-D015C465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0631-B010-4BD5-907D-4D2A3BB5F505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56F45-173C-C48B-27F1-FB4CD5AF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1AA7F9-7799-F1DA-55A2-9B0D9B2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17D-4B40-4B57-BD90-08A7ED1D4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5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964096" y="2489201"/>
            <a:ext cx="10326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smtClean="0"/>
              <a:t>“</a:t>
            </a:r>
            <a:r>
              <a:rPr lang="en-US" sz="3200" b="1" dirty="0" smtClean="0">
                <a:latin typeface="Arial Black" panose="020B0A04020102020204" pitchFamily="34" charset="0"/>
              </a:rPr>
              <a:t>Language Learning Flashcards</a:t>
            </a:r>
            <a:r>
              <a:rPr lang="en-US" sz="3200" b="1" dirty="0" smtClean="0"/>
              <a:t>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707296"/>
            <a:ext cx="8764200" cy="32699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Dhadge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Vedant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[UCS23M1034]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Gayke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Prathamesh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UCS23M1044]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Gawali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</a:t>
            </a:r>
            <a:r>
              <a:rPr lang="en-IN" sz="22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Kopargaon</a:t>
            </a:r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024" y="1551451"/>
            <a:ext cx="1023625" cy="10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35250" y="1555013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Contents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2192386" y="2854637"/>
            <a:ext cx="7571700" cy="47361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 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 module/libraries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predefined function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Code.</a:t>
            </a:r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 err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</a:t>
              </a:r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 err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</a:t>
              </a:r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College of Engineering, </a:t>
              </a:r>
              <a:r>
                <a:rPr lang="en-IN" sz="2200" b="1" dirty="0" err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Kopargaon</a:t>
              </a:r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</a:t>
              </a:r>
              <a:r>
                <a:rPr lang="en-IN" sz="1300" b="1" i="1" dirty="0" err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Savitribai</a:t>
              </a:r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IN" sz="1300" b="1" i="1" dirty="0" err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Phule</a:t>
              </a:r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IN" sz="1300" b="1" i="1" dirty="0" err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Pune</a:t>
              </a:r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University, </a:t>
              </a:r>
              <a:r>
                <a:rPr lang="en-IN" sz="1300" b="1" i="1" dirty="0" err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Pune</a:t>
              </a:r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) </a:t>
              </a:r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 dirty="0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</a:t>
              </a:r>
              <a:r>
                <a:rPr lang="en-IN" sz="1500" b="1" dirty="0" err="1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Center</a:t>
              </a:r>
              <a:endParaRPr sz="15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9E5D70D-9130-521F-73FC-9A8185360D5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622036" y="6356351"/>
            <a:ext cx="6707358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26745F3-FE61-5B74-0D75-2A17392B5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1472938"/>
            <a:ext cx="87009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ctr"/>
            <a:r>
              <a:rPr lang="en-US" sz="28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Objectives</a:t>
            </a:r>
          </a:p>
          <a:p>
            <a:pPr marL="285750" indent="-285750" algn="ctr"/>
            <a:endParaRPr lang="en-US" sz="2800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Make an easy to use flashcards app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Make English accessible to Marathi speakers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Provide a simple way to expand and test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/>
              <a:t>Functionality of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load_vocabulary</a:t>
            </a:r>
            <a:r>
              <a:rPr lang="en-US" b="1" dirty="0" smtClean="0">
                <a:solidFill>
                  <a:srgbClr val="333333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: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Loads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english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marathi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words from and external CSV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display_question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Displays next question to the user and refreshers screen.</a:t>
            </a: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/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get_mcq_options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check_mcq_answer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gets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mcq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options and check weather user’s selected option is correct or not.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display_score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calculates end score of user based on their choices.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134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Data types used in project</a:t>
            </a:r>
            <a:endParaRPr b="1"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used to store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english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marathi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words.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7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predefine module/libraries used in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to import data from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andom: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to get random words from the imported data.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to create GUI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019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predefined function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open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 to read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Lable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to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add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lables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ack: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to add padding to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elements.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43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Output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472" y="1615330"/>
            <a:ext cx="3946062" cy="221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6224" y="1590340"/>
            <a:ext cx="4164576" cy="234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76015" y="3697855"/>
            <a:ext cx="4451985" cy="250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849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72662" y="302320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800" b="1" dirty="0"/>
              <a:t>Thank You</a:t>
            </a:r>
            <a:endParaRPr sz="3800"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502</Words>
  <Application>Microsoft Office PowerPoint</Application>
  <PresentationFormat>Custom</PresentationFormat>
  <Paragraphs>90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“Language Learning Flashcards”</vt:lpstr>
      <vt:lpstr>Contents</vt:lpstr>
      <vt:lpstr>Slide 3</vt:lpstr>
      <vt:lpstr>Functionality of Project</vt:lpstr>
      <vt:lpstr>Details about Data types used in project</vt:lpstr>
      <vt:lpstr>Details about predefine module/libraries used in project</vt:lpstr>
      <vt:lpstr>Details about predefined function</vt:lpstr>
      <vt:lpstr>Output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Market Place for Local Business”</dc:title>
  <dc:creator>DELL</dc:creator>
  <cp:lastModifiedBy>vedan</cp:lastModifiedBy>
  <cp:revision>10</cp:revision>
  <dcterms:created xsi:type="dcterms:W3CDTF">2024-05-03T14:18:59Z</dcterms:created>
  <dcterms:modified xsi:type="dcterms:W3CDTF">2024-05-06T06:04:46Z</dcterms:modified>
</cp:coreProperties>
</file>