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54F"/>
    <a:srgbClr val="0CAF90"/>
    <a:srgbClr val="B77651"/>
    <a:srgbClr val="FDD71E"/>
    <a:srgbClr val="FFEE58"/>
    <a:srgbClr val="0FB866"/>
    <a:srgbClr val="A7E26C"/>
    <a:srgbClr val="5EC962"/>
    <a:srgbClr val="157D42"/>
    <a:srgbClr val="243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AEB4-C26E-4F45-B69D-D67414DCBBE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9B7A-EFA7-48BC-A915-301FD326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8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AEB4-C26E-4F45-B69D-D67414DCBBE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9B7A-EFA7-48BC-A915-301FD326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0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AEB4-C26E-4F45-B69D-D67414DCBBE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9B7A-EFA7-48BC-A915-301FD326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4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AEB4-C26E-4F45-B69D-D67414DCBBE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9B7A-EFA7-48BC-A915-301FD326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9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AEB4-C26E-4F45-B69D-D67414DCBBE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9B7A-EFA7-48BC-A915-301FD326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6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AEB4-C26E-4F45-B69D-D67414DCBBE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9B7A-EFA7-48BC-A915-301FD326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7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AEB4-C26E-4F45-B69D-D67414DCBBE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9B7A-EFA7-48BC-A915-301FD326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4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AEB4-C26E-4F45-B69D-D67414DCBBE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9B7A-EFA7-48BC-A915-301FD326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AEB4-C26E-4F45-B69D-D67414DCBBE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9B7A-EFA7-48BC-A915-301FD326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4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AEB4-C26E-4F45-B69D-D67414DCBBE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9B7A-EFA7-48BC-A915-301FD326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AEB4-C26E-4F45-B69D-D67414DCBBE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9B7A-EFA7-48BC-A915-301FD326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2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AAEB4-C26E-4F45-B69D-D67414DCBBED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C9B7A-EFA7-48BC-A915-301FD326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0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5948" y="2451647"/>
            <a:ext cx="10005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8000" b="1" dirty="0">
                <a:solidFill>
                  <a:srgbClr val="FF7344"/>
                </a:solidFill>
                <a:latin typeface="Agency FB" panose="020B0503020202020204" pitchFamily="34" charset="0"/>
              </a:rPr>
              <a:t>Cari Ilmu</a:t>
            </a:r>
            <a:endParaRPr lang="en-US" sz="8000" b="1" dirty="0">
              <a:solidFill>
                <a:srgbClr val="FF7344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0173" y="3544951"/>
            <a:ext cx="10005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Dendy Pangkey Syach Putra</a:t>
            </a:r>
            <a:endParaRPr lang="en-US" sz="2400" b="1" dirty="0">
              <a:solidFill>
                <a:srgbClr val="38221E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0172" y="3947731"/>
            <a:ext cx="10005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2400" b="1" dirty="0">
                <a:solidFill>
                  <a:srgbClr val="38221E"/>
                </a:solidFill>
                <a:latin typeface="Agency FB" panose="020B0503020202020204" pitchFamily="34" charset="0"/>
              </a:rPr>
              <a:t>Raden Satria Yudha Purba Jagad</a:t>
            </a:r>
            <a:endParaRPr lang="en-US" sz="2400" b="1" dirty="0">
              <a:solidFill>
                <a:srgbClr val="38221E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580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5948" y="2451647"/>
            <a:ext cx="10005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>
                <a:latin typeface="Agency FB" panose="020B0503020202020204" pitchFamily="34" charset="0"/>
              </a:rPr>
              <a:t>	</a:t>
            </a:r>
            <a:r>
              <a:rPr lang="en-US" sz="2400" dirty="0">
                <a:latin typeface="Agency FB" panose="020B0503020202020204" pitchFamily="34" charset="0"/>
              </a:rPr>
              <a:t>search science is a website created to make it easier to check the price of a book at a particular bookstore</a:t>
            </a:r>
            <a:r>
              <a:rPr lang="id-ID" sz="2400" dirty="0">
                <a:latin typeface="Agency FB" panose="020B0503020202020204" pitchFamily="34" charset="0"/>
              </a:rPr>
              <a:t>.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5948" y="1806688"/>
            <a:ext cx="3975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b="1" dirty="0" err="1">
                <a:solidFill>
                  <a:srgbClr val="38221E"/>
                </a:solidFill>
                <a:latin typeface="Agency FB" panose="020B0503020202020204" pitchFamily="34" charset="0"/>
              </a:rPr>
              <a:t>Background</a:t>
            </a:r>
            <a:endParaRPr lang="en-US" sz="4000" b="1" dirty="0">
              <a:solidFill>
                <a:srgbClr val="38221E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036452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5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9104076" y="2466750"/>
            <a:ext cx="868668" cy="1377090"/>
            <a:chOff x="4430262" y="1178468"/>
            <a:chExt cx="778776" cy="1262894"/>
          </a:xfrm>
        </p:grpSpPr>
        <p:sp>
          <p:nvSpPr>
            <p:cNvPr id="92" name="Rectangle 91"/>
            <p:cNvSpPr/>
            <p:nvPr/>
          </p:nvSpPr>
          <p:spPr>
            <a:xfrm>
              <a:off x="4778044" y="1953379"/>
              <a:ext cx="83212" cy="487983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/>
            <p:cNvSpPr/>
            <p:nvPr/>
          </p:nvSpPr>
          <p:spPr>
            <a:xfrm>
              <a:off x="4430262" y="1178468"/>
              <a:ext cx="389388" cy="950370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/>
            <p:cNvSpPr/>
            <p:nvPr/>
          </p:nvSpPr>
          <p:spPr>
            <a:xfrm flipH="1">
              <a:off x="4819650" y="1178468"/>
              <a:ext cx="389388" cy="950370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377076" y="2557061"/>
            <a:ext cx="1042548" cy="1452191"/>
            <a:chOff x="4430262" y="1178468"/>
            <a:chExt cx="778776" cy="1179723"/>
          </a:xfrm>
        </p:grpSpPr>
        <p:sp>
          <p:nvSpPr>
            <p:cNvPr id="96" name="Rectangle 95"/>
            <p:cNvSpPr/>
            <p:nvPr/>
          </p:nvSpPr>
          <p:spPr>
            <a:xfrm>
              <a:off x="4778044" y="1953379"/>
              <a:ext cx="83212" cy="404812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4430262" y="1178468"/>
              <a:ext cx="389388" cy="950370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97"/>
            <p:cNvSpPr/>
            <p:nvPr/>
          </p:nvSpPr>
          <p:spPr>
            <a:xfrm flipH="1">
              <a:off x="4819650" y="1178468"/>
              <a:ext cx="389388" cy="950370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764247" y="3299141"/>
            <a:ext cx="1039936" cy="1737886"/>
            <a:chOff x="619546" y="2651489"/>
            <a:chExt cx="473074" cy="790575"/>
          </a:xfrm>
        </p:grpSpPr>
        <p:sp>
          <p:nvSpPr>
            <p:cNvPr id="85" name="Arrow: Pentagon 84"/>
            <p:cNvSpPr/>
            <p:nvPr/>
          </p:nvSpPr>
          <p:spPr>
            <a:xfrm rot="16200000">
              <a:off x="460796" y="2852705"/>
              <a:ext cx="790575" cy="388144"/>
            </a:xfrm>
            <a:prstGeom prst="homePlate">
              <a:avLst/>
            </a:prstGeom>
            <a:solidFill>
              <a:srgbClr val="EDB6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6" name="Group 85"/>
            <p:cNvGrpSpPr/>
            <p:nvPr/>
          </p:nvGrpSpPr>
          <p:grpSpPr>
            <a:xfrm rot="13506001">
              <a:off x="619546" y="2675923"/>
              <a:ext cx="473074" cy="473074"/>
              <a:chOff x="574675" y="2581275"/>
              <a:chExt cx="581025" cy="581025"/>
            </a:xfrm>
          </p:grpSpPr>
          <p:sp>
            <p:nvSpPr>
              <p:cNvPr id="89" name="Rectangle: Top Corners Rounded 88"/>
              <p:cNvSpPr/>
              <p:nvPr/>
            </p:nvSpPr>
            <p:spPr>
              <a:xfrm>
                <a:off x="1028700" y="2581275"/>
                <a:ext cx="127000" cy="5810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B776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: Top Corners Rounded 89"/>
              <p:cNvSpPr/>
              <p:nvPr/>
            </p:nvSpPr>
            <p:spPr>
              <a:xfrm rot="16200000">
                <a:off x="801688" y="2808287"/>
                <a:ext cx="127000" cy="5810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B776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2116368" y="2387028"/>
            <a:ext cx="1085566" cy="1814140"/>
            <a:chOff x="619546" y="2651489"/>
            <a:chExt cx="473074" cy="790575"/>
          </a:xfrm>
        </p:grpSpPr>
        <p:sp>
          <p:nvSpPr>
            <p:cNvPr id="78" name="Arrow: Pentagon 77"/>
            <p:cNvSpPr/>
            <p:nvPr/>
          </p:nvSpPr>
          <p:spPr>
            <a:xfrm rot="16200000">
              <a:off x="460796" y="2852705"/>
              <a:ext cx="790575" cy="388144"/>
            </a:xfrm>
            <a:prstGeom prst="homePlate">
              <a:avLst/>
            </a:prstGeom>
            <a:solidFill>
              <a:srgbClr val="FFED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 rot="13506001">
              <a:off x="619546" y="2675923"/>
              <a:ext cx="473074" cy="473074"/>
              <a:chOff x="574675" y="2581275"/>
              <a:chExt cx="581025" cy="581025"/>
            </a:xfrm>
          </p:grpSpPr>
          <p:sp>
            <p:nvSpPr>
              <p:cNvPr id="82" name="Rectangle: Top Corners Rounded 81"/>
              <p:cNvSpPr/>
              <p:nvPr/>
            </p:nvSpPr>
            <p:spPr>
              <a:xfrm>
                <a:off x="1028700" y="2581275"/>
                <a:ext cx="127000" cy="5810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775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Top Corners Rounded 82"/>
              <p:cNvSpPr/>
              <p:nvPr/>
            </p:nvSpPr>
            <p:spPr>
              <a:xfrm rot="16200000">
                <a:off x="801688" y="2808287"/>
                <a:ext cx="127000" cy="5810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775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Oval 79"/>
            <p:cNvSpPr/>
            <p:nvPr/>
          </p:nvSpPr>
          <p:spPr>
            <a:xfrm>
              <a:off x="756484" y="2859466"/>
              <a:ext cx="199197" cy="1991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798962" y="2901944"/>
              <a:ext cx="114241" cy="114241"/>
            </a:xfrm>
            <a:prstGeom prst="ellipse">
              <a:avLst/>
            </a:prstGeom>
            <a:solidFill>
              <a:srgbClr val="1A5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557020" y="2033794"/>
            <a:ext cx="965200" cy="965200"/>
            <a:chOff x="4403168" y="1016000"/>
            <a:chExt cx="965200" cy="965200"/>
          </a:xfrm>
        </p:grpSpPr>
        <p:sp>
          <p:nvSpPr>
            <p:cNvPr id="26" name="Oval 25"/>
            <p:cNvSpPr/>
            <p:nvPr/>
          </p:nvSpPr>
          <p:spPr>
            <a:xfrm>
              <a:off x="4403168" y="1016000"/>
              <a:ext cx="965200" cy="965200"/>
            </a:xfrm>
            <a:prstGeom prst="ellipse">
              <a:avLst/>
            </a:prstGeom>
            <a:solidFill>
              <a:srgbClr val="FFEE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45408" y="1160105"/>
              <a:ext cx="680720" cy="680720"/>
            </a:xfrm>
            <a:prstGeom prst="ellipse">
              <a:avLst/>
            </a:prstGeom>
            <a:solidFill>
              <a:srgbClr val="FDD7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4737100" y="2033793"/>
            <a:ext cx="2701734" cy="1237141"/>
          </a:xfrm>
          <a:prstGeom prst="rect">
            <a:avLst/>
          </a:prstGeom>
          <a:solidFill>
            <a:srgbClr val="243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7400655" y="2717420"/>
            <a:ext cx="868668" cy="1179723"/>
            <a:chOff x="4430262" y="1178468"/>
            <a:chExt cx="778776" cy="1179723"/>
          </a:xfrm>
        </p:grpSpPr>
        <p:sp>
          <p:nvSpPr>
            <p:cNvPr id="58" name="Rectangle 57"/>
            <p:cNvSpPr/>
            <p:nvPr/>
          </p:nvSpPr>
          <p:spPr>
            <a:xfrm>
              <a:off x="4778044" y="1953379"/>
              <a:ext cx="83212" cy="404812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4430262" y="1178468"/>
              <a:ext cx="389388" cy="950370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 flipH="1">
              <a:off x="4819650" y="1178468"/>
              <a:ext cx="389388" cy="950370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206551" y="1806789"/>
            <a:ext cx="868668" cy="1179723"/>
            <a:chOff x="4430262" y="1178468"/>
            <a:chExt cx="778776" cy="1179723"/>
          </a:xfrm>
        </p:grpSpPr>
        <p:sp>
          <p:nvSpPr>
            <p:cNvPr id="50" name="Rectangle 49"/>
            <p:cNvSpPr/>
            <p:nvPr/>
          </p:nvSpPr>
          <p:spPr>
            <a:xfrm>
              <a:off x="4778044" y="1953379"/>
              <a:ext cx="83212" cy="404812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430262" y="1178468"/>
              <a:ext cx="389388" cy="950370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/>
            <p:cNvSpPr/>
            <p:nvPr/>
          </p:nvSpPr>
          <p:spPr>
            <a:xfrm flipH="1">
              <a:off x="4819650" y="1178468"/>
              <a:ext cx="389388" cy="950370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743202" y="2114100"/>
            <a:ext cx="1042548" cy="1156835"/>
            <a:chOff x="4430262" y="1178468"/>
            <a:chExt cx="778776" cy="1179723"/>
          </a:xfrm>
        </p:grpSpPr>
        <p:sp>
          <p:nvSpPr>
            <p:cNvPr id="54" name="Rectangle 53"/>
            <p:cNvSpPr/>
            <p:nvPr/>
          </p:nvSpPr>
          <p:spPr>
            <a:xfrm>
              <a:off x="4778044" y="1953379"/>
              <a:ext cx="83212" cy="404812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4430262" y="1178468"/>
              <a:ext cx="389388" cy="950370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/>
            <p:cNvSpPr/>
            <p:nvPr/>
          </p:nvSpPr>
          <p:spPr>
            <a:xfrm flipH="1">
              <a:off x="4819650" y="1178468"/>
              <a:ext cx="389388" cy="950370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245457" y="2650543"/>
            <a:ext cx="387926" cy="720853"/>
            <a:chOff x="4145820" y="2017870"/>
            <a:chExt cx="739948" cy="1374993"/>
          </a:xfrm>
        </p:grpSpPr>
        <p:sp>
          <p:nvSpPr>
            <p:cNvPr id="43" name="Rectangle 42"/>
            <p:cNvSpPr/>
            <p:nvPr/>
          </p:nvSpPr>
          <p:spPr>
            <a:xfrm>
              <a:off x="4444402" y="2696704"/>
              <a:ext cx="131883" cy="696159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145820" y="2017870"/>
              <a:ext cx="739948" cy="739950"/>
              <a:chOff x="4033194" y="1905244"/>
              <a:chExt cx="965200" cy="965202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4033194" y="1905246"/>
                <a:ext cx="965200" cy="965200"/>
                <a:chOff x="4403168" y="1016000"/>
                <a:chExt cx="965200" cy="96520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4403168" y="1016000"/>
                  <a:ext cx="965200" cy="965200"/>
                </a:xfrm>
                <a:prstGeom prst="ellipse">
                  <a:avLst/>
                </a:prstGeom>
                <a:solidFill>
                  <a:srgbClr val="5EC9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4545408" y="1160105"/>
                  <a:ext cx="680720" cy="680720"/>
                </a:xfrm>
                <a:prstGeom prst="ellipse">
                  <a:avLst/>
                </a:prstGeom>
                <a:solidFill>
                  <a:srgbClr val="A7E2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Freeform: Shape 45"/>
              <p:cNvSpPr/>
              <p:nvPr/>
            </p:nvSpPr>
            <p:spPr>
              <a:xfrm>
                <a:off x="4514335" y="1905244"/>
                <a:ext cx="484059" cy="965200"/>
              </a:xfrm>
              <a:custGeom>
                <a:avLst/>
                <a:gdLst>
                  <a:gd name="connsiteX0" fmla="*/ 1459 w 484059"/>
                  <a:gd name="connsiteY0" fmla="*/ 0 h 965200"/>
                  <a:gd name="connsiteX1" fmla="*/ 484059 w 484059"/>
                  <a:gd name="connsiteY1" fmla="*/ 482600 h 965200"/>
                  <a:gd name="connsiteX2" fmla="*/ 1459 w 484059"/>
                  <a:gd name="connsiteY2" fmla="*/ 965200 h 965200"/>
                  <a:gd name="connsiteX3" fmla="*/ 0 w 484059"/>
                  <a:gd name="connsiteY3" fmla="*/ 965053 h 965200"/>
                  <a:gd name="connsiteX4" fmla="*/ 0 w 484059"/>
                  <a:gd name="connsiteY4" fmla="*/ 147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059" h="965200">
                    <a:moveTo>
                      <a:pt x="1459" y="0"/>
                    </a:moveTo>
                    <a:cubicBezTo>
                      <a:pt x="267992" y="0"/>
                      <a:pt x="484059" y="216067"/>
                      <a:pt x="484059" y="482600"/>
                    </a:cubicBezTo>
                    <a:cubicBezTo>
                      <a:pt x="484059" y="749133"/>
                      <a:pt x="267992" y="965200"/>
                      <a:pt x="1459" y="965200"/>
                    </a:cubicBezTo>
                    <a:lnTo>
                      <a:pt x="0" y="965053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08A25C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6701863" y="2281974"/>
            <a:ext cx="549190" cy="1018805"/>
            <a:chOff x="4145820" y="2017870"/>
            <a:chExt cx="739948" cy="1372683"/>
          </a:xfrm>
        </p:grpSpPr>
        <p:sp>
          <p:nvSpPr>
            <p:cNvPr id="36" name="Rectangle 35"/>
            <p:cNvSpPr/>
            <p:nvPr/>
          </p:nvSpPr>
          <p:spPr>
            <a:xfrm>
              <a:off x="4459224" y="2704087"/>
              <a:ext cx="111270" cy="686466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145820" y="2017870"/>
              <a:ext cx="739948" cy="739950"/>
              <a:chOff x="4033194" y="1905244"/>
              <a:chExt cx="965200" cy="96520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4033194" y="1905246"/>
                <a:ext cx="965200" cy="965200"/>
                <a:chOff x="4403168" y="1016000"/>
                <a:chExt cx="965200" cy="965200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4403168" y="1016000"/>
                  <a:ext cx="965200" cy="965200"/>
                </a:xfrm>
                <a:prstGeom prst="ellipse">
                  <a:avLst/>
                </a:prstGeom>
                <a:solidFill>
                  <a:srgbClr val="5EC9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4545408" y="1160105"/>
                  <a:ext cx="680720" cy="680720"/>
                </a:xfrm>
                <a:prstGeom prst="ellipse">
                  <a:avLst/>
                </a:prstGeom>
                <a:solidFill>
                  <a:srgbClr val="A7E2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" name="Freeform: Shape 38"/>
              <p:cNvSpPr/>
              <p:nvPr/>
            </p:nvSpPr>
            <p:spPr>
              <a:xfrm>
                <a:off x="4514335" y="1905244"/>
                <a:ext cx="484059" cy="965200"/>
              </a:xfrm>
              <a:custGeom>
                <a:avLst/>
                <a:gdLst>
                  <a:gd name="connsiteX0" fmla="*/ 1459 w 484059"/>
                  <a:gd name="connsiteY0" fmla="*/ 0 h 965200"/>
                  <a:gd name="connsiteX1" fmla="*/ 484059 w 484059"/>
                  <a:gd name="connsiteY1" fmla="*/ 482600 h 965200"/>
                  <a:gd name="connsiteX2" fmla="*/ 1459 w 484059"/>
                  <a:gd name="connsiteY2" fmla="*/ 965200 h 965200"/>
                  <a:gd name="connsiteX3" fmla="*/ 0 w 484059"/>
                  <a:gd name="connsiteY3" fmla="*/ 965053 h 965200"/>
                  <a:gd name="connsiteX4" fmla="*/ 0 w 484059"/>
                  <a:gd name="connsiteY4" fmla="*/ 147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059" h="965200">
                    <a:moveTo>
                      <a:pt x="1459" y="0"/>
                    </a:moveTo>
                    <a:cubicBezTo>
                      <a:pt x="267992" y="0"/>
                      <a:pt x="484059" y="216067"/>
                      <a:pt x="484059" y="482600"/>
                    </a:cubicBezTo>
                    <a:cubicBezTo>
                      <a:pt x="484059" y="749133"/>
                      <a:pt x="267992" y="965200"/>
                      <a:pt x="1459" y="965200"/>
                    </a:cubicBezTo>
                    <a:lnTo>
                      <a:pt x="0" y="965053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08A25C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175598" y="2329437"/>
            <a:ext cx="739948" cy="1373777"/>
            <a:chOff x="4145820" y="2017870"/>
            <a:chExt cx="739948" cy="1373777"/>
          </a:xfrm>
        </p:grpSpPr>
        <p:sp>
          <p:nvSpPr>
            <p:cNvPr id="29" name="Rectangle 28"/>
            <p:cNvSpPr/>
            <p:nvPr/>
          </p:nvSpPr>
          <p:spPr>
            <a:xfrm>
              <a:off x="4469850" y="2663835"/>
              <a:ext cx="99595" cy="727812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145820" y="2017870"/>
              <a:ext cx="739948" cy="739950"/>
              <a:chOff x="4033194" y="1905244"/>
              <a:chExt cx="965200" cy="96520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4033194" y="1905246"/>
                <a:ext cx="965200" cy="965200"/>
                <a:chOff x="4403168" y="1016000"/>
                <a:chExt cx="965200" cy="96520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4403168" y="1016000"/>
                  <a:ext cx="965200" cy="965200"/>
                </a:xfrm>
                <a:prstGeom prst="ellipse">
                  <a:avLst/>
                </a:prstGeom>
                <a:solidFill>
                  <a:srgbClr val="5EC9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4545408" y="1160105"/>
                  <a:ext cx="680720" cy="680720"/>
                </a:xfrm>
                <a:prstGeom prst="ellipse">
                  <a:avLst/>
                </a:prstGeom>
                <a:solidFill>
                  <a:srgbClr val="A7E26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Freeform: Shape 31"/>
              <p:cNvSpPr/>
              <p:nvPr/>
            </p:nvSpPr>
            <p:spPr>
              <a:xfrm>
                <a:off x="4514335" y="1905244"/>
                <a:ext cx="484059" cy="965200"/>
              </a:xfrm>
              <a:custGeom>
                <a:avLst/>
                <a:gdLst>
                  <a:gd name="connsiteX0" fmla="*/ 1459 w 484059"/>
                  <a:gd name="connsiteY0" fmla="*/ 0 h 965200"/>
                  <a:gd name="connsiteX1" fmla="*/ 484059 w 484059"/>
                  <a:gd name="connsiteY1" fmla="*/ 482600 h 965200"/>
                  <a:gd name="connsiteX2" fmla="*/ 1459 w 484059"/>
                  <a:gd name="connsiteY2" fmla="*/ 965200 h 965200"/>
                  <a:gd name="connsiteX3" fmla="*/ 0 w 484059"/>
                  <a:gd name="connsiteY3" fmla="*/ 965053 h 965200"/>
                  <a:gd name="connsiteX4" fmla="*/ 0 w 484059"/>
                  <a:gd name="connsiteY4" fmla="*/ 147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059" h="965200">
                    <a:moveTo>
                      <a:pt x="1459" y="0"/>
                    </a:moveTo>
                    <a:cubicBezTo>
                      <a:pt x="267992" y="0"/>
                      <a:pt x="484059" y="216067"/>
                      <a:pt x="484059" y="482600"/>
                    </a:cubicBezTo>
                    <a:cubicBezTo>
                      <a:pt x="484059" y="749133"/>
                      <a:pt x="267992" y="965200"/>
                      <a:pt x="1459" y="965200"/>
                    </a:cubicBezTo>
                    <a:lnTo>
                      <a:pt x="0" y="965053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08A25C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790277" y="2855542"/>
            <a:ext cx="4586045" cy="2638586"/>
            <a:chOff x="5332206" y="3817934"/>
            <a:chExt cx="4586045" cy="2229649"/>
          </a:xfrm>
        </p:grpSpPr>
        <p:sp>
          <p:nvSpPr>
            <p:cNvPr id="17" name="Freeform: Shape 16"/>
            <p:cNvSpPr/>
            <p:nvPr/>
          </p:nvSpPr>
          <p:spPr>
            <a:xfrm>
              <a:off x="5332206" y="3817934"/>
              <a:ext cx="2312297" cy="2229649"/>
            </a:xfrm>
            <a:custGeom>
              <a:avLst/>
              <a:gdLst>
                <a:gd name="connsiteX0" fmla="*/ 2312297 w 2312297"/>
                <a:gd name="connsiteY0" fmla="*/ 0 h 2229649"/>
                <a:gd name="connsiteX1" fmla="*/ 2312297 w 2312297"/>
                <a:gd name="connsiteY1" fmla="*/ 2229649 h 2229649"/>
                <a:gd name="connsiteX2" fmla="*/ 2105498 w 2312297"/>
                <a:gd name="connsiteY2" fmla="*/ 2224681 h 2229649"/>
                <a:gd name="connsiteX3" fmla="*/ 0 w 2312297"/>
                <a:gd name="connsiteY3" fmla="*/ 1114824 h 2229649"/>
                <a:gd name="connsiteX4" fmla="*/ 2105498 w 2312297"/>
                <a:gd name="connsiteY4" fmla="*/ 4967 h 222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2297" h="2229649">
                  <a:moveTo>
                    <a:pt x="2312297" y="0"/>
                  </a:moveTo>
                  <a:lnTo>
                    <a:pt x="2312297" y="2229649"/>
                  </a:lnTo>
                  <a:lnTo>
                    <a:pt x="2105498" y="2224681"/>
                  </a:lnTo>
                  <a:cubicBezTo>
                    <a:pt x="922871" y="2167551"/>
                    <a:pt x="0" y="1692454"/>
                    <a:pt x="0" y="1114824"/>
                  </a:cubicBezTo>
                  <a:cubicBezTo>
                    <a:pt x="0" y="537195"/>
                    <a:pt x="922871" y="62098"/>
                    <a:pt x="2105498" y="4967"/>
                  </a:cubicBezTo>
                  <a:close/>
                </a:path>
              </a:pathLst>
            </a:custGeom>
            <a:solidFill>
              <a:srgbClr val="A4E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 flipH="1">
              <a:off x="7605954" y="3817934"/>
              <a:ext cx="2312297" cy="2229649"/>
            </a:xfrm>
            <a:custGeom>
              <a:avLst/>
              <a:gdLst>
                <a:gd name="connsiteX0" fmla="*/ 2312297 w 2312297"/>
                <a:gd name="connsiteY0" fmla="*/ 0 h 2229649"/>
                <a:gd name="connsiteX1" fmla="*/ 2312297 w 2312297"/>
                <a:gd name="connsiteY1" fmla="*/ 2229649 h 2229649"/>
                <a:gd name="connsiteX2" fmla="*/ 2105498 w 2312297"/>
                <a:gd name="connsiteY2" fmla="*/ 2224681 h 2229649"/>
                <a:gd name="connsiteX3" fmla="*/ 0 w 2312297"/>
                <a:gd name="connsiteY3" fmla="*/ 1114824 h 2229649"/>
                <a:gd name="connsiteX4" fmla="*/ 2105498 w 2312297"/>
                <a:gd name="connsiteY4" fmla="*/ 4967 h 222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2297" h="2229649">
                  <a:moveTo>
                    <a:pt x="2312297" y="0"/>
                  </a:moveTo>
                  <a:lnTo>
                    <a:pt x="2312297" y="2229649"/>
                  </a:lnTo>
                  <a:lnTo>
                    <a:pt x="2105498" y="2224681"/>
                  </a:lnTo>
                  <a:cubicBezTo>
                    <a:pt x="922871" y="2167551"/>
                    <a:pt x="0" y="1692454"/>
                    <a:pt x="0" y="1114824"/>
                  </a:cubicBezTo>
                  <a:cubicBezTo>
                    <a:pt x="0" y="537195"/>
                    <a:pt x="922871" y="62098"/>
                    <a:pt x="2105498" y="4967"/>
                  </a:cubicBezTo>
                  <a:close/>
                </a:path>
              </a:pathLst>
            </a:custGeom>
            <a:solidFill>
              <a:srgbClr val="73C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58338" y="3648351"/>
            <a:ext cx="2916642" cy="1548903"/>
            <a:chOff x="5332206" y="3817934"/>
            <a:chExt cx="4586045" cy="2229649"/>
          </a:xfrm>
        </p:grpSpPr>
        <p:sp>
          <p:nvSpPr>
            <p:cNvPr id="23" name="Freeform: Shape 22"/>
            <p:cNvSpPr/>
            <p:nvPr/>
          </p:nvSpPr>
          <p:spPr>
            <a:xfrm>
              <a:off x="5332206" y="3817934"/>
              <a:ext cx="2312297" cy="2229649"/>
            </a:xfrm>
            <a:custGeom>
              <a:avLst/>
              <a:gdLst>
                <a:gd name="connsiteX0" fmla="*/ 2312297 w 2312297"/>
                <a:gd name="connsiteY0" fmla="*/ 0 h 2229649"/>
                <a:gd name="connsiteX1" fmla="*/ 2312297 w 2312297"/>
                <a:gd name="connsiteY1" fmla="*/ 2229649 h 2229649"/>
                <a:gd name="connsiteX2" fmla="*/ 2105498 w 2312297"/>
                <a:gd name="connsiteY2" fmla="*/ 2224681 h 2229649"/>
                <a:gd name="connsiteX3" fmla="*/ 0 w 2312297"/>
                <a:gd name="connsiteY3" fmla="*/ 1114824 h 2229649"/>
                <a:gd name="connsiteX4" fmla="*/ 2105498 w 2312297"/>
                <a:gd name="connsiteY4" fmla="*/ 4967 h 222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2297" h="2229649">
                  <a:moveTo>
                    <a:pt x="2312297" y="0"/>
                  </a:moveTo>
                  <a:lnTo>
                    <a:pt x="2312297" y="2229649"/>
                  </a:lnTo>
                  <a:lnTo>
                    <a:pt x="2105498" y="2224681"/>
                  </a:lnTo>
                  <a:cubicBezTo>
                    <a:pt x="922871" y="2167551"/>
                    <a:pt x="0" y="1692454"/>
                    <a:pt x="0" y="1114824"/>
                  </a:cubicBezTo>
                  <a:cubicBezTo>
                    <a:pt x="0" y="537195"/>
                    <a:pt x="922871" y="62098"/>
                    <a:pt x="2105498" y="4967"/>
                  </a:cubicBezTo>
                  <a:close/>
                </a:path>
              </a:pathLst>
            </a:custGeom>
            <a:solidFill>
              <a:srgbClr val="A4E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/>
            <p:cNvSpPr/>
            <p:nvPr/>
          </p:nvSpPr>
          <p:spPr>
            <a:xfrm flipH="1">
              <a:off x="7605954" y="3817934"/>
              <a:ext cx="2312297" cy="2229649"/>
            </a:xfrm>
            <a:custGeom>
              <a:avLst/>
              <a:gdLst>
                <a:gd name="connsiteX0" fmla="*/ 2312297 w 2312297"/>
                <a:gd name="connsiteY0" fmla="*/ 0 h 2229649"/>
                <a:gd name="connsiteX1" fmla="*/ 2312297 w 2312297"/>
                <a:gd name="connsiteY1" fmla="*/ 2229649 h 2229649"/>
                <a:gd name="connsiteX2" fmla="*/ 2105498 w 2312297"/>
                <a:gd name="connsiteY2" fmla="*/ 2224681 h 2229649"/>
                <a:gd name="connsiteX3" fmla="*/ 0 w 2312297"/>
                <a:gd name="connsiteY3" fmla="*/ 1114824 h 2229649"/>
                <a:gd name="connsiteX4" fmla="*/ 2105498 w 2312297"/>
                <a:gd name="connsiteY4" fmla="*/ 4967 h 222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2297" h="2229649">
                  <a:moveTo>
                    <a:pt x="2312297" y="0"/>
                  </a:moveTo>
                  <a:lnTo>
                    <a:pt x="2312297" y="2229649"/>
                  </a:lnTo>
                  <a:lnTo>
                    <a:pt x="2105498" y="2224681"/>
                  </a:lnTo>
                  <a:cubicBezTo>
                    <a:pt x="922871" y="2167551"/>
                    <a:pt x="0" y="1692454"/>
                    <a:pt x="0" y="1114824"/>
                  </a:cubicBezTo>
                  <a:cubicBezTo>
                    <a:pt x="0" y="537195"/>
                    <a:pt x="922871" y="62098"/>
                    <a:pt x="2105498" y="4967"/>
                  </a:cubicBezTo>
                  <a:close/>
                </a:path>
              </a:pathLst>
            </a:custGeom>
            <a:solidFill>
              <a:srgbClr val="73C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68637" y="3500407"/>
            <a:ext cx="2916642" cy="1548903"/>
            <a:chOff x="5332206" y="3817934"/>
            <a:chExt cx="4586045" cy="2229649"/>
          </a:xfrm>
        </p:grpSpPr>
        <p:sp>
          <p:nvSpPr>
            <p:cNvPr id="20" name="Freeform: Shape 19"/>
            <p:cNvSpPr/>
            <p:nvPr/>
          </p:nvSpPr>
          <p:spPr>
            <a:xfrm>
              <a:off x="5332206" y="3817934"/>
              <a:ext cx="2312297" cy="2229649"/>
            </a:xfrm>
            <a:custGeom>
              <a:avLst/>
              <a:gdLst>
                <a:gd name="connsiteX0" fmla="*/ 2312297 w 2312297"/>
                <a:gd name="connsiteY0" fmla="*/ 0 h 2229649"/>
                <a:gd name="connsiteX1" fmla="*/ 2312297 w 2312297"/>
                <a:gd name="connsiteY1" fmla="*/ 2229649 h 2229649"/>
                <a:gd name="connsiteX2" fmla="*/ 2105498 w 2312297"/>
                <a:gd name="connsiteY2" fmla="*/ 2224681 h 2229649"/>
                <a:gd name="connsiteX3" fmla="*/ 0 w 2312297"/>
                <a:gd name="connsiteY3" fmla="*/ 1114824 h 2229649"/>
                <a:gd name="connsiteX4" fmla="*/ 2105498 w 2312297"/>
                <a:gd name="connsiteY4" fmla="*/ 4967 h 222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2297" h="2229649">
                  <a:moveTo>
                    <a:pt x="2312297" y="0"/>
                  </a:moveTo>
                  <a:lnTo>
                    <a:pt x="2312297" y="2229649"/>
                  </a:lnTo>
                  <a:lnTo>
                    <a:pt x="2105498" y="2224681"/>
                  </a:lnTo>
                  <a:cubicBezTo>
                    <a:pt x="922871" y="2167551"/>
                    <a:pt x="0" y="1692454"/>
                    <a:pt x="0" y="1114824"/>
                  </a:cubicBezTo>
                  <a:cubicBezTo>
                    <a:pt x="0" y="537195"/>
                    <a:pt x="922871" y="62098"/>
                    <a:pt x="2105498" y="4967"/>
                  </a:cubicBezTo>
                  <a:close/>
                </a:path>
              </a:pathLst>
            </a:custGeom>
            <a:solidFill>
              <a:srgbClr val="A4E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/>
            <p:cNvSpPr/>
            <p:nvPr/>
          </p:nvSpPr>
          <p:spPr>
            <a:xfrm flipH="1">
              <a:off x="7605954" y="3817934"/>
              <a:ext cx="2312297" cy="2229649"/>
            </a:xfrm>
            <a:custGeom>
              <a:avLst/>
              <a:gdLst>
                <a:gd name="connsiteX0" fmla="*/ 2312297 w 2312297"/>
                <a:gd name="connsiteY0" fmla="*/ 0 h 2229649"/>
                <a:gd name="connsiteX1" fmla="*/ 2312297 w 2312297"/>
                <a:gd name="connsiteY1" fmla="*/ 2229649 h 2229649"/>
                <a:gd name="connsiteX2" fmla="*/ 2105498 w 2312297"/>
                <a:gd name="connsiteY2" fmla="*/ 2224681 h 2229649"/>
                <a:gd name="connsiteX3" fmla="*/ 0 w 2312297"/>
                <a:gd name="connsiteY3" fmla="*/ 1114824 h 2229649"/>
                <a:gd name="connsiteX4" fmla="*/ 2105498 w 2312297"/>
                <a:gd name="connsiteY4" fmla="*/ 4967 h 222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2297" h="2229649">
                  <a:moveTo>
                    <a:pt x="2312297" y="0"/>
                  </a:moveTo>
                  <a:lnTo>
                    <a:pt x="2312297" y="2229649"/>
                  </a:lnTo>
                  <a:lnTo>
                    <a:pt x="2105498" y="2224681"/>
                  </a:lnTo>
                  <a:cubicBezTo>
                    <a:pt x="922871" y="2167551"/>
                    <a:pt x="0" y="1692454"/>
                    <a:pt x="0" y="1114824"/>
                  </a:cubicBezTo>
                  <a:cubicBezTo>
                    <a:pt x="0" y="537195"/>
                    <a:pt x="922871" y="62098"/>
                    <a:pt x="2105498" y="4967"/>
                  </a:cubicBezTo>
                  <a:close/>
                </a:path>
              </a:pathLst>
            </a:custGeom>
            <a:solidFill>
              <a:srgbClr val="73C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279343" y="3354906"/>
            <a:ext cx="1082144" cy="1235612"/>
            <a:chOff x="5692822" y="3319846"/>
            <a:chExt cx="797654" cy="910776"/>
          </a:xfrm>
        </p:grpSpPr>
        <p:sp>
          <p:nvSpPr>
            <p:cNvPr id="10" name="Freeform: Shape 9"/>
            <p:cNvSpPr/>
            <p:nvPr/>
          </p:nvSpPr>
          <p:spPr>
            <a:xfrm rot="2511723" flipH="1">
              <a:off x="5692822" y="3319848"/>
              <a:ext cx="731802" cy="910774"/>
            </a:xfrm>
            <a:custGeom>
              <a:avLst/>
              <a:gdLst>
                <a:gd name="connsiteX0" fmla="*/ 731802 w 731802"/>
                <a:gd name="connsiteY0" fmla="*/ 0 h 910774"/>
                <a:gd name="connsiteX1" fmla="*/ 730293 w 731802"/>
                <a:gd name="connsiteY1" fmla="*/ 0 h 910774"/>
                <a:gd name="connsiteX2" fmla="*/ 0 w 731802"/>
                <a:gd name="connsiteY2" fmla="*/ 815011 h 910774"/>
                <a:gd name="connsiteX3" fmla="*/ 21804 w 731802"/>
                <a:gd name="connsiteY3" fmla="*/ 833001 h 910774"/>
                <a:gd name="connsiteX4" fmla="*/ 276415 w 731802"/>
                <a:gd name="connsiteY4" fmla="*/ 910774 h 910774"/>
                <a:gd name="connsiteX5" fmla="*/ 731802 w 731802"/>
                <a:gd name="connsiteY5" fmla="*/ 455387 h 91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802" h="910774">
                  <a:moveTo>
                    <a:pt x="731802" y="0"/>
                  </a:moveTo>
                  <a:lnTo>
                    <a:pt x="730293" y="0"/>
                  </a:lnTo>
                  <a:lnTo>
                    <a:pt x="0" y="815011"/>
                  </a:lnTo>
                  <a:lnTo>
                    <a:pt x="21804" y="833001"/>
                  </a:lnTo>
                  <a:cubicBezTo>
                    <a:pt x="94484" y="882103"/>
                    <a:pt x="182101" y="910774"/>
                    <a:pt x="276415" y="910774"/>
                  </a:cubicBezTo>
                  <a:cubicBezTo>
                    <a:pt x="527918" y="910774"/>
                    <a:pt x="731802" y="706890"/>
                    <a:pt x="731802" y="455387"/>
                  </a:cubicBezTo>
                  <a:close/>
                </a:path>
              </a:pathLst>
            </a:custGeom>
            <a:solidFill>
              <a:srgbClr val="0FB8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 rot="19088277">
              <a:off x="5758674" y="3319846"/>
              <a:ext cx="731802" cy="910774"/>
            </a:xfrm>
            <a:custGeom>
              <a:avLst/>
              <a:gdLst>
                <a:gd name="connsiteX0" fmla="*/ 731802 w 731802"/>
                <a:gd name="connsiteY0" fmla="*/ 0 h 910774"/>
                <a:gd name="connsiteX1" fmla="*/ 730293 w 731802"/>
                <a:gd name="connsiteY1" fmla="*/ 0 h 910774"/>
                <a:gd name="connsiteX2" fmla="*/ 0 w 731802"/>
                <a:gd name="connsiteY2" fmla="*/ 815011 h 910774"/>
                <a:gd name="connsiteX3" fmla="*/ 21804 w 731802"/>
                <a:gd name="connsiteY3" fmla="*/ 833001 h 910774"/>
                <a:gd name="connsiteX4" fmla="*/ 276415 w 731802"/>
                <a:gd name="connsiteY4" fmla="*/ 910774 h 910774"/>
                <a:gd name="connsiteX5" fmla="*/ 731802 w 731802"/>
                <a:gd name="connsiteY5" fmla="*/ 455387 h 91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802" h="910774">
                  <a:moveTo>
                    <a:pt x="731802" y="0"/>
                  </a:moveTo>
                  <a:lnTo>
                    <a:pt x="730293" y="0"/>
                  </a:lnTo>
                  <a:lnTo>
                    <a:pt x="0" y="815011"/>
                  </a:lnTo>
                  <a:lnTo>
                    <a:pt x="21804" y="833001"/>
                  </a:lnTo>
                  <a:cubicBezTo>
                    <a:pt x="94484" y="882103"/>
                    <a:pt x="182101" y="910774"/>
                    <a:pt x="276415" y="910774"/>
                  </a:cubicBezTo>
                  <a:cubicBezTo>
                    <a:pt x="527918" y="910774"/>
                    <a:pt x="731802" y="706890"/>
                    <a:pt x="731802" y="455387"/>
                  </a:cubicBezTo>
                  <a:close/>
                </a:path>
              </a:pathLst>
            </a:custGeom>
            <a:solidFill>
              <a:srgbClr val="157D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: Rounded Corners 61"/>
          <p:cNvSpPr/>
          <p:nvPr/>
        </p:nvSpPr>
        <p:spPr>
          <a:xfrm>
            <a:off x="1411406" y="1553643"/>
            <a:ext cx="1417066" cy="3718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: Rounded Corners 70"/>
          <p:cNvSpPr/>
          <p:nvPr/>
        </p:nvSpPr>
        <p:spPr>
          <a:xfrm>
            <a:off x="2700819" y="1005026"/>
            <a:ext cx="1417066" cy="3718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: Rounded Corners 71"/>
          <p:cNvSpPr/>
          <p:nvPr/>
        </p:nvSpPr>
        <p:spPr>
          <a:xfrm>
            <a:off x="9449989" y="1558590"/>
            <a:ext cx="1417066" cy="3718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: Rounded Corners 72"/>
          <p:cNvSpPr/>
          <p:nvPr/>
        </p:nvSpPr>
        <p:spPr>
          <a:xfrm>
            <a:off x="8156665" y="1009973"/>
            <a:ext cx="1417066" cy="3718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8354750" y="3825184"/>
            <a:ext cx="739948" cy="739950"/>
            <a:chOff x="4033194" y="1905244"/>
            <a:chExt cx="965200" cy="965202"/>
          </a:xfrm>
        </p:grpSpPr>
        <p:grpSp>
          <p:nvGrpSpPr>
            <p:cNvPr id="102" name="Group 101"/>
            <p:cNvGrpSpPr/>
            <p:nvPr/>
          </p:nvGrpSpPr>
          <p:grpSpPr>
            <a:xfrm>
              <a:off x="4033194" y="1905246"/>
              <a:ext cx="965200" cy="965200"/>
              <a:chOff x="4403168" y="1016000"/>
              <a:chExt cx="965200" cy="965200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4403168" y="1016000"/>
                <a:ext cx="965200" cy="965200"/>
              </a:xfrm>
              <a:prstGeom prst="ellipse">
                <a:avLst/>
              </a:prstGeom>
              <a:solidFill>
                <a:srgbClr val="5EC9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4545408" y="1160105"/>
                <a:ext cx="680720" cy="680720"/>
              </a:xfrm>
              <a:prstGeom prst="ellipse">
                <a:avLst/>
              </a:prstGeom>
              <a:solidFill>
                <a:srgbClr val="A7E2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Freeform: Shape 102"/>
            <p:cNvSpPr/>
            <p:nvPr/>
          </p:nvSpPr>
          <p:spPr>
            <a:xfrm>
              <a:off x="4514335" y="1905244"/>
              <a:ext cx="484059" cy="965200"/>
            </a:xfrm>
            <a:custGeom>
              <a:avLst/>
              <a:gdLst>
                <a:gd name="connsiteX0" fmla="*/ 1459 w 484059"/>
                <a:gd name="connsiteY0" fmla="*/ 0 h 965200"/>
                <a:gd name="connsiteX1" fmla="*/ 484059 w 484059"/>
                <a:gd name="connsiteY1" fmla="*/ 482600 h 965200"/>
                <a:gd name="connsiteX2" fmla="*/ 1459 w 484059"/>
                <a:gd name="connsiteY2" fmla="*/ 965200 h 965200"/>
                <a:gd name="connsiteX3" fmla="*/ 0 w 484059"/>
                <a:gd name="connsiteY3" fmla="*/ 965053 h 965200"/>
                <a:gd name="connsiteX4" fmla="*/ 0 w 484059"/>
                <a:gd name="connsiteY4" fmla="*/ 147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059" h="965200">
                  <a:moveTo>
                    <a:pt x="1459" y="0"/>
                  </a:moveTo>
                  <a:cubicBezTo>
                    <a:pt x="267992" y="0"/>
                    <a:pt x="484059" y="216067"/>
                    <a:pt x="484059" y="482600"/>
                  </a:cubicBezTo>
                  <a:cubicBezTo>
                    <a:pt x="484059" y="749133"/>
                    <a:pt x="267992" y="965200"/>
                    <a:pt x="1459" y="965200"/>
                  </a:cubicBezTo>
                  <a:lnTo>
                    <a:pt x="0" y="965053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08A25C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6" name="Oval 105"/>
          <p:cNvSpPr/>
          <p:nvPr/>
        </p:nvSpPr>
        <p:spPr>
          <a:xfrm>
            <a:off x="9204953" y="3893798"/>
            <a:ext cx="739948" cy="739948"/>
          </a:xfrm>
          <a:prstGeom prst="ellipse">
            <a:avLst/>
          </a:prstGeom>
          <a:solidFill>
            <a:srgbClr val="157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4708786" y="3787478"/>
            <a:ext cx="739948" cy="739950"/>
            <a:chOff x="4033194" y="1905244"/>
            <a:chExt cx="965200" cy="965202"/>
          </a:xfrm>
        </p:grpSpPr>
        <p:grpSp>
          <p:nvGrpSpPr>
            <p:cNvPr id="108" name="Group 107"/>
            <p:cNvGrpSpPr/>
            <p:nvPr/>
          </p:nvGrpSpPr>
          <p:grpSpPr>
            <a:xfrm>
              <a:off x="4033194" y="1905246"/>
              <a:ext cx="965200" cy="965200"/>
              <a:chOff x="4403168" y="1016000"/>
              <a:chExt cx="965200" cy="9652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4403168" y="1016000"/>
                <a:ext cx="965200" cy="965200"/>
              </a:xfrm>
              <a:prstGeom prst="ellipse">
                <a:avLst/>
              </a:prstGeom>
              <a:solidFill>
                <a:srgbClr val="157D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4545408" y="1160105"/>
                <a:ext cx="680720" cy="680720"/>
              </a:xfrm>
              <a:prstGeom prst="ellipse">
                <a:avLst/>
              </a:prstGeom>
              <a:solidFill>
                <a:srgbClr val="A7E2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Freeform: Shape 108"/>
            <p:cNvSpPr/>
            <p:nvPr/>
          </p:nvSpPr>
          <p:spPr>
            <a:xfrm>
              <a:off x="4514335" y="1905244"/>
              <a:ext cx="484059" cy="965200"/>
            </a:xfrm>
            <a:custGeom>
              <a:avLst/>
              <a:gdLst>
                <a:gd name="connsiteX0" fmla="*/ 1459 w 484059"/>
                <a:gd name="connsiteY0" fmla="*/ 0 h 965200"/>
                <a:gd name="connsiteX1" fmla="*/ 484059 w 484059"/>
                <a:gd name="connsiteY1" fmla="*/ 482600 h 965200"/>
                <a:gd name="connsiteX2" fmla="*/ 1459 w 484059"/>
                <a:gd name="connsiteY2" fmla="*/ 965200 h 965200"/>
                <a:gd name="connsiteX3" fmla="*/ 0 w 484059"/>
                <a:gd name="connsiteY3" fmla="*/ 965053 h 965200"/>
                <a:gd name="connsiteX4" fmla="*/ 0 w 484059"/>
                <a:gd name="connsiteY4" fmla="*/ 147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059" h="965200">
                  <a:moveTo>
                    <a:pt x="1459" y="0"/>
                  </a:moveTo>
                  <a:cubicBezTo>
                    <a:pt x="267992" y="0"/>
                    <a:pt x="484059" y="216067"/>
                    <a:pt x="484059" y="482600"/>
                  </a:cubicBezTo>
                  <a:cubicBezTo>
                    <a:pt x="484059" y="749133"/>
                    <a:pt x="267992" y="965200"/>
                    <a:pt x="1459" y="965200"/>
                  </a:cubicBezTo>
                  <a:lnTo>
                    <a:pt x="0" y="965053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08A25C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837895" y="3890366"/>
            <a:ext cx="739948" cy="739950"/>
            <a:chOff x="4033194" y="1905244"/>
            <a:chExt cx="965200" cy="965202"/>
          </a:xfrm>
        </p:grpSpPr>
        <p:grpSp>
          <p:nvGrpSpPr>
            <p:cNvPr id="113" name="Group 112"/>
            <p:cNvGrpSpPr/>
            <p:nvPr/>
          </p:nvGrpSpPr>
          <p:grpSpPr>
            <a:xfrm>
              <a:off x="4033194" y="1905246"/>
              <a:ext cx="965200" cy="965200"/>
              <a:chOff x="4403168" y="1016000"/>
              <a:chExt cx="965200" cy="965200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4403168" y="1016000"/>
                <a:ext cx="965200" cy="965200"/>
              </a:xfrm>
              <a:prstGeom prst="ellipse">
                <a:avLst/>
              </a:prstGeom>
              <a:solidFill>
                <a:srgbClr val="5EC9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4545408" y="1160105"/>
                <a:ext cx="680720" cy="680720"/>
              </a:xfrm>
              <a:prstGeom prst="ellipse">
                <a:avLst/>
              </a:prstGeom>
              <a:solidFill>
                <a:srgbClr val="A7E2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4" name="Freeform: Shape 113"/>
            <p:cNvSpPr/>
            <p:nvPr/>
          </p:nvSpPr>
          <p:spPr>
            <a:xfrm>
              <a:off x="4514335" y="1905244"/>
              <a:ext cx="484059" cy="965200"/>
            </a:xfrm>
            <a:custGeom>
              <a:avLst/>
              <a:gdLst>
                <a:gd name="connsiteX0" fmla="*/ 1459 w 484059"/>
                <a:gd name="connsiteY0" fmla="*/ 0 h 965200"/>
                <a:gd name="connsiteX1" fmla="*/ 484059 w 484059"/>
                <a:gd name="connsiteY1" fmla="*/ 482600 h 965200"/>
                <a:gd name="connsiteX2" fmla="*/ 1459 w 484059"/>
                <a:gd name="connsiteY2" fmla="*/ 965200 h 965200"/>
                <a:gd name="connsiteX3" fmla="*/ 0 w 484059"/>
                <a:gd name="connsiteY3" fmla="*/ 965053 h 965200"/>
                <a:gd name="connsiteX4" fmla="*/ 0 w 484059"/>
                <a:gd name="connsiteY4" fmla="*/ 147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059" h="965200">
                  <a:moveTo>
                    <a:pt x="1459" y="0"/>
                  </a:moveTo>
                  <a:cubicBezTo>
                    <a:pt x="267992" y="0"/>
                    <a:pt x="484059" y="216067"/>
                    <a:pt x="484059" y="482600"/>
                  </a:cubicBezTo>
                  <a:cubicBezTo>
                    <a:pt x="484059" y="749133"/>
                    <a:pt x="267992" y="965200"/>
                    <a:pt x="1459" y="965200"/>
                  </a:cubicBezTo>
                  <a:lnTo>
                    <a:pt x="0" y="965053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08A25C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7" name="Oval 116"/>
          <p:cNvSpPr/>
          <p:nvPr/>
        </p:nvSpPr>
        <p:spPr>
          <a:xfrm>
            <a:off x="3750394" y="3970137"/>
            <a:ext cx="622830" cy="622830"/>
          </a:xfrm>
          <a:prstGeom prst="ellipse">
            <a:avLst/>
          </a:prstGeom>
          <a:solidFill>
            <a:srgbClr val="157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/>
          <p:cNvSpPr/>
          <p:nvPr/>
        </p:nvSpPr>
        <p:spPr>
          <a:xfrm>
            <a:off x="6667993" y="3869222"/>
            <a:ext cx="739948" cy="739948"/>
          </a:xfrm>
          <a:prstGeom prst="ellipse">
            <a:avLst/>
          </a:prstGeom>
          <a:solidFill>
            <a:srgbClr val="157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5972082" y="3760113"/>
            <a:ext cx="586710" cy="669916"/>
            <a:chOff x="5692822" y="3319846"/>
            <a:chExt cx="797654" cy="910776"/>
          </a:xfrm>
        </p:grpSpPr>
        <p:sp>
          <p:nvSpPr>
            <p:cNvPr id="121" name="Freeform: Shape 120"/>
            <p:cNvSpPr/>
            <p:nvPr/>
          </p:nvSpPr>
          <p:spPr>
            <a:xfrm rot="2511723" flipH="1">
              <a:off x="5692822" y="3319848"/>
              <a:ext cx="731802" cy="910774"/>
            </a:xfrm>
            <a:custGeom>
              <a:avLst/>
              <a:gdLst>
                <a:gd name="connsiteX0" fmla="*/ 731802 w 731802"/>
                <a:gd name="connsiteY0" fmla="*/ 0 h 910774"/>
                <a:gd name="connsiteX1" fmla="*/ 730293 w 731802"/>
                <a:gd name="connsiteY1" fmla="*/ 0 h 910774"/>
                <a:gd name="connsiteX2" fmla="*/ 0 w 731802"/>
                <a:gd name="connsiteY2" fmla="*/ 815011 h 910774"/>
                <a:gd name="connsiteX3" fmla="*/ 21804 w 731802"/>
                <a:gd name="connsiteY3" fmla="*/ 833001 h 910774"/>
                <a:gd name="connsiteX4" fmla="*/ 276415 w 731802"/>
                <a:gd name="connsiteY4" fmla="*/ 910774 h 910774"/>
                <a:gd name="connsiteX5" fmla="*/ 731802 w 731802"/>
                <a:gd name="connsiteY5" fmla="*/ 455387 h 91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802" h="910774">
                  <a:moveTo>
                    <a:pt x="731802" y="0"/>
                  </a:moveTo>
                  <a:lnTo>
                    <a:pt x="730293" y="0"/>
                  </a:lnTo>
                  <a:lnTo>
                    <a:pt x="0" y="815011"/>
                  </a:lnTo>
                  <a:lnTo>
                    <a:pt x="21804" y="833001"/>
                  </a:lnTo>
                  <a:cubicBezTo>
                    <a:pt x="94484" y="882103"/>
                    <a:pt x="182101" y="910774"/>
                    <a:pt x="276415" y="910774"/>
                  </a:cubicBezTo>
                  <a:cubicBezTo>
                    <a:pt x="527918" y="910774"/>
                    <a:pt x="731802" y="706890"/>
                    <a:pt x="731802" y="455387"/>
                  </a:cubicBezTo>
                  <a:close/>
                </a:path>
              </a:pathLst>
            </a:custGeom>
            <a:solidFill>
              <a:srgbClr val="0FB8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/>
            <p:cNvSpPr/>
            <p:nvPr/>
          </p:nvSpPr>
          <p:spPr>
            <a:xfrm rot="19088277">
              <a:off x="5758674" y="3319846"/>
              <a:ext cx="731802" cy="910774"/>
            </a:xfrm>
            <a:custGeom>
              <a:avLst/>
              <a:gdLst>
                <a:gd name="connsiteX0" fmla="*/ 731802 w 731802"/>
                <a:gd name="connsiteY0" fmla="*/ 0 h 910774"/>
                <a:gd name="connsiteX1" fmla="*/ 730293 w 731802"/>
                <a:gd name="connsiteY1" fmla="*/ 0 h 910774"/>
                <a:gd name="connsiteX2" fmla="*/ 0 w 731802"/>
                <a:gd name="connsiteY2" fmla="*/ 815011 h 910774"/>
                <a:gd name="connsiteX3" fmla="*/ 21804 w 731802"/>
                <a:gd name="connsiteY3" fmla="*/ 833001 h 910774"/>
                <a:gd name="connsiteX4" fmla="*/ 276415 w 731802"/>
                <a:gd name="connsiteY4" fmla="*/ 910774 h 910774"/>
                <a:gd name="connsiteX5" fmla="*/ 731802 w 731802"/>
                <a:gd name="connsiteY5" fmla="*/ 455387 h 91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802" h="910774">
                  <a:moveTo>
                    <a:pt x="731802" y="0"/>
                  </a:moveTo>
                  <a:lnTo>
                    <a:pt x="730293" y="0"/>
                  </a:lnTo>
                  <a:lnTo>
                    <a:pt x="0" y="815011"/>
                  </a:lnTo>
                  <a:lnTo>
                    <a:pt x="21804" y="833001"/>
                  </a:lnTo>
                  <a:cubicBezTo>
                    <a:pt x="94484" y="882103"/>
                    <a:pt x="182101" y="910774"/>
                    <a:pt x="276415" y="910774"/>
                  </a:cubicBezTo>
                  <a:cubicBezTo>
                    <a:pt x="527918" y="910774"/>
                    <a:pt x="731802" y="706890"/>
                    <a:pt x="731802" y="455387"/>
                  </a:cubicBezTo>
                  <a:close/>
                </a:path>
              </a:pathLst>
            </a:custGeom>
            <a:solidFill>
              <a:srgbClr val="157D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936319" y="3566837"/>
            <a:ext cx="1013178" cy="1156866"/>
            <a:chOff x="5692822" y="3319846"/>
            <a:chExt cx="797654" cy="910776"/>
          </a:xfrm>
        </p:grpSpPr>
        <p:sp>
          <p:nvSpPr>
            <p:cNvPr id="124" name="Freeform: Shape 123"/>
            <p:cNvSpPr/>
            <p:nvPr/>
          </p:nvSpPr>
          <p:spPr>
            <a:xfrm rot="2511723" flipH="1">
              <a:off x="5692822" y="3319848"/>
              <a:ext cx="731802" cy="910774"/>
            </a:xfrm>
            <a:custGeom>
              <a:avLst/>
              <a:gdLst>
                <a:gd name="connsiteX0" fmla="*/ 731802 w 731802"/>
                <a:gd name="connsiteY0" fmla="*/ 0 h 910774"/>
                <a:gd name="connsiteX1" fmla="*/ 730293 w 731802"/>
                <a:gd name="connsiteY1" fmla="*/ 0 h 910774"/>
                <a:gd name="connsiteX2" fmla="*/ 0 w 731802"/>
                <a:gd name="connsiteY2" fmla="*/ 815011 h 910774"/>
                <a:gd name="connsiteX3" fmla="*/ 21804 w 731802"/>
                <a:gd name="connsiteY3" fmla="*/ 833001 h 910774"/>
                <a:gd name="connsiteX4" fmla="*/ 276415 w 731802"/>
                <a:gd name="connsiteY4" fmla="*/ 910774 h 910774"/>
                <a:gd name="connsiteX5" fmla="*/ 731802 w 731802"/>
                <a:gd name="connsiteY5" fmla="*/ 455387 h 91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802" h="910774">
                  <a:moveTo>
                    <a:pt x="731802" y="0"/>
                  </a:moveTo>
                  <a:lnTo>
                    <a:pt x="730293" y="0"/>
                  </a:lnTo>
                  <a:lnTo>
                    <a:pt x="0" y="815011"/>
                  </a:lnTo>
                  <a:lnTo>
                    <a:pt x="21804" y="833001"/>
                  </a:lnTo>
                  <a:cubicBezTo>
                    <a:pt x="94484" y="882103"/>
                    <a:pt x="182101" y="910774"/>
                    <a:pt x="276415" y="910774"/>
                  </a:cubicBezTo>
                  <a:cubicBezTo>
                    <a:pt x="527918" y="910774"/>
                    <a:pt x="731802" y="706890"/>
                    <a:pt x="731802" y="455387"/>
                  </a:cubicBezTo>
                  <a:close/>
                </a:path>
              </a:pathLst>
            </a:custGeom>
            <a:solidFill>
              <a:srgbClr val="0FB8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/>
            <p:cNvSpPr/>
            <p:nvPr/>
          </p:nvSpPr>
          <p:spPr>
            <a:xfrm rot="19088277">
              <a:off x="5758674" y="3319846"/>
              <a:ext cx="731802" cy="910774"/>
            </a:xfrm>
            <a:custGeom>
              <a:avLst/>
              <a:gdLst>
                <a:gd name="connsiteX0" fmla="*/ 731802 w 731802"/>
                <a:gd name="connsiteY0" fmla="*/ 0 h 910774"/>
                <a:gd name="connsiteX1" fmla="*/ 730293 w 731802"/>
                <a:gd name="connsiteY1" fmla="*/ 0 h 910774"/>
                <a:gd name="connsiteX2" fmla="*/ 0 w 731802"/>
                <a:gd name="connsiteY2" fmla="*/ 815011 h 910774"/>
                <a:gd name="connsiteX3" fmla="*/ 21804 w 731802"/>
                <a:gd name="connsiteY3" fmla="*/ 833001 h 910774"/>
                <a:gd name="connsiteX4" fmla="*/ 276415 w 731802"/>
                <a:gd name="connsiteY4" fmla="*/ 910774 h 910774"/>
                <a:gd name="connsiteX5" fmla="*/ 731802 w 731802"/>
                <a:gd name="connsiteY5" fmla="*/ 455387 h 91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802" h="910774">
                  <a:moveTo>
                    <a:pt x="731802" y="0"/>
                  </a:moveTo>
                  <a:lnTo>
                    <a:pt x="730293" y="0"/>
                  </a:lnTo>
                  <a:lnTo>
                    <a:pt x="0" y="815011"/>
                  </a:lnTo>
                  <a:lnTo>
                    <a:pt x="21804" y="833001"/>
                  </a:lnTo>
                  <a:cubicBezTo>
                    <a:pt x="94484" y="882103"/>
                    <a:pt x="182101" y="910774"/>
                    <a:pt x="276415" y="910774"/>
                  </a:cubicBezTo>
                  <a:cubicBezTo>
                    <a:pt x="527918" y="910774"/>
                    <a:pt x="731802" y="706890"/>
                    <a:pt x="731802" y="455387"/>
                  </a:cubicBezTo>
                  <a:close/>
                </a:path>
              </a:pathLst>
            </a:custGeom>
            <a:solidFill>
              <a:srgbClr val="157D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682668" y="3935661"/>
            <a:ext cx="799276" cy="912628"/>
            <a:chOff x="5692822" y="3319846"/>
            <a:chExt cx="797654" cy="910776"/>
          </a:xfrm>
        </p:grpSpPr>
        <p:sp>
          <p:nvSpPr>
            <p:cNvPr id="130" name="Freeform: Shape 129"/>
            <p:cNvSpPr/>
            <p:nvPr/>
          </p:nvSpPr>
          <p:spPr>
            <a:xfrm rot="2511723" flipH="1">
              <a:off x="5692822" y="3319848"/>
              <a:ext cx="731802" cy="910774"/>
            </a:xfrm>
            <a:custGeom>
              <a:avLst/>
              <a:gdLst>
                <a:gd name="connsiteX0" fmla="*/ 731802 w 731802"/>
                <a:gd name="connsiteY0" fmla="*/ 0 h 910774"/>
                <a:gd name="connsiteX1" fmla="*/ 730293 w 731802"/>
                <a:gd name="connsiteY1" fmla="*/ 0 h 910774"/>
                <a:gd name="connsiteX2" fmla="*/ 0 w 731802"/>
                <a:gd name="connsiteY2" fmla="*/ 815011 h 910774"/>
                <a:gd name="connsiteX3" fmla="*/ 21804 w 731802"/>
                <a:gd name="connsiteY3" fmla="*/ 833001 h 910774"/>
                <a:gd name="connsiteX4" fmla="*/ 276415 w 731802"/>
                <a:gd name="connsiteY4" fmla="*/ 910774 h 910774"/>
                <a:gd name="connsiteX5" fmla="*/ 731802 w 731802"/>
                <a:gd name="connsiteY5" fmla="*/ 455387 h 91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802" h="910774">
                  <a:moveTo>
                    <a:pt x="731802" y="0"/>
                  </a:moveTo>
                  <a:lnTo>
                    <a:pt x="730293" y="0"/>
                  </a:lnTo>
                  <a:lnTo>
                    <a:pt x="0" y="815011"/>
                  </a:lnTo>
                  <a:lnTo>
                    <a:pt x="21804" y="833001"/>
                  </a:lnTo>
                  <a:cubicBezTo>
                    <a:pt x="94484" y="882103"/>
                    <a:pt x="182101" y="910774"/>
                    <a:pt x="276415" y="910774"/>
                  </a:cubicBezTo>
                  <a:cubicBezTo>
                    <a:pt x="527918" y="910774"/>
                    <a:pt x="731802" y="706890"/>
                    <a:pt x="731802" y="455387"/>
                  </a:cubicBezTo>
                  <a:close/>
                </a:path>
              </a:pathLst>
            </a:custGeom>
            <a:solidFill>
              <a:srgbClr val="0FB8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/>
            <p:cNvSpPr/>
            <p:nvPr/>
          </p:nvSpPr>
          <p:spPr>
            <a:xfrm rot="19088277">
              <a:off x="5758674" y="3319846"/>
              <a:ext cx="731802" cy="910774"/>
            </a:xfrm>
            <a:custGeom>
              <a:avLst/>
              <a:gdLst>
                <a:gd name="connsiteX0" fmla="*/ 731802 w 731802"/>
                <a:gd name="connsiteY0" fmla="*/ 0 h 910774"/>
                <a:gd name="connsiteX1" fmla="*/ 730293 w 731802"/>
                <a:gd name="connsiteY1" fmla="*/ 0 h 910774"/>
                <a:gd name="connsiteX2" fmla="*/ 0 w 731802"/>
                <a:gd name="connsiteY2" fmla="*/ 815011 h 910774"/>
                <a:gd name="connsiteX3" fmla="*/ 21804 w 731802"/>
                <a:gd name="connsiteY3" fmla="*/ 833001 h 910774"/>
                <a:gd name="connsiteX4" fmla="*/ 276415 w 731802"/>
                <a:gd name="connsiteY4" fmla="*/ 910774 h 910774"/>
                <a:gd name="connsiteX5" fmla="*/ 731802 w 731802"/>
                <a:gd name="connsiteY5" fmla="*/ 455387 h 91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802" h="910774">
                  <a:moveTo>
                    <a:pt x="731802" y="0"/>
                  </a:moveTo>
                  <a:lnTo>
                    <a:pt x="730293" y="0"/>
                  </a:lnTo>
                  <a:lnTo>
                    <a:pt x="0" y="815011"/>
                  </a:lnTo>
                  <a:lnTo>
                    <a:pt x="21804" y="833001"/>
                  </a:lnTo>
                  <a:cubicBezTo>
                    <a:pt x="94484" y="882103"/>
                    <a:pt x="182101" y="910774"/>
                    <a:pt x="276415" y="910774"/>
                  </a:cubicBezTo>
                  <a:cubicBezTo>
                    <a:pt x="527918" y="910774"/>
                    <a:pt x="731802" y="706890"/>
                    <a:pt x="731802" y="455387"/>
                  </a:cubicBezTo>
                  <a:close/>
                </a:path>
              </a:pathLst>
            </a:custGeom>
            <a:solidFill>
              <a:srgbClr val="157D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64538" y="4186028"/>
            <a:ext cx="10837524" cy="1928016"/>
            <a:chOff x="664538" y="4186028"/>
            <a:chExt cx="10837524" cy="1928016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3162301" y="4659579"/>
              <a:ext cx="5143500" cy="473551"/>
            </a:xfrm>
            <a:prstGeom prst="roundRect">
              <a:avLst>
                <a:gd name="adj" fmla="val 0"/>
              </a:avLst>
            </a:prstGeom>
            <a:solidFill>
              <a:srgbClr val="2CD8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64538" y="4186028"/>
              <a:ext cx="10837524" cy="1928016"/>
              <a:chOff x="664538" y="4186028"/>
              <a:chExt cx="10837524" cy="1928016"/>
            </a:xfrm>
          </p:grpSpPr>
          <p:sp>
            <p:nvSpPr>
              <p:cNvPr id="13" name="Rectangle: Rounded Corners 12"/>
              <p:cNvSpPr/>
              <p:nvPr/>
            </p:nvSpPr>
            <p:spPr>
              <a:xfrm>
                <a:off x="749300" y="4186028"/>
                <a:ext cx="10668000" cy="473551"/>
              </a:xfrm>
              <a:prstGeom prst="roundRect">
                <a:avLst>
                  <a:gd name="adj" fmla="val 50000"/>
                </a:avLst>
              </a:prstGeom>
              <a:solidFill>
                <a:srgbClr val="2CD8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/>
              <p:cNvSpPr/>
              <p:nvPr/>
            </p:nvSpPr>
            <p:spPr>
              <a:xfrm>
                <a:off x="1915385" y="5118286"/>
                <a:ext cx="8251067" cy="473551"/>
              </a:xfrm>
              <a:prstGeom prst="roundRect">
                <a:avLst>
                  <a:gd name="adj" fmla="val 50000"/>
                </a:avLst>
              </a:prstGeom>
              <a:solidFill>
                <a:srgbClr val="2CD8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/>
              <p:cNvSpPr/>
              <p:nvPr/>
            </p:nvSpPr>
            <p:spPr>
              <a:xfrm>
                <a:off x="664538" y="4644735"/>
                <a:ext cx="4072562" cy="473551"/>
              </a:xfrm>
              <a:prstGeom prst="roundRect">
                <a:avLst>
                  <a:gd name="adj" fmla="val 50000"/>
                </a:avLst>
              </a:prstGeom>
              <a:solidFill>
                <a:srgbClr val="2435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/>
              <p:cNvSpPr/>
              <p:nvPr/>
            </p:nvSpPr>
            <p:spPr>
              <a:xfrm>
                <a:off x="7645400" y="4644734"/>
                <a:ext cx="3856662" cy="473551"/>
              </a:xfrm>
              <a:prstGeom prst="roundRect">
                <a:avLst>
                  <a:gd name="adj" fmla="val 50000"/>
                </a:avLst>
              </a:prstGeom>
              <a:solidFill>
                <a:srgbClr val="2435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/>
              <p:cNvSpPr/>
              <p:nvPr/>
            </p:nvSpPr>
            <p:spPr>
              <a:xfrm>
                <a:off x="7170118" y="5731498"/>
                <a:ext cx="1859089" cy="382546"/>
              </a:xfrm>
              <a:prstGeom prst="roundRect">
                <a:avLst>
                  <a:gd name="adj" fmla="val 50000"/>
                </a:avLst>
              </a:prstGeom>
              <a:solidFill>
                <a:srgbClr val="2CD8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64"/>
              <p:cNvSpPr/>
              <p:nvPr/>
            </p:nvSpPr>
            <p:spPr>
              <a:xfrm>
                <a:off x="4951754" y="5013596"/>
                <a:ext cx="1796624" cy="10213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6845156" y="5010242"/>
                <a:ext cx="103300" cy="103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7044911" y="5011942"/>
                <a:ext cx="103300" cy="1033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543961" y="5727200"/>
                <a:ext cx="385664" cy="385664"/>
              </a:xfrm>
              <a:prstGeom prst="ellipse">
                <a:avLst/>
              </a:prstGeom>
              <a:solidFill>
                <a:srgbClr val="2CD8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F93E233-7B09-48E5-A4EB-772B2D789870}"/>
              </a:ext>
            </a:extLst>
          </p:cNvPr>
          <p:cNvSpPr/>
          <p:nvPr/>
        </p:nvSpPr>
        <p:spPr>
          <a:xfrm>
            <a:off x="-1270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CFBBF0-E2A9-4727-A90B-37B0540B430F}"/>
              </a:ext>
            </a:extLst>
          </p:cNvPr>
          <p:cNvSpPr/>
          <p:nvPr/>
        </p:nvSpPr>
        <p:spPr>
          <a:xfrm>
            <a:off x="77444" y="32349"/>
            <a:ext cx="3089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194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5E-6 1.85185E-6 L -2.5E-6 -0.19861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93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11111E-6 L -0.1056 -1.11111E-6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8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0.10664 -3.7037E-6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26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0.10664 -3.7037E-6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26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11111E-6 L -0.1056 -1.11111E-6 " pathEditMode="relative" rAng="0" ptsTypes="AA">
                                      <p:cBhvr>
                                        <p:cTn id="17" dur="3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86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71" grpId="0" animBg="1"/>
      <p:bldP spid="72" grpId="0" animBg="1"/>
      <p:bldP spid="73" grpId="0" animBg="1"/>
      <p:bldP spid="119" grpId="0" animBg="1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6047</TotalTime>
  <Words>14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dhadotid</cp:lastModifiedBy>
  <cp:revision>39</cp:revision>
  <dcterms:created xsi:type="dcterms:W3CDTF">2017-06-08T11:44:16Z</dcterms:created>
  <dcterms:modified xsi:type="dcterms:W3CDTF">2017-10-02T15:28:25Z</dcterms:modified>
</cp:coreProperties>
</file>