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6" y="88944"/>
            <a:ext cx="1636545" cy="11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Triple R Clinic Application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455" y="5743345"/>
            <a:ext cx="1636545" cy="11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6464" y="1990581"/>
            <a:ext cx="4788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38" indent="-171438">
              <a:buFont typeface="Arial" panose="020B0604020202020204" pitchFamily="34" charset="0"/>
              <a:buChar char="•"/>
              <a:defRPr/>
            </a:pPr>
            <a:r>
              <a:rPr lang="id-ID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Nisrina </a:t>
            </a:r>
            <a:r>
              <a:rPr lang="en-ID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id-ID" altLang="ko-KR" sz="1200" b="1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1438" indent="-171438">
              <a:buFont typeface="Arial" panose="020B0604020202020204" pitchFamily="34" charset="0"/>
              <a:buChar char="•"/>
              <a:defRPr/>
            </a:pPr>
            <a:r>
              <a:rPr lang="id-ID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Raden </a:t>
            </a:r>
            <a:r>
              <a: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Satria Yudha Purba Jagad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(1610010090)</a:t>
            </a:r>
          </a:p>
          <a:p>
            <a:pPr marL="171438" indent="-171438">
              <a:buFont typeface="Arial" panose="020B0604020202020204" pitchFamily="34" charset="0"/>
              <a:buChar char="•"/>
              <a:defRPr/>
            </a:pPr>
            <a:endParaRPr lang="en-ID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id-ID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ID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SC</a:t>
            </a:r>
            <a:r>
              <a:rPr lang="id-ID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95936" y="404664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id-ID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YR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Clinic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6" y="88944"/>
            <a:ext cx="1636545" cy="11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System Summary</a:t>
            </a:r>
            <a:endParaRPr lang="en-US" altLang="ko-KR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	System in the clinic is still very complicated for patients who need care required long queue when </a:t>
            </a:r>
            <a:r>
              <a:rPr lang="id-ID"/>
              <a:t>patient</a:t>
            </a:r>
            <a:r>
              <a:rPr lang="en-US"/>
              <a:t> has registered, the payment system errors may occur due to still use the traditional way  hence many records that are not registered.</a:t>
            </a:r>
          </a:p>
          <a:p>
            <a:endParaRPr lang="en-US" altLang="ko-KR"/>
          </a:p>
          <a:p>
            <a:r>
              <a:rPr lang="id-ID"/>
              <a:t>	YR </a:t>
            </a:r>
            <a:r>
              <a:rPr lang="en-ID"/>
              <a:t>clinic application system saves time of patients who have been registered so pa</a:t>
            </a:r>
            <a:r>
              <a:rPr lang="id-ID"/>
              <a:t>t</a:t>
            </a:r>
            <a:r>
              <a:rPr lang="en-ID"/>
              <a:t>ients do not</a:t>
            </a:r>
            <a:r>
              <a:rPr lang="id-ID"/>
              <a:t> </a:t>
            </a:r>
            <a:r>
              <a:rPr lang="en-ID"/>
              <a:t>need to register again and just wait their turn and for payment will be recorded properly so that the bookkeeping is done.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YR</a:t>
            </a:r>
            <a:r>
              <a:rPr lang="en-US"/>
              <a:t> </a:t>
            </a:r>
            <a:r>
              <a:rPr lang="en-US" dirty="0"/>
              <a:t>Clinic Application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YR</a:t>
            </a:r>
            <a:r>
              <a:rPr lang="en-US"/>
              <a:t> </a:t>
            </a:r>
            <a:r>
              <a:rPr lang="en-US" dirty="0"/>
              <a:t>Clinic Application</a:t>
            </a:r>
          </a:p>
        </p:txBody>
      </p:sp>
      <p:pic>
        <p:nvPicPr>
          <p:cNvPr id="4098" name="Picture 2" descr="Image result for thank you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12" y="2204864"/>
            <a:ext cx="6391175" cy="27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0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24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Office Theme</vt:lpstr>
      <vt:lpstr>Custom Design</vt:lpstr>
      <vt:lpstr>PowerPoint Presentation</vt:lpstr>
      <vt:lpstr>YR Clinic Application</vt:lpstr>
      <vt:lpstr>YR Clinic Application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Garin Ramadhan</dc:creator>
  <cp:lastModifiedBy>dhadotid</cp:lastModifiedBy>
  <cp:revision>58</cp:revision>
  <dcterms:created xsi:type="dcterms:W3CDTF">2014-04-01T16:35:38Z</dcterms:created>
  <dcterms:modified xsi:type="dcterms:W3CDTF">2017-10-19T09:32:15Z</dcterms:modified>
</cp:coreProperties>
</file>