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C9761-F8A5-85C0-E8CE-68B77A25A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E30A14-6595-2DF0-73F4-622E53C2D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ECA6F-56DB-05C4-B01E-2A072B21B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8FBEF-F6ED-1543-A3B8-96C799128299}" type="datetimeFigureOut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3DDA5-E528-7EBC-E942-DB316561E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590CC-948B-3910-23D2-1120A04BC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3731-B408-AE40-B5F3-F2169CF7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66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E818E-7858-036B-54D6-66645923D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0B3A85-68FB-3C6F-18D1-914C341DD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908F3-FBE9-E658-0BC6-17AB22BB0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8FBEF-F6ED-1543-A3B8-96C799128299}" type="datetimeFigureOut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01E19-D4AD-EA54-D8AC-D32AAD6EF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58DA6-5353-F1BE-762F-53CCA6117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3731-B408-AE40-B5F3-F2169CF7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9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9FA052-1793-B561-0C4E-263956ADA1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BB10B5-6031-8042-141E-EB6090484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CF96F-449C-7AD4-09B0-D67000909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8FBEF-F6ED-1543-A3B8-96C799128299}" type="datetimeFigureOut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020E1-00B1-3E23-88DC-9360A0889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C4D83-42F7-30F6-93C6-38A39EA8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3731-B408-AE40-B5F3-F2169CF7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0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2AD77-E685-B73B-8BB4-2B1A6805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5AA80-C3FB-F85B-A636-80E26FED8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68482-7D07-DC59-C904-7EC742293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8FBEF-F6ED-1543-A3B8-96C799128299}" type="datetimeFigureOut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1682A-A9DF-F305-1641-E29AF1143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D3E0-8043-F056-5E81-3FF7D6E9D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3731-B408-AE40-B5F3-F2169CF7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29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6E707-7939-5221-890F-9B989B250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0B938-B128-9F4B-64AD-4E197E3B6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7F9A3-41B8-DF06-9FD2-BBD5C2FDF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8FBEF-F6ED-1543-A3B8-96C799128299}" type="datetimeFigureOut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158AF-C8DF-0D4F-170F-87B8A0A24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AEB70-C0DD-E40C-30B9-418256ACA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3731-B408-AE40-B5F3-F2169CF7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5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81026-BAF3-F44C-A864-13137DCF7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AAF5A-D170-468A-C3E8-6887E4155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C5907-DE9A-E28C-2D34-2A77B5DC4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3CE11-52A3-E136-DCBE-3A62299DE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8FBEF-F6ED-1543-A3B8-96C799128299}" type="datetimeFigureOut">
              <a:rPr lang="en-US" smtClean="0"/>
              <a:t>9/21/24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429A1-2D29-B668-9DE2-A1F8E373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8C1C8-7F76-0654-03E7-3F0A9A8FF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3731-B408-AE40-B5F3-F2169CF7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3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F29F-F544-08D8-F216-F0CF01A05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7D33E-7610-BF89-35C4-57DA12D5A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DE7C0-449C-ECE8-9157-AFDE8824E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3EA904-76E0-C791-A63D-788008B8FF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98F2F8-8BC2-D691-6D66-6174DCE8F5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1B4DDB-A56A-0BC3-C754-A3864E7D9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8FBEF-F6ED-1543-A3B8-96C799128299}" type="datetimeFigureOut">
              <a:rPr lang="en-US" smtClean="0"/>
              <a:t>9/21/24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FC7295-8958-B20C-2CD9-EA6253EA8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F49AE8-F340-CCAF-CFC5-58A401E1E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3731-B408-AE40-B5F3-F2169CF7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48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7EFA8-5B4F-A1C3-447B-262C21A1F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E535B3-7BA0-2BD2-6D63-7600DA1E0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8FBEF-F6ED-1543-A3B8-96C799128299}" type="datetimeFigureOut">
              <a:rPr lang="en-US" smtClean="0"/>
              <a:t>9/21/24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C00A46-7F6A-80EC-6BDF-308B184F5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7ED3F9-5389-989B-7862-C2825FEA0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3731-B408-AE40-B5F3-F2169CF7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56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D4FC10-9631-7228-F43A-1AC36C4C5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8FBEF-F6ED-1543-A3B8-96C799128299}" type="datetimeFigureOut">
              <a:rPr lang="en-US" smtClean="0"/>
              <a:t>9/21/24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4AF7F-853D-1C8E-AA57-36EFABE79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A3E87-F006-F43F-8D0D-869F3AA37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3731-B408-AE40-B5F3-F2169CF7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13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DA586-3850-A3B9-C6E6-670F4F5C8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166A-5723-8EF1-004F-AFADF6B37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A872D-E28E-8E22-0443-95BC7CEC1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10A6C-FE4F-E0F1-3546-919B19FB2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8FBEF-F6ED-1543-A3B8-96C799128299}" type="datetimeFigureOut">
              <a:rPr lang="en-US" smtClean="0"/>
              <a:t>9/21/24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B24BA-DBB1-8992-B1E4-004B72AB0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474D1-A07C-CBDE-E5C3-425EB80EE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3731-B408-AE40-B5F3-F2169CF7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67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D0B76-8C7E-A315-9CF8-8EC2FADD0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E3E835-60F5-D3DE-0F08-8E7AA9A039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19E1B-118F-BABF-FCBD-F3A47359D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12DDB-9E7A-3567-607E-D5A16FD82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8FBEF-F6ED-1543-A3B8-96C799128299}" type="datetimeFigureOut">
              <a:rPr lang="en-US" smtClean="0"/>
              <a:t>9/21/24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8EC8E-2525-CEC7-7043-24D2AEF4F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1ED2B-13FF-FE20-2388-FD4CFF57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3731-B408-AE40-B5F3-F2169CF7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9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18C6C1-E06D-30C3-8AC1-1187AC745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848ED-2A84-3469-D161-3C4EFC3D6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D0B8D-5343-5E0C-C0DD-2B9FD67A66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8FBEF-F6ED-1543-A3B8-96C799128299}" type="datetimeFigureOut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409D2-B710-1A29-20D6-01F88484D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D9E9C-EE59-722D-6DA7-27CF6C2C1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53731-B408-AE40-B5F3-F2169CF7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85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0E936-134C-D0C7-DCBD-773C395B54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AE27EC-4B23-4371-CC46-A093D2191A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F98D8B-A4D2-395B-4382-1A9D7F8ED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62" y="115420"/>
            <a:ext cx="10237076" cy="662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65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281B4-8BC5-035C-A9B4-CE98D102C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0153A-A4FC-5464-6C54-0281B3251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71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1</cp:revision>
  <dcterms:created xsi:type="dcterms:W3CDTF">2024-09-21T04:53:47Z</dcterms:created>
  <dcterms:modified xsi:type="dcterms:W3CDTF">2024-09-21T04:55:11Z</dcterms:modified>
</cp:coreProperties>
</file>