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93"/>
    <p:restoredTop sz="94694"/>
  </p:normalViewPr>
  <p:slideViewPr>
    <p:cSldViewPr snapToGrid="0">
      <p:cViewPr varScale="1">
        <p:scale>
          <a:sx n="101" d="100"/>
          <a:sy n="101" d="100"/>
        </p:scale>
        <p:origin x="20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B736-F818-7C43-AF4A-32CD341285D0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C536-03D9-9740-8BE7-F779B6603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B736-F818-7C43-AF4A-32CD341285D0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C536-03D9-9740-8BE7-F779B6603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3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B736-F818-7C43-AF4A-32CD341285D0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C536-03D9-9740-8BE7-F779B6603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B736-F818-7C43-AF4A-32CD341285D0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C536-03D9-9740-8BE7-F779B6603D2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163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B736-F818-7C43-AF4A-32CD341285D0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C536-03D9-9740-8BE7-F779B6603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49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B736-F818-7C43-AF4A-32CD341285D0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C536-03D9-9740-8BE7-F779B6603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75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B736-F818-7C43-AF4A-32CD341285D0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C536-03D9-9740-8BE7-F779B6603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2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B736-F818-7C43-AF4A-32CD341285D0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C536-03D9-9740-8BE7-F779B6603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39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B736-F818-7C43-AF4A-32CD341285D0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C536-03D9-9740-8BE7-F779B6603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2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B736-F818-7C43-AF4A-32CD341285D0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C536-03D9-9740-8BE7-F779B6603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3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B736-F818-7C43-AF4A-32CD341285D0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C536-03D9-9740-8BE7-F779B6603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2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B736-F818-7C43-AF4A-32CD341285D0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C536-03D9-9740-8BE7-F779B6603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8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B736-F818-7C43-AF4A-32CD341285D0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C536-03D9-9740-8BE7-F779B6603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3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B736-F818-7C43-AF4A-32CD341285D0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C536-03D9-9740-8BE7-F779B6603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5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B736-F818-7C43-AF4A-32CD341285D0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C536-03D9-9740-8BE7-F779B6603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4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B736-F818-7C43-AF4A-32CD341285D0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C536-03D9-9740-8BE7-F779B6603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7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B736-F818-7C43-AF4A-32CD341285D0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C536-03D9-9740-8BE7-F779B6603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9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19FB736-F818-7C43-AF4A-32CD341285D0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6C536-03D9-9740-8BE7-F779B6603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30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78E5-4243-468B-9E3E-533E540D1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Komponen-Komponen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E1FAD-7E74-3646-F184-DE1EEAD453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Dhaffa</a:t>
            </a:r>
            <a:r>
              <a:rPr lang="en-US" dirty="0"/>
              <a:t> </a:t>
            </a:r>
            <a:r>
              <a:rPr lang="en-US" dirty="0" err="1"/>
              <a:t>Abdillah</a:t>
            </a:r>
            <a:r>
              <a:rPr lang="en-US" dirty="0"/>
              <a:t> hakim  - rk231 - 202303110006</a:t>
            </a:r>
          </a:p>
        </p:txBody>
      </p:sp>
    </p:spTree>
    <p:extLst>
      <p:ext uri="{BB962C8B-B14F-4D97-AF65-F5344CB8AC3E}">
        <p14:creationId xmlns:p14="http://schemas.microsoft.com/office/powerpoint/2010/main" val="84916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2D233A-19F3-CCB5-CF9A-2C3002975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" y="507942"/>
            <a:ext cx="1900624" cy="17706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1872DB-1BF7-7205-4253-810D842D0F50}"/>
              </a:ext>
            </a:extLst>
          </p:cNvPr>
          <p:cNvSpPr txBox="1"/>
          <p:nvPr/>
        </p:nvSpPr>
        <p:spPr>
          <a:xfrm>
            <a:off x="0" y="8408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DFEA5-7377-ABF4-2647-B2BE04188C88}"/>
              </a:ext>
            </a:extLst>
          </p:cNvPr>
          <p:cNvSpPr txBox="1"/>
          <p:nvPr/>
        </p:nvSpPr>
        <p:spPr>
          <a:xfrm>
            <a:off x="2341312" y="11187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Motherboard</a:t>
            </a:r>
          </a:p>
        </p:txBody>
      </p:sp>
      <p:pic>
        <p:nvPicPr>
          <p:cNvPr id="1026" name="Picture 2" descr="Menjajal Motherboard Asus ROG Strix Z690-E Gaming WiFi">
            <a:extLst>
              <a:ext uri="{FF2B5EF4-FFF2-40B4-BE49-F238E27FC236}">
                <a16:creationId xmlns:a16="http://schemas.microsoft.com/office/drawing/2014/main" id="{77BB5F60-B6D4-018C-BD72-3AF1F9E49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180" y="490635"/>
            <a:ext cx="2440660" cy="187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nggemar PC Game 12 cm, Desktop PC Case Fan Combo, Kipas Pendingin  komputer, 3 kipas, PC Permainan Argb/RGB, 12 V, Kipas Sinkronisasi  motherboard 5V - Cina Kipas RGB 120mm dan Kipas Pendingin RGB harga">
            <a:extLst>
              <a:ext uri="{FF2B5EF4-FFF2-40B4-BE49-F238E27FC236}">
                <a16:creationId xmlns:a16="http://schemas.microsoft.com/office/drawing/2014/main" id="{12416DD1-4CF7-8A42-4FE1-416F6FA3A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460" y="472266"/>
            <a:ext cx="1368317" cy="177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57DE37-EC1E-8FD9-910D-14799C8B500C}"/>
              </a:ext>
            </a:extLst>
          </p:cNvPr>
          <p:cNvSpPr txBox="1"/>
          <p:nvPr/>
        </p:nvSpPr>
        <p:spPr>
          <a:xfrm>
            <a:off x="4847358" y="48407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Fan/</a:t>
            </a:r>
            <a:r>
              <a:rPr lang="en-US" dirty="0" err="1"/>
              <a:t>Kipas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381F78-4DE9-9BDF-9D82-9CEE98757A12}"/>
              </a:ext>
            </a:extLst>
          </p:cNvPr>
          <p:cNvSpPr txBox="1"/>
          <p:nvPr/>
        </p:nvSpPr>
        <p:spPr>
          <a:xfrm>
            <a:off x="6474451" y="4840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</a:t>
            </a:r>
          </a:p>
        </p:txBody>
      </p:sp>
      <p:pic>
        <p:nvPicPr>
          <p:cNvPr id="1030" name="Picture 6" descr="Bus (computing) - Wikipedia">
            <a:extLst>
              <a:ext uri="{FF2B5EF4-FFF2-40B4-BE49-F238E27FC236}">
                <a16:creationId xmlns:a16="http://schemas.microsoft.com/office/drawing/2014/main" id="{F6C0DF2D-5F8D-5A83-80EC-059B541D7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487" y="490635"/>
            <a:ext cx="1878959" cy="175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626B40-1C17-87DF-3BFC-1781DFBB5BE2}"/>
              </a:ext>
            </a:extLst>
          </p:cNvPr>
          <p:cNvSpPr txBox="1"/>
          <p:nvPr/>
        </p:nvSpPr>
        <p:spPr>
          <a:xfrm>
            <a:off x="8705156" y="121303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pic>
        <p:nvPicPr>
          <p:cNvPr id="12" name="Picture 8" descr="Ram Corsair Dominator Rgb 2x32gb 64gb 3600mhz Ddr4 Cmt64gx4m2c3600c18">
            <a:extLst>
              <a:ext uri="{FF2B5EF4-FFF2-40B4-BE49-F238E27FC236}">
                <a16:creationId xmlns:a16="http://schemas.microsoft.com/office/drawing/2014/main" id="{5BEB32F9-7167-3497-D9DA-0A4578339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236" y="490635"/>
            <a:ext cx="1752329" cy="175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294FD8-BB58-33F9-6341-C72A7B73F630}"/>
              </a:ext>
            </a:extLst>
          </p:cNvPr>
          <p:cNvSpPr txBox="1"/>
          <p:nvPr/>
        </p:nvSpPr>
        <p:spPr>
          <a:xfrm>
            <a:off x="399446" y="233316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Periferal</a:t>
            </a:r>
            <a:endParaRPr lang="en-US" dirty="0"/>
          </a:p>
        </p:txBody>
      </p:sp>
      <p:pic>
        <p:nvPicPr>
          <p:cNvPr id="1034" name="Picture 10" descr="Peripheral Hardware Device In A Computer System">
            <a:extLst>
              <a:ext uri="{FF2B5EF4-FFF2-40B4-BE49-F238E27FC236}">
                <a16:creationId xmlns:a16="http://schemas.microsoft.com/office/drawing/2014/main" id="{6EA4D990-88F3-24A3-E6B2-65CED6217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8" y="2733740"/>
            <a:ext cx="2660204" cy="177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1CC38D-D81B-C636-0802-C3739450E68F}"/>
              </a:ext>
            </a:extLst>
          </p:cNvPr>
          <p:cNvSpPr txBox="1"/>
          <p:nvPr/>
        </p:nvSpPr>
        <p:spPr>
          <a:xfrm>
            <a:off x="3222052" y="2428981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Supply</a:t>
            </a:r>
          </a:p>
        </p:txBody>
      </p:sp>
      <p:pic>
        <p:nvPicPr>
          <p:cNvPr id="1036" name="Picture 12" descr="SIOPEN BALANGAN - MINNIE COMPUTER - POWER SUPPLY">
            <a:extLst>
              <a:ext uri="{FF2B5EF4-FFF2-40B4-BE49-F238E27FC236}">
                <a16:creationId xmlns:a16="http://schemas.microsoft.com/office/drawing/2014/main" id="{802ACB90-0A66-B685-0DF2-93074C543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992" y="2733740"/>
            <a:ext cx="2121970" cy="177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77DFD40-66D6-4802-FEE0-45A510C71063}"/>
              </a:ext>
            </a:extLst>
          </p:cNvPr>
          <p:cNvSpPr txBox="1"/>
          <p:nvPr/>
        </p:nvSpPr>
        <p:spPr>
          <a:xfrm>
            <a:off x="5779389" y="242898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SSD &amp; HDD</a:t>
            </a:r>
          </a:p>
        </p:txBody>
      </p:sp>
      <p:pic>
        <p:nvPicPr>
          <p:cNvPr id="1038" name="Picture 14" descr="Perbandingan Antara SSD dan HDD - Tekno Digital - Toko Online Komputer di  Bali">
            <a:extLst>
              <a:ext uri="{FF2B5EF4-FFF2-40B4-BE49-F238E27FC236}">
                <a16:creationId xmlns:a16="http://schemas.microsoft.com/office/drawing/2014/main" id="{554B44CB-DD05-7725-3433-13F81C1FC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470" y="2733740"/>
            <a:ext cx="2275962" cy="177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eli GPU Edisi Pengasas VIPERA GeForce RTX 4090 di Ubuy Indonesia">
            <a:extLst>
              <a:ext uri="{FF2B5EF4-FFF2-40B4-BE49-F238E27FC236}">
                <a16:creationId xmlns:a16="http://schemas.microsoft.com/office/drawing/2014/main" id="{42B4B50E-5353-BF2F-519B-2AA22D8D5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940" y="2733740"/>
            <a:ext cx="3459892" cy="167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98ACC46-3008-F528-00F7-BF3566E6AF0D}"/>
              </a:ext>
            </a:extLst>
          </p:cNvPr>
          <p:cNvSpPr txBox="1"/>
          <p:nvPr/>
        </p:nvSpPr>
        <p:spPr>
          <a:xfrm>
            <a:off x="8338709" y="2428981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VGA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6E96C8-B244-EDE1-A83E-F29EE761B92A}"/>
              </a:ext>
            </a:extLst>
          </p:cNvPr>
          <p:cNvSpPr txBox="1"/>
          <p:nvPr/>
        </p:nvSpPr>
        <p:spPr>
          <a:xfrm>
            <a:off x="750280" y="4524156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Wifi</a:t>
            </a:r>
            <a:r>
              <a:rPr lang="en-US" dirty="0"/>
              <a:t> Card</a:t>
            </a:r>
          </a:p>
        </p:txBody>
      </p:sp>
      <p:pic>
        <p:nvPicPr>
          <p:cNvPr id="1042" name="Picture 18" descr="Intel Wifi 5 9462ac Wireless Card Bluetooth 5 M2 Ngff 9462ngw 9462 Ac">
            <a:extLst>
              <a:ext uri="{FF2B5EF4-FFF2-40B4-BE49-F238E27FC236}">
                <a16:creationId xmlns:a16="http://schemas.microsoft.com/office/drawing/2014/main" id="{6A360DC7-5119-99C4-AA82-500F618AE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52" y="4871285"/>
            <a:ext cx="1719035" cy="187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1110F2E-5839-AB45-37E4-FF9EE51D880F}"/>
              </a:ext>
            </a:extLst>
          </p:cNvPr>
          <p:cNvSpPr txBox="1"/>
          <p:nvPr/>
        </p:nvSpPr>
        <p:spPr>
          <a:xfrm>
            <a:off x="3005480" y="4504438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Bluetooth</a:t>
            </a:r>
          </a:p>
        </p:txBody>
      </p:sp>
      <p:pic>
        <p:nvPicPr>
          <p:cNvPr id="1044" name="Picture 20" descr="WiFi + Bluetooth 2-In-1 PCI Card">
            <a:extLst>
              <a:ext uri="{FF2B5EF4-FFF2-40B4-BE49-F238E27FC236}">
                <a16:creationId xmlns:a16="http://schemas.microsoft.com/office/drawing/2014/main" id="{C40D84A4-9851-BD89-ECD5-CC86D74BA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541" y="4950826"/>
            <a:ext cx="2111349" cy="158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57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035F-6C95-370B-5B8E-95FAD1D5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ifferent Classes of CPU Registers - GeeksforGeeks">
            <a:extLst>
              <a:ext uri="{FF2B5EF4-FFF2-40B4-BE49-F238E27FC236}">
                <a16:creationId xmlns:a16="http://schemas.microsoft.com/office/drawing/2014/main" id="{729B2C2D-AD4F-F41C-283E-07AA4EE9B9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236" y="944165"/>
            <a:ext cx="9351528" cy="496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080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{42D19981-2280-1243-94DC-9CAD9B30B4D6}tf10001062</Template>
  <TotalTime>24</TotalTime>
  <Words>26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Komponen-Komponen Komputer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</cp:revision>
  <dcterms:created xsi:type="dcterms:W3CDTF">2024-10-14T13:36:41Z</dcterms:created>
  <dcterms:modified xsi:type="dcterms:W3CDTF">2024-10-14T14:01:05Z</dcterms:modified>
</cp:coreProperties>
</file>