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8A2660-D4CD-4CA1-8512-C2B396A77DAF}" v="64" dt="2024-08-06T01:27:25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n Bhalerao" userId="736aa803977d00b0" providerId="LiveId" clId="{CD8A2660-D4CD-4CA1-8512-C2B396A77DAF}"/>
    <pc:docChg chg="undo custSel addSld modSld">
      <pc:chgData name="Ketan Bhalerao" userId="736aa803977d00b0" providerId="LiveId" clId="{CD8A2660-D4CD-4CA1-8512-C2B396A77DAF}" dt="2024-08-06T01:28:16.004" v="2439" actId="1076"/>
      <pc:docMkLst>
        <pc:docMk/>
      </pc:docMkLst>
      <pc:sldChg chg="addSp delSp modSp new mod">
        <pc:chgData name="Ketan Bhalerao" userId="736aa803977d00b0" providerId="LiveId" clId="{CD8A2660-D4CD-4CA1-8512-C2B396A77DAF}" dt="2024-08-06T00:05:33.399" v="148" actId="113"/>
        <pc:sldMkLst>
          <pc:docMk/>
          <pc:sldMk cId="3380775424" sldId="256"/>
        </pc:sldMkLst>
        <pc:spChg chg="mod">
          <ac:chgData name="Ketan Bhalerao" userId="736aa803977d00b0" providerId="LiveId" clId="{CD8A2660-D4CD-4CA1-8512-C2B396A77DAF}" dt="2024-08-06T00:05:26.402" v="146" actId="113"/>
          <ac:spMkLst>
            <pc:docMk/>
            <pc:sldMk cId="3380775424" sldId="256"/>
            <ac:spMk id="2" creationId="{D8E08091-CFE9-9521-927C-86CE04726146}"/>
          </ac:spMkLst>
        </pc:spChg>
        <pc:spChg chg="mod">
          <ac:chgData name="Ketan Bhalerao" userId="736aa803977d00b0" providerId="LiveId" clId="{CD8A2660-D4CD-4CA1-8512-C2B396A77DAF}" dt="2024-08-06T00:05:33.399" v="148" actId="113"/>
          <ac:spMkLst>
            <pc:docMk/>
            <pc:sldMk cId="3380775424" sldId="256"/>
            <ac:spMk id="3" creationId="{1B61EF04-DC7F-AE24-7001-6499EE444540}"/>
          </ac:spMkLst>
        </pc:spChg>
        <pc:picChg chg="add del mod">
          <ac:chgData name="Ketan Bhalerao" userId="736aa803977d00b0" providerId="LiveId" clId="{CD8A2660-D4CD-4CA1-8512-C2B396A77DAF}" dt="2024-08-06T00:03:02.895" v="135" actId="478"/>
          <ac:picMkLst>
            <pc:docMk/>
            <pc:sldMk cId="3380775424" sldId="256"/>
            <ac:picMk id="5" creationId="{6255BB8B-34F8-C470-E5E6-4DAD4D8F8533}"/>
          </ac:picMkLst>
        </pc:picChg>
        <pc:picChg chg="add del mod">
          <ac:chgData name="Ketan Bhalerao" userId="736aa803977d00b0" providerId="LiveId" clId="{CD8A2660-D4CD-4CA1-8512-C2B396A77DAF}" dt="2024-08-06T00:03:45.570" v="138" actId="478"/>
          <ac:picMkLst>
            <pc:docMk/>
            <pc:sldMk cId="3380775424" sldId="256"/>
            <ac:picMk id="7" creationId="{18D919A5-6B90-5815-6A35-8744746421E7}"/>
          </ac:picMkLst>
        </pc:picChg>
        <pc:picChg chg="add del mod">
          <ac:chgData name="Ketan Bhalerao" userId="736aa803977d00b0" providerId="LiveId" clId="{CD8A2660-D4CD-4CA1-8512-C2B396A77DAF}" dt="2024-08-06T00:04:19.129" v="140" actId="478"/>
          <ac:picMkLst>
            <pc:docMk/>
            <pc:sldMk cId="3380775424" sldId="256"/>
            <ac:picMk id="9" creationId="{B176FE95-7F53-CCE3-F449-9A219FB4C5D6}"/>
          </ac:picMkLst>
        </pc:picChg>
        <pc:picChg chg="add mod">
          <ac:chgData name="Ketan Bhalerao" userId="736aa803977d00b0" providerId="LiveId" clId="{CD8A2660-D4CD-4CA1-8512-C2B396A77DAF}" dt="2024-08-06T00:04:49.622" v="143" actId="1076"/>
          <ac:picMkLst>
            <pc:docMk/>
            <pc:sldMk cId="3380775424" sldId="256"/>
            <ac:picMk id="11" creationId="{94919228-030B-85C5-FBE5-0A03D86AF244}"/>
          </ac:picMkLst>
        </pc:picChg>
      </pc:sldChg>
      <pc:sldChg chg="addSp modSp new mod">
        <pc:chgData name="Ketan Bhalerao" userId="736aa803977d00b0" providerId="LiveId" clId="{CD8A2660-D4CD-4CA1-8512-C2B396A77DAF}" dt="2024-08-06T01:10:51.499" v="1920" actId="20577"/>
        <pc:sldMkLst>
          <pc:docMk/>
          <pc:sldMk cId="2090671826" sldId="257"/>
        </pc:sldMkLst>
        <pc:spChg chg="mod">
          <ac:chgData name="Ketan Bhalerao" userId="736aa803977d00b0" providerId="LiveId" clId="{CD8A2660-D4CD-4CA1-8512-C2B396A77DAF}" dt="2024-08-06T00:26:15.518" v="958" actId="113"/>
          <ac:spMkLst>
            <pc:docMk/>
            <pc:sldMk cId="2090671826" sldId="257"/>
            <ac:spMk id="2" creationId="{EC21637F-EF2B-1380-E50A-4B53C5B6FF24}"/>
          </ac:spMkLst>
        </pc:spChg>
        <pc:spChg chg="mod">
          <ac:chgData name="Ketan Bhalerao" userId="736aa803977d00b0" providerId="LiveId" clId="{CD8A2660-D4CD-4CA1-8512-C2B396A77DAF}" dt="2024-08-06T01:10:51.499" v="1920" actId="20577"/>
          <ac:spMkLst>
            <pc:docMk/>
            <pc:sldMk cId="2090671826" sldId="257"/>
            <ac:spMk id="3" creationId="{FEFB742C-911A-6139-10A9-B38E4407419C}"/>
          </ac:spMkLst>
        </pc:spChg>
        <pc:picChg chg="add mod">
          <ac:chgData name="Ketan Bhalerao" userId="736aa803977d00b0" providerId="LiveId" clId="{CD8A2660-D4CD-4CA1-8512-C2B396A77DAF}" dt="2024-08-06T00:13:16.658" v="668" actId="1076"/>
          <ac:picMkLst>
            <pc:docMk/>
            <pc:sldMk cId="2090671826" sldId="257"/>
            <ac:picMk id="5" creationId="{E2FB5CC1-CD5A-E460-D9D2-23028FA019A4}"/>
          </ac:picMkLst>
        </pc:picChg>
      </pc:sldChg>
      <pc:sldChg chg="addSp delSp modSp new mod">
        <pc:chgData name="Ketan Bhalerao" userId="736aa803977d00b0" providerId="LiveId" clId="{CD8A2660-D4CD-4CA1-8512-C2B396A77DAF}" dt="2024-08-06T00:26:11.480" v="957" actId="113"/>
        <pc:sldMkLst>
          <pc:docMk/>
          <pc:sldMk cId="3444560699" sldId="258"/>
        </pc:sldMkLst>
        <pc:spChg chg="mod">
          <ac:chgData name="Ketan Bhalerao" userId="736aa803977d00b0" providerId="LiveId" clId="{CD8A2660-D4CD-4CA1-8512-C2B396A77DAF}" dt="2024-08-06T00:26:11.480" v="957" actId="113"/>
          <ac:spMkLst>
            <pc:docMk/>
            <pc:sldMk cId="3444560699" sldId="258"/>
            <ac:spMk id="2" creationId="{CD2C6B35-1BEC-CA73-10B9-D56F22405723}"/>
          </ac:spMkLst>
        </pc:spChg>
        <pc:spChg chg="mod">
          <ac:chgData name="Ketan Bhalerao" userId="736aa803977d00b0" providerId="LiveId" clId="{CD8A2660-D4CD-4CA1-8512-C2B396A77DAF}" dt="2024-08-06T00:21:28.569" v="852" actId="123"/>
          <ac:spMkLst>
            <pc:docMk/>
            <pc:sldMk cId="3444560699" sldId="258"/>
            <ac:spMk id="3" creationId="{8F117406-6FE4-BE6B-4F34-CD8C8222477F}"/>
          </ac:spMkLst>
        </pc:spChg>
        <pc:picChg chg="add del mod">
          <ac:chgData name="Ketan Bhalerao" userId="736aa803977d00b0" providerId="LiveId" clId="{CD8A2660-D4CD-4CA1-8512-C2B396A77DAF}" dt="2024-08-06T00:21:03.089" v="848" actId="21"/>
          <ac:picMkLst>
            <pc:docMk/>
            <pc:sldMk cId="3444560699" sldId="258"/>
            <ac:picMk id="4" creationId="{FAB44DE7-107E-7150-5183-CD62D586275C}"/>
          </ac:picMkLst>
        </pc:picChg>
      </pc:sldChg>
      <pc:sldChg chg="addSp modSp new mod">
        <pc:chgData name="Ketan Bhalerao" userId="736aa803977d00b0" providerId="LiveId" clId="{CD8A2660-D4CD-4CA1-8512-C2B396A77DAF}" dt="2024-08-06T00:26:21.069" v="959" actId="113"/>
        <pc:sldMkLst>
          <pc:docMk/>
          <pc:sldMk cId="3855482293" sldId="259"/>
        </pc:sldMkLst>
        <pc:spChg chg="mod">
          <ac:chgData name="Ketan Bhalerao" userId="736aa803977d00b0" providerId="LiveId" clId="{CD8A2660-D4CD-4CA1-8512-C2B396A77DAF}" dt="2024-08-06T00:26:21.069" v="959" actId="113"/>
          <ac:spMkLst>
            <pc:docMk/>
            <pc:sldMk cId="3855482293" sldId="259"/>
            <ac:spMk id="2" creationId="{54E9FDDE-E93F-1A6E-EEC0-86629A7CAACE}"/>
          </ac:spMkLst>
        </pc:spChg>
        <pc:spChg chg="mod">
          <ac:chgData name="Ketan Bhalerao" userId="736aa803977d00b0" providerId="LiveId" clId="{CD8A2660-D4CD-4CA1-8512-C2B396A77DAF}" dt="2024-08-06T00:22:10.525" v="856" actId="1076"/>
          <ac:spMkLst>
            <pc:docMk/>
            <pc:sldMk cId="3855482293" sldId="259"/>
            <ac:spMk id="3" creationId="{C09B38A2-550D-0FC1-8D49-834BD5EE04D7}"/>
          </ac:spMkLst>
        </pc:spChg>
        <pc:picChg chg="add mod">
          <ac:chgData name="Ketan Bhalerao" userId="736aa803977d00b0" providerId="LiveId" clId="{CD8A2660-D4CD-4CA1-8512-C2B396A77DAF}" dt="2024-08-06T00:21:12.554" v="850" actId="1076"/>
          <ac:picMkLst>
            <pc:docMk/>
            <pc:sldMk cId="3855482293" sldId="259"/>
            <ac:picMk id="4" creationId="{72606ECC-71E5-B058-1DAA-141D2D2F7BFB}"/>
          </ac:picMkLst>
        </pc:picChg>
      </pc:sldChg>
      <pc:sldChg chg="addSp delSp modSp add mod">
        <pc:chgData name="Ketan Bhalerao" userId="736aa803977d00b0" providerId="LiveId" clId="{CD8A2660-D4CD-4CA1-8512-C2B396A77DAF}" dt="2024-08-06T00:26:23.627" v="960" actId="113"/>
        <pc:sldMkLst>
          <pc:docMk/>
          <pc:sldMk cId="3999025485" sldId="260"/>
        </pc:sldMkLst>
        <pc:spChg chg="mod">
          <ac:chgData name="Ketan Bhalerao" userId="736aa803977d00b0" providerId="LiveId" clId="{CD8A2660-D4CD-4CA1-8512-C2B396A77DAF}" dt="2024-08-06T00:26:23.627" v="960" actId="113"/>
          <ac:spMkLst>
            <pc:docMk/>
            <pc:sldMk cId="3999025485" sldId="260"/>
            <ac:spMk id="2" creationId="{54E9FDDE-E93F-1A6E-EEC0-86629A7CAACE}"/>
          </ac:spMkLst>
        </pc:spChg>
        <pc:spChg chg="del">
          <ac:chgData name="Ketan Bhalerao" userId="736aa803977d00b0" providerId="LiveId" clId="{CD8A2660-D4CD-4CA1-8512-C2B396A77DAF}" dt="2024-08-06T00:22:31.410" v="867" actId="478"/>
          <ac:spMkLst>
            <pc:docMk/>
            <pc:sldMk cId="3999025485" sldId="260"/>
            <ac:spMk id="3" creationId="{C09B38A2-550D-0FC1-8D49-834BD5EE04D7}"/>
          </ac:spMkLst>
        </pc:spChg>
        <pc:spChg chg="add del mod">
          <ac:chgData name="Ketan Bhalerao" userId="736aa803977d00b0" providerId="LiveId" clId="{CD8A2660-D4CD-4CA1-8512-C2B396A77DAF}" dt="2024-08-06T00:22:37.772" v="868" actId="931"/>
          <ac:spMkLst>
            <pc:docMk/>
            <pc:sldMk cId="3999025485" sldId="260"/>
            <ac:spMk id="6" creationId="{5DF7B82C-56F3-9C31-533C-7C7E2F40F6F9}"/>
          </ac:spMkLst>
        </pc:spChg>
        <pc:spChg chg="add mod">
          <ac:chgData name="Ketan Bhalerao" userId="736aa803977d00b0" providerId="LiveId" clId="{CD8A2660-D4CD-4CA1-8512-C2B396A77DAF}" dt="2024-08-06T00:24:24.967" v="883" actId="2085"/>
          <ac:spMkLst>
            <pc:docMk/>
            <pc:sldMk cId="3999025485" sldId="260"/>
            <ac:spMk id="9" creationId="{1908652D-7615-C120-186B-4EB9BBBC1499}"/>
          </ac:spMkLst>
        </pc:spChg>
        <pc:picChg chg="mod">
          <ac:chgData name="Ketan Bhalerao" userId="736aa803977d00b0" providerId="LiveId" clId="{CD8A2660-D4CD-4CA1-8512-C2B396A77DAF}" dt="2024-08-06T00:22:29.137" v="866" actId="1076"/>
          <ac:picMkLst>
            <pc:docMk/>
            <pc:sldMk cId="3999025485" sldId="260"/>
            <ac:picMk id="4" creationId="{72606ECC-71E5-B058-1DAA-141D2D2F7BFB}"/>
          </ac:picMkLst>
        </pc:picChg>
        <pc:picChg chg="add mod">
          <ac:chgData name="Ketan Bhalerao" userId="736aa803977d00b0" providerId="LiveId" clId="{CD8A2660-D4CD-4CA1-8512-C2B396A77DAF}" dt="2024-08-06T00:23:51.949" v="879" actId="1076"/>
          <ac:picMkLst>
            <pc:docMk/>
            <pc:sldMk cId="3999025485" sldId="260"/>
            <ac:picMk id="8" creationId="{27B122B0-FBE2-9CF1-207B-26841564BDAD}"/>
          </ac:picMkLst>
        </pc:picChg>
      </pc:sldChg>
      <pc:sldChg chg="addSp delSp modSp new mod">
        <pc:chgData name="Ketan Bhalerao" userId="736aa803977d00b0" providerId="LiveId" clId="{CD8A2660-D4CD-4CA1-8512-C2B396A77DAF}" dt="2024-08-06T00:35:01.201" v="1141" actId="1076"/>
        <pc:sldMkLst>
          <pc:docMk/>
          <pc:sldMk cId="3535958787" sldId="261"/>
        </pc:sldMkLst>
        <pc:spChg chg="mod">
          <ac:chgData name="Ketan Bhalerao" userId="736aa803977d00b0" providerId="LiveId" clId="{CD8A2660-D4CD-4CA1-8512-C2B396A77DAF}" dt="2024-08-06T00:26:27.482" v="961" actId="113"/>
          <ac:spMkLst>
            <pc:docMk/>
            <pc:sldMk cId="3535958787" sldId="261"/>
            <ac:spMk id="2" creationId="{921CD07A-CC1B-B608-EE5A-A474DCB760EA}"/>
          </ac:spMkLst>
        </pc:spChg>
        <pc:spChg chg="mod">
          <ac:chgData name="Ketan Bhalerao" userId="736aa803977d00b0" providerId="LiveId" clId="{CD8A2660-D4CD-4CA1-8512-C2B396A77DAF}" dt="2024-08-06T00:30:16.483" v="1056" actId="113"/>
          <ac:spMkLst>
            <pc:docMk/>
            <pc:sldMk cId="3535958787" sldId="261"/>
            <ac:spMk id="3" creationId="{EE78AEED-E05F-AE6A-7C30-6282A40E25D8}"/>
          </ac:spMkLst>
        </pc:spChg>
        <pc:graphicFrameChg chg="add del mod">
          <ac:chgData name="Ketan Bhalerao" userId="736aa803977d00b0" providerId="LiveId" clId="{CD8A2660-D4CD-4CA1-8512-C2B396A77DAF}" dt="2024-08-06T00:30:41.933" v="1058" actId="478"/>
          <ac:graphicFrameMkLst>
            <pc:docMk/>
            <pc:sldMk cId="3535958787" sldId="261"/>
            <ac:graphicFrameMk id="4" creationId="{4458C546-96AA-4E09-D17F-AC777FEBF062}"/>
          </ac:graphicFrameMkLst>
        </pc:graphicFrameChg>
        <pc:graphicFrameChg chg="add del mod">
          <ac:chgData name="Ketan Bhalerao" userId="736aa803977d00b0" providerId="LiveId" clId="{CD8A2660-D4CD-4CA1-8512-C2B396A77DAF}" dt="2024-08-06T00:31:15.043" v="1061" actId="478"/>
          <ac:graphicFrameMkLst>
            <pc:docMk/>
            <pc:sldMk cId="3535958787" sldId="261"/>
            <ac:graphicFrameMk id="5" creationId="{7E899D6D-7983-C72C-6D04-14F905D18DC7}"/>
          </ac:graphicFrameMkLst>
        </pc:graphicFrameChg>
        <pc:graphicFrameChg chg="add del mod modGraphic">
          <ac:chgData name="Ketan Bhalerao" userId="736aa803977d00b0" providerId="LiveId" clId="{CD8A2660-D4CD-4CA1-8512-C2B396A77DAF}" dt="2024-08-06T00:32:40.809" v="1098" actId="478"/>
          <ac:graphicFrameMkLst>
            <pc:docMk/>
            <pc:sldMk cId="3535958787" sldId="261"/>
            <ac:graphicFrameMk id="6" creationId="{10B84331-A822-A96A-4699-69D8A8C28315}"/>
          </ac:graphicFrameMkLst>
        </pc:graphicFrameChg>
        <pc:graphicFrameChg chg="add mod modGraphic">
          <ac:chgData name="Ketan Bhalerao" userId="736aa803977d00b0" providerId="LiveId" clId="{CD8A2660-D4CD-4CA1-8512-C2B396A77DAF}" dt="2024-08-06T00:34:28.153" v="1139" actId="2711"/>
          <ac:graphicFrameMkLst>
            <pc:docMk/>
            <pc:sldMk cId="3535958787" sldId="261"/>
            <ac:graphicFrameMk id="7" creationId="{A7E6CEDD-42FA-3A55-0121-41F28FE40CEE}"/>
          </ac:graphicFrameMkLst>
        </pc:graphicFrameChg>
        <pc:picChg chg="add mod">
          <ac:chgData name="Ketan Bhalerao" userId="736aa803977d00b0" providerId="LiveId" clId="{CD8A2660-D4CD-4CA1-8512-C2B396A77DAF}" dt="2024-08-06T00:35:01.201" v="1141" actId="1076"/>
          <ac:picMkLst>
            <pc:docMk/>
            <pc:sldMk cId="3535958787" sldId="261"/>
            <ac:picMk id="8" creationId="{720A16FB-7F2D-752F-2EC4-A25262606CD7}"/>
          </ac:picMkLst>
        </pc:picChg>
      </pc:sldChg>
      <pc:sldChg chg="addSp delSp modSp add mod">
        <pc:chgData name="Ketan Bhalerao" userId="736aa803977d00b0" providerId="LiveId" clId="{CD8A2660-D4CD-4CA1-8512-C2B396A77DAF}" dt="2024-08-06T00:37:49.747" v="1166" actId="255"/>
        <pc:sldMkLst>
          <pc:docMk/>
          <pc:sldMk cId="1161184052" sldId="262"/>
        </pc:sldMkLst>
        <pc:spChg chg="mod">
          <ac:chgData name="Ketan Bhalerao" userId="736aa803977d00b0" providerId="LiveId" clId="{CD8A2660-D4CD-4CA1-8512-C2B396A77DAF}" dt="2024-08-06T00:35:23.987" v="1148" actId="20577"/>
          <ac:spMkLst>
            <pc:docMk/>
            <pc:sldMk cId="1161184052" sldId="262"/>
            <ac:spMk id="2" creationId="{921CD07A-CC1B-B608-EE5A-A474DCB760EA}"/>
          </ac:spMkLst>
        </pc:spChg>
        <pc:spChg chg="del mod">
          <ac:chgData name="Ketan Bhalerao" userId="736aa803977d00b0" providerId="LiveId" clId="{CD8A2660-D4CD-4CA1-8512-C2B396A77DAF}" dt="2024-08-06T00:36:26.320" v="1152"/>
          <ac:spMkLst>
            <pc:docMk/>
            <pc:sldMk cId="1161184052" sldId="262"/>
            <ac:spMk id="3" creationId="{EE78AEED-E05F-AE6A-7C30-6282A40E25D8}"/>
          </ac:spMkLst>
        </pc:spChg>
        <pc:graphicFrameChg chg="add mod modGraphic">
          <ac:chgData name="Ketan Bhalerao" userId="736aa803977d00b0" providerId="LiveId" clId="{CD8A2660-D4CD-4CA1-8512-C2B396A77DAF}" dt="2024-08-06T00:37:49.747" v="1166" actId="255"/>
          <ac:graphicFrameMkLst>
            <pc:docMk/>
            <pc:sldMk cId="1161184052" sldId="262"/>
            <ac:graphicFrameMk id="4" creationId="{3F45116A-04BA-5692-4D2A-827E4DAA0A14}"/>
          </ac:graphicFrameMkLst>
        </pc:graphicFrameChg>
        <pc:graphicFrameChg chg="del">
          <ac:chgData name="Ketan Bhalerao" userId="736aa803977d00b0" providerId="LiveId" clId="{CD8A2660-D4CD-4CA1-8512-C2B396A77DAF}" dt="2024-08-06T00:36:01.514" v="1150" actId="478"/>
          <ac:graphicFrameMkLst>
            <pc:docMk/>
            <pc:sldMk cId="1161184052" sldId="262"/>
            <ac:graphicFrameMk id="7" creationId="{A7E6CEDD-42FA-3A55-0121-41F28FE40CEE}"/>
          </ac:graphicFrameMkLst>
        </pc:graphicFrameChg>
        <pc:picChg chg="mod">
          <ac:chgData name="Ketan Bhalerao" userId="736aa803977d00b0" providerId="LiveId" clId="{CD8A2660-D4CD-4CA1-8512-C2B396A77DAF}" dt="2024-08-06T00:35:36.881" v="1149" actId="1076"/>
          <ac:picMkLst>
            <pc:docMk/>
            <pc:sldMk cId="1161184052" sldId="262"/>
            <ac:picMk id="8" creationId="{720A16FB-7F2D-752F-2EC4-A25262606CD7}"/>
          </ac:picMkLst>
        </pc:picChg>
      </pc:sldChg>
      <pc:sldChg chg="addSp delSp modSp new mod">
        <pc:chgData name="Ketan Bhalerao" userId="736aa803977d00b0" providerId="LiveId" clId="{CD8A2660-D4CD-4CA1-8512-C2B396A77DAF}" dt="2024-08-06T00:45:57.821" v="1287" actId="1076"/>
        <pc:sldMkLst>
          <pc:docMk/>
          <pc:sldMk cId="2316671200" sldId="263"/>
        </pc:sldMkLst>
        <pc:spChg chg="mod">
          <ac:chgData name="Ketan Bhalerao" userId="736aa803977d00b0" providerId="LiveId" clId="{CD8A2660-D4CD-4CA1-8512-C2B396A77DAF}" dt="2024-08-06T00:41:45.882" v="1232" actId="1076"/>
          <ac:spMkLst>
            <pc:docMk/>
            <pc:sldMk cId="2316671200" sldId="263"/>
            <ac:spMk id="2" creationId="{3A9C62A5-76F7-7299-B984-704DEC50BFD4}"/>
          </ac:spMkLst>
        </pc:spChg>
        <pc:spChg chg="add del">
          <ac:chgData name="Ketan Bhalerao" userId="736aa803977d00b0" providerId="LiveId" clId="{CD8A2660-D4CD-4CA1-8512-C2B396A77DAF}" dt="2024-08-06T00:40:00.251" v="1222" actId="478"/>
          <ac:spMkLst>
            <pc:docMk/>
            <pc:sldMk cId="2316671200" sldId="263"/>
            <ac:spMk id="3" creationId="{0A4D79F2-96F6-651E-3804-DD2452F45B1F}"/>
          </ac:spMkLst>
        </pc:spChg>
        <pc:spChg chg="add">
          <ac:chgData name="Ketan Bhalerao" userId="736aa803977d00b0" providerId="LiveId" clId="{CD8A2660-D4CD-4CA1-8512-C2B396A77DAF}" dt="2024-08-06T00:42:52.573" v="1237"/>
          <ac:spMkLst>
            <pc:docMk/>
            <pc:sldMk cId="2316671200" sldId="263"/>
            <ac:spMk id="8" creationId="{2D57E2E6-40F8-305F-A0F2-D9C952D280EF}"/>
          </ac:spMkLst>
        </pc:spChg>
        <pc:spChg chg="add del mod">
          <ac:chgData name="Ketan Bhalerao" userId="736aa803977d00b0" providerId="LiveId" clId="{CD8A2660-D4CD-4CA1-8512-C2B396A77DAF}" dt="2024-08-06T00:43:15.037" v="1244"/>
          <ac:spMkLst>
            <pc:docMk/>
            <pc:sldMk cId="2316671200" sldId="263"/>
            <ac:spMk id="9" creationId="{8773A1AB-6946-F0D2-CA9A-AE474E003292}"/>
          </ac:spMkLst>
        </pc:spChg>
        <pc:spChg chg="add del mod">
          <ac:chgData name="Ketan Bhalerao" userId="736aa803977d00b0" providerId="LiveId" clId="{CD8A2660-D4CD-4CA1-8512-C2B396A77DAF}" dt="2024-08-06T00:45:50.917" v="1286" actId="1076"/>
          <ac:spMkLst>
            <pc:docMk/>
            <pc:sldMk cId="2316671200" sldId="263"/>
            <ac:spMk id="10" creationId="{49CB4E66-F333-A2BF-6BC1-B292F8DD5FC8}"/>
          </ac:spMkLst>
        </pc:spChg>
        <pc:spChg chg="add">
          <ac:chgData name="Ketan Bhalerao" userId="736aa803977d00b0" providerId="LiveId" clId="{CD8A2660-D4CD-4CA1-8512-C2B396A77DAF}" dt="2024-08-06T00:43:19.663" v="1246"/>
          <ac:spMkLst>
            <pc:docMk/>
            <pc:sldMk cId="2316671200" sldId="263"/>
            <ac:spMk id="11" creationId="{9C63D9C7-F67D-E461-EB1C-E5F43D9958D8}"/>
          </ac:spMkLst>
        </pc:spChg>
        <pc:spChg chg="add mod">
          <ac:chgData name="Ketan Bhalerao" userId="736aa803977d00b0" providerId="LiveId" clId="{CD8A2660-D4CD-4CA1-8512-C2B396A77DAF}" dt="2024-08-06T00:43:35.308" v="1250"/>
          <ac:spMkLst>
            <pc:docMk/>
            <pc:sldMk cId="2316671200" sldId="263"/>
            <ac:spMk id="12" creationId="{9041340C-60DC-D696-1126-F360FC0CD946}"/>
          </ac:spMkLst>
        </pc:spChg>
        <pc:graphicFrameChg chg="add mod">
          <ac:chgData name="Ketan Bhalerao" userId="736aa803977d00b0" providerId="LiveId" clId="{CD8A2660-D4CD-4CA1-8512-C2B396A77DAF}" dt="2024-08-06T00:39:21.199" v="1219"/>
          <ac:graphicFrameMkLst>
            <pc:docMk/>
            <pc:sldMk cId="2316671200" sldId="263"/>
            <ac:graphicFrameMk id="4" creationId="{7B6D1924-6E21-D67D-9152-41341181ACEB}"/>
          </ac:graphicFrameMkLst>
        </pc:graphicFrameChg>
        <pc:graphicFrameChg chg="add mod">
          <ac:chgData name="Ketan Bhalerao" userId="736aa803977d00b0" providerId="LiveId" clId="{CD8A2660-D4CD-4CA1-8512-C2B396A77DAF}" dt="2024-08-06T00:39:38.912" v="1221"/>
          <ac:graphicFrameMkLst>
            <pc:docMk/>
            <pc:sldMk cId="2316671200" sldId="263"/>
            <ac:graphicFrameMk id="5" creationId="{8E37002C-9BE1-249C-74F9-6169AC81D027}"/>
          </ac:graphicFrameMkLst>
        </pc:graphicFrameChg>
        <pc:picChg chg="add mod">
          <ac:chgData name="Ketan Bhalerao" userId="736aa803977d00b0" providerId="LiveId" clId="{CD8A2660-D4CD-4CA1-8512-C2B396A77DAF}" dt="2024-08-06T00:41:57.989" v="1236" actId="14100"/>
          <ac:picMkLst>
            <pc:docMk/>
            <pc:sldMk cId="2316671200" sldId="263"/>
            <ac:picMk id="7" creationId="{F99FBC25-C782-A2F4-3BF8-C9C5DCA3F156}"/>
          </ac:picMkLst>
        </pc:picChg>
        <pc:picChg chg="add mod">
          <ac:chgData name="Ketan Bhalerao" userId="736aa803977d00b0" providerId="LiveId" clId="{CD8A2660-D4CD-4CA1-8512-C2B396A77DAF}" dt="2024-08-06T00:45:57.821" v="1287" actId="1076"/>
          <ac:picMkLst>
            <pc:docMk/>
            <pc:sldMk cId="2316671200" sldId="263"/>
            <ac:picMk id="13" creationId="{F8D524C8-1911-8E09-BB63-9816C0863ACD}"/>
          </ac:picMkLst>
        </pc:picChg>
        <pc:picChg chg="add mod">
          <ac:chgData name="Ketan Bhalerao" userId="736aa803977d00b0" providerId="LiveId" clId="{CD8A2660-D4CD-4CA1-8512-C2B396A77DAF}" dt="2024-08-06T00:39:21.199" v="1219"/>
          <ac:picMkLst>
            <pc:docMk/>
            <pc:sldMk cId="2316671200" sldId="263"/>
            <ac:picMk id="3073" creationId="{1B44255C-D8B7-C09E-C8AA-3B61B5A5285F}"/>
          </ac:picMkLst>
        </pc:picChg>
        <pc:picChg chg="add mod">
          <ac:chgData name="Ketan Bhalerao" userId="736aa803977d00b0" providerId="LiveId" clId="{CD8A2660-D4CD-4CA1-8512-C2B396A77DAF}" dt="2024-08-06T00:39:21.199" v="1219"/>
          <ac:picMkLst>
            <pc:docMk/>
            <pc:sldMk cId="2316671200" sldId="263"/>
            <ac:picMk id="3074" creationId="{799F67E4-9FD3-C115-DC04-A1A624F3D2E2}"/>
          </ac:picMkLst>
        </pc:picChg>
        <pc:picChg chg="add mod">
          <ac:chgData name="Ketan Bhalerao" userId="736aa803977d00b0" providerId="LiveId" clId="{CD8A2660-D4CD-4CA1-8512-C2B396A77DAF}" dt="2024-08-06T00:39:21.199" v="1219"/>
          <ac:picMkLst>
            <pc:docMk/>
            <pc:sldMk cId="2316671200" sldId="263"/>
            <ac:picMk id="3075" creationId="{64797A6F-5E93-50F9-9B0E-AB26E5F121FA}"/>
          </ac:picMkLst>
        </pc:picChg>
        <pc:picChg chg="add mod">
          <ac:chgData name="Ketan Bhalerao" userId="736aa803977d00b0" providerId="LiveId" clId="{CD8A2660-D4CD-4CA1-8512-C2B396A77DAF}" dt="2024-08-06T00:39:38.912" v="1221"/>
          <ac:picMkLst>
            <pc:docMk/>
            <pc:sldMk cId="2316671200" sldId="263"/>
            <ac:picMk id="3076" creationId="{C235D45D-5F11-D0A8-DFB4-379C19DFB34B}"/>
          </ac:picMkLst>
        </pc:picChg>
      </pc:sldChg>
      <pc:sldChg chg="addSp modSp new mod">
        <pc:chgData name="Ketan Bhalerao" userId="736aa803977d00b0" providerId="LiveId" clId="{CD8A2660-D4CD-4CA1-8512-C2B396A77DAF}" dt="2024-08-06T00:55:00.418" v="1507" actId="1076"/>
        <pc:sldMkLst>
          <pc:docMk/>
          <pc:sldMk cId="1225953941" sldId="264"/>
        </pc:sldMkLst>
        <pc:spChg chg="mod">
          <ac:chgData name="Ketan Bhalerao" userId="736aa803977d00b0" providerId="LiveId" clId="{CD8A2660-D4CD-4CA1-8512-C2B396A77DAF}" dt="2024-08-06T00:47:45.712" v="1361" actId="1076"/>
          <ac:spMkLst>
            <pc:docMk/>
            <pc:sldMk cId="1225953941" sldId="264"/>
            <ac:spMk id="2" creationId="{E1162464-D756-912B-2F5C-4F5A0765AD8F}"/>
          </ac:spMkLst>
        </pc:spChg>
        <pc:spChg chg="mod">
          <ac:chgData name="Ketan Bhalerao" userId="736aa803977d00b0" providerId="LiveId" clId="{CD8A2660-D4CD-4CA1-8512-C2B396A77DAF}" dt="2024-08-06T00:55:00.418" v="1507" actId="1076"/>
          <ac:spMkLst>
            <pc:docMk/>
            <pc:sldMk cId="1225953941" sldId="264"/>
            <ac:spMk id="3" creationId="{2DF9D3AA-E3CD-FC48-7319-3D3EE093D1D8}"/>
          </ac:spMkLst>
        </pc:spChg>
        <pc:spChg chg="add mod">
          <ac:chgData name="Ketan Bhalerao" userId="736aa803977d00b0" providerId="LiveId" clId="{CD8A2660-D4CD-4CA1-8512-C2B396A77DAF}" dt="2024-08-06T00:51:27.488" v="1408" actId="403"/>
          <ac:spMkLst>
            <pc:docMk/>
            <pc:sldMk cId="1225953941" sldId="264"/>
            <ac:spMk id="6" creationId="{9C9DC06B-8BCE-EB9F-22C1-2D6433E40B50}"/>
          </ac:spMkLst>
        </pc:spChg>
        <pc:picChg chg="add mod">
          <ac:chgData name="Ketan Bhalerao" userId="736aa803977d00b0" providerId="LiveId" clId="{CD8A2660-D4CD-4CA1-8512-C2B396A77DAF}" dt="2024-08-06T00:47:51.850" v="1362" actId="1076"/>
          <ac:picMkLst>
            <pc:docMk/>
            <pc:sldMk cId="1225953941" sldId="264"/>
            <ac:picMk id="4" creationId="{6DD6837A-1755-8F35-3AAE-0D3C7409125C}"/>
          </ac:picMkLst>
        </pc:picChg>
        <pc:picChg chg="add mod">
          <ac:chgData name="Ketan Bhalerao" userId="736aa803977d00b0" providerId="LiveId" clId="{CD8A2660-D4CD-4CA1-8512-C2B396A77DAF}" dt="2024-08-06T00:54:57.072" v="1506" actId="1076"/>
          <ac:picMkLst>
            <pc:docMk/>
            <pc:sldMk cId="1225953941" sldId="264"/>
            <ac:picMk id="5" creationId="{394E0D4A-3DA9-1BE7-1996-B3E8692FA6FE}"/>
          </ac:picMkLst>
        </pc:picChg>
      </pc:sldChg>
      <pc:sldChg chg="addSp delSp modSp new mod">
        <pc:chgData name="Ketan Bhalerao" userId="736aa803977d00b0" providerId="LiveId" clId="{CD8A2660-D4CD-4CA1-8512-C2B396A77DAF}" dt="2024-08-06T00:55:31.786" v="1512" actId="255"/>
        <pc:sldMkLst>
          <pc:docMk/>
          <pc:sldMk cId="1304294309" sldId="265"/>
        </pc:sldMkLst>
        <pc:spChg chg="mod">
          <ac:chgData name="Ketan Bhalerao" userId="736aa803977d00b0" providerId="LiveId" clId="{CD8A2660-D4CD-4CA1-8512-C2B396A77DAF}" dt="2024-08-06T00:52:54.542" v="1480" actId="113"/>
          <ac:spMkLst>
            <pc:docMk/>
            <pc:sldMk cId="1304294309" sldId="265"/>
            <ac:spMk id="2" creationId="{738FC32E-9B48-3D95-BC3E-509E2A1DA86C}"/>
          </ac:spMkLst>
        </pc:spChg>
        <pc:spChg chg="add del mod">
          <ac:chgData name="Ketan Bhalerao" userId="736aa803977d00b0" providerId="LiveId" clId="{CD8A2660-D4CD-4CA1-8512-C2B396A77DAF}" dt="2024-08-06T00:54:44.283" v="1504" actId="123"/>
          <ac:spMkLst>
            <pc:docMk/>
            <pc:sldMk cId="1304294309" sldId="265"/>
            <ac:spMk id="3" creationId="{6654C6BD-0DB7-9292-3738-74BB1BDABC45}"/>
          </ac:spMkLst>
        </pc:spChg>
        <pc:spChg chg="add mod">
          <ac:chgData name="Ketan Bhalerao" userId="736aa803977d00b0" providerId="LiveId" clId="{CD8A2660-D4CD-4CA1-8512-C2B396A77DAF}" dt="2024-08-06T00:53:51.329" v="1484"/>
          <ac:spMkLst>
            <pc:docMk/>
            <pc:sldMk cId="1304294309" sldId="265"/>
            <ac:spMk id="5" creationId="{29CF36B1-BFBF-02D0-5A45-E5CAE2CF64E3}"/>
          </ac:spMkLst>
        </pc:spChg>
        <pc:graphicFrameChg chg="add mod modGraphic">
          <ac:chgData name="Ketan Bhalerao" userId="736aa803977d00b0" providerId="LiveId" clId="{CD8A2660-D4CD-4CA1-8512-C2B396A77DAF}" dt="2024-08-06T00:55:31.786" v="1512" actId="255"/>
          <ac:graphicFrameMkLst>
            <pc:docMk/>
            <pc:sldMk cId="1304294309" sldId="265"/>
            <ac:graphicFrameMk id="6" creationId="{48D5296C-6EB5-6326-E519-9E5CA420D639}"/>
          </ac:graphicFrameMkLst>
        </pc:graphicFrameChg>
        <pc:picChg chg="add mod">
          <ac:chgData name="Ketan Bhalerao" userId="736aa803977d00b0" providerId="LiveId" clId="{CD8A2660-D4CD-4CA1-8512-C2B396A77DAF}" dt="2024-08-06T00:53:01.218" v="1482" actId="1076"/>
          <ac:picMkLst>
            <pc:docMk/>
            <pc:sldMk cId="1304294309" sldId="265"/>
            <ac:picMk id="4" creationId="{7EF47203-C060-D8EF-BFF8-BA6E24CEDCD5}"/>
          </ac:picMkLst>
        </pc:picChg>
      </pc:sldChg>
      <pc:sldChg chg="addSp modSp new mod">
        <pc:chgData name="Ketan Bhalerao" userId="736aa803977d00b0" providerId="LiveId" clId="{CD8A2660-D4CD-4CA1-8512-C2B396A77DAF}" dt="2024-08-06T01:07:16.217" v="1899" actId="123"/>
        <pc:sldMkLst>
          <pc:docMk/>
          <pc:sldMk cId="4250725073" sldId="266"/>
        </pc:sldMkLst>
        <pc:spChg chg="mod">
          <ac:chgData name="Ketan Bhalerao" userId="736aa803977d00b0" providerId="LiveId" clId="{CD8A2660-D4CD-4CA1-8512-C2B396A77DAF}" dt="2024-08-06T00:57:08.580" v="1517" actId="1076"/>
          <ac:spMkLst>
            <pc:docMk/>
            <pc:sldMk cId="4250725073" sldId="266"/>
            <ac:spMk id="2" creationId="{93243BC8-F667-A004-D5C9-569C2053B0AE}"/>
          </ac:spMkLst>
        </pc:spChg>
        <pc:spChg chg="mod">
          <ac:chgData name="Ketan Bhalerao" userId="736aa803977d00b0" providerId="LiveId" clId="{CD8A2660-D4CD-4CA1-8512-C2B396A77DAF}" dt="2024-08-06T01:07:16.217" v="1899" actId="123"/>
          <ac:spMkLst>
            <pc:docMk/>
            <pc:sldMk cId="4250725073" sldId="266"/>
            <ac:spMk id="3" creationId="{7E9D7CB5-52AF-67CA-FF1A-3DB272CB538E}"/>
          </ac:spMkLst>
        </pc:spChg>
        <pc:graphicFrameChg chg="add mod modGraphic">
          <ac:chgData name="Ketan Bhalerao" userId="736aa803977d00b0" providerId="LiveId" clId="{CD8A2660-D4CD-4CA1-8512-C2B396A77DAF}" dt="2024-08-06T00:59:17.617" v="1541" actId="20577"/>
          <ac:graphicFrameMkLst>
            <pc:docMk/>
            <pc:sldMk cId="4250725073" sldId="266"/>
            <ac:graphicFrameMk id="5" creationId="{41495E3A-82DE-7E14-F0D3-23FA8E8EAFFE}"/>
          </ac:graphicFrameMkLst>
        </pc:graphicFrameChg>
        <pc:picChg chg="add mod">
          <ac:chgData name="Ketan Bhalerao" userId="736aa803977d00b0" providerId="LiveId" clId="{CD8A2660-D4CD-4CA1-8512-C2B396A77DAF}" dt="2024-08-06T01:02:28.273" v="1670" actId="1076"/>
          <ac:picMkLst>
            <pc:docMk/>
            <pc:sldMk cId="4250725073" sldId="266"/>
            <ac:picMk id="4" creationId="{91F928B6-721B-F5C6-6943-8465199FF234}"/>
          </ac:picMkLst>
        </pc:picChg>
      </pc:sldChg>
      <pc:sldChg chg="addSp modSp new mod">
        <pc:chgData name="Ketan Bhalerao" userId="736aa803977d00b0" providerId="LiveId" clId="{CD8A2660-D4CD-4CA1-8512-C2B396A77DAF}" dt="2024-08-06T01:07:09.734" v="1898" actId="123"/>
        <pc:sldMkLst>
          <pc:docMk/>
          <pc:sldMk cId="2870599249" sldId="267"/>
        </pc:sldMkLst>
        <pc:spChg chg="mod">
          <ac:chgData name="Ketan Bhalerao" userId="736aa803977d00b0" providerId="LiveId" clId="{CD8A2660-D4CD-4CA1-8512-C2B396A77DAF}" dt="2024-08-06T01:02:22.322" v="1668" actId="113"/>
          <ac:spMkLst>
            <pc:docMk/>
            <pc:sldMk cId="2870599249" sldId="267"/>
            <ac:spMk id="2" creationId="{3A1275F4-4A80-1493-4815-D17AEB39E49B}"/>
          </ac:spMkLst>
        </pc:spChg>
        <pc:spChg chg="mod">
          <ac:chgData name="Ketan Bhalerao" userId="736aa803977d00b0" providerId="LiveId" clId="{CD8A2660-D4CD-4CA1-8512-C2B396A77DAF}" dt="2024-08-06T01:07:09.734" v="1898" actId="123"/>
          <ac:spMkLst>
            <pc:docMk/>
            <pc:sldMk cId="2870599249" sldId="267"/>
            <ac:spMk id="3" creationId="{9482EA71-B56A-687F-74FE-DFDAD6508DB8}"/>
          </ac:spMkLst>
        </pc:spChg>
        <pc:picChg chg="add mod">
          <ac:chgData name="Ketan Bhalerao" userId="736aa803977d00b0" providerId="LiveId" clId="{CD8A2660-D4CD-4CA1-8512-C2B396A77DAF}" dt="2024-08-06T01:02:35.520" v="1672" actId="1076"/>
          <ac:picMkLst>
            <pc:docMk/>
            <pc:sldMk cId="2870599249" sldId="267"/>
            <ac:picMk id="4" creationId="{D1022D45-3094-9239-9D67-23D6CB2CBDDE}"/>
          </ac:picMkLst>
        </pc:picChg>
      </pc:sldChg>
      <pc:sldChg chg="addSp modSp new mod">
        <pc:chgData name="Ketan Bhalerao" userId="736aa803977d00b0" providerId="LiveId" clId="{CD8A2660-D4CD-4CA1-8512-C2B396A77DAF}" dt="2024-08-06T01:11:45.377" v="1939" actId="27636"/>
        <pc:sldMkLst>
          <pc:docMk/>
          <pc:sldMk cId="1537996935" sldId="268"/>
        </pc:sldMkLst>
        <pc:spChg chg="mod">
          <ac:chgData name="Ketan Bhalerao" userId="736aa803977d00b0" providerId="LiveId" clId="{CD8A2660-D4CD-4CA1-8512-C2B396A77DAF}" dt="2024-08-06T01:08:26.366" v="1911" actId="20577"/>
          <ac:spMkLst>
            <pc:docMk/>
            <pc:sldMk cId="1537996935" sldId="268"/>
            <ac:spMk id="2" creationId="{C7DFFBC8-1C46-A38C-3D79-CABBAFE7FCE0}"/>
          </ac:spMkLst>
        </pc:spChg>
        <pc:spChg chg="mod">
          <ac:chgData name="Ketan Bhalerao" userId="736aa803977d00b0" providerId="LiveId" clId="{CD8A2660-D4CD-4CA1-8512-C2B396A77DAF}" dt="2024-08-06T01:11:45.377" v="1939" actId="27636"/>
          <ac:spMkLst>
            <pc:docMk/>
            <pc:sldMk cId="1537996935" sldId="268"/>
            <ac:spMk id="3" creationId="{260F42E6-40A9-44EF-9833-4861A9AFDC37}"/>
          </ac:spMkLst>
        </pc:spChg>
        <pc:picChg chg="add mod">
          <ac:chgData name="Ketan Bhalerao" userId="736aa803977d00b0" providerId="LiveId" clId="{CD8A2660-D4CD-4CA1-8512-C2B396A77DAF}" dt="2024-08-06T01:08:34.981" v="1913" actId="1076"/>
          <ac:picMkLst>
            <pc:docMk/>
            <pc:sldMk cId="1537996935" sldId="268"/>
            <ac:picMk id="4" creationId="{B909C5E6-94D7-4EA4-13A1-B9D2F52BF43E}"/>
          </ac:picMkLst>
        </pc:picChg>
      </pc:sldChg>
      <pc:sldChg chg="addSp modSp add mod">
        <pc:chgData name="Ketan Bhalerao" userId="736aa803977d00b0" providerId="LiveId" clId="{CD8A2660-D4CD-4CA1-8512-C2B396A77DAF}" dt="2024-08-06T01:07:43.834" v="1903" actId="1076"/>
        <pc:sldMkLst>
          <pc:docMk/>
          <pc:sldMk cId="298514271" sldId="269"/>
        </pc:sldMkLst>
        <pc:spChg chg="mod">
          <ac:chgData name="Ketan Bhalerao" userId="736aa803977d00b0" providerId="LiveId" clId="{CD8A2660-D4CD-4CA1-8512-C2B396A77DAF}" dt="2024-08-06T01:04:18.405" v="1820" actId="20577"/>
          <ac:spMkLst>
            <pc:docMk/>
            <pc:sldMk cId="298514271" sldId="269"/>
            <ac:spMk id="2" creationId="{3A1275F4-4A80-1493-4815-D17AEB39E49B}"/>
          </ac:spMkLst>
        </pc:spChg>
        <pc:spChg chg="mod">
          <ac:chgData name="Ketan Bhalerao" userId="736aa803977d00b0" providerId="LiveId" clId="{CD8A2660-D4CD-4CA1-8512-C2B396A77DAF}" dt="2024-08-06T01:07:43.834" v="1903" actId="1076"/>
          <ac:spMkLst>
            <pc:docMk/>
            <pc:sldMk cId="298514271" sldId="269"/>
            <ac:spMk id="3" creationId="{9482EA71-B56A-687F-74FE-DFDAD6508DB8}"/>
          </ac:spMkLst>
        </pc:spChg>
        <pc:picChg chg="add mod">
          <ac:chgData name="Ketan Bhalerao" userId="736aa803977d00b0" providerId="LiveId" clId="{CD8A2660-D4CD-4CA1-8512-C2B396A77DAF}" dt="2024-08-06T01:07:33.987" v="1901" actId="1076"/>
          <ac:picMkLst>
            <pc:docMk/>
            <pc:sldMk cId="298514271" sldId="269"/>
            <ac:picMk id="5" creationId="{B3648B45-7D96-5BD9-B071-2FE5815994E1}"/>
          </ac:picMkLst>
        </pc:picChg>
      </pc:sldChg>
      <pc:sldChg chg="addSp delSp modSp new mod">
        <pc:chgData name="Ketan Bhalerao" userId="736aa803977d00b0" providerId="LiveId" clId="{CD8A2660-D4CD-4CA1-8512-C2B396A77DAF}" dt="2024-08-06T01:17:19.799" v="2061" actId="123"/>
        <pc:sldMkLst>
          <pc:docMk/>
          <pc:sldMk cId="863368520" sldId="270"/>
        </pc:sldMkLst>
        <pc:spChg chg="mod">
          <ac:chgData name="Ketan Bhalerao" userId="736aa803977d00b0" providerId="LiveId" clId="{CD8A2660-D4CD-4CA1-8512-C2B396A77DAF}" dt="2024-08-06T01:15:58.746" v="2015" actId="113"/>
          <ac:spMkLst>
            <pc:docMk/>
            <pc:sldMk cId="863368520" sldId="270"/>
            <ac:spMk id="2" creationId="{1F709C6F-AE11-A321-3DB9-6DC0E297F0E0}"/>
          </ac:spMkLst>
        </pc:spChg>
        <pc:spChg chg="add del mod">
          <ac:chgData name="Ketan Bhalerao" userId="736aa803977d00b0" providerId="LiveId" clId="{CD8A2660-D4CD-4CA1-8512-C2B396A77DAF}" dt="2024-08-06T01:17:19.799" v="2061" actId="123"/>
          <ac:spMkLst>
            <pc:docMk/>
            <pc:sldMk cId="863368520" sldId="270"/>
            <ac:spMk id="3" creationId="{E5536581-A16D-E7C8-823D-B45A888EA623}"/>
          </ac:spMkLst>
        </pc:spChg>
        <pc:spChg chg="add mod">
          <ac:chgData name="Ketan Bhalerao" userId="736aa803977d00b0" providerId="LiveId" clId="{CD8A2660-D4CD-4CA1-8512-C2B396A77DAF}" dt="2024-08-06T01:15:15.517" v="1998"/>
          <ac:spMkLst>
            <pc:docMk/>
            <pc:sldMk cId="863368520" sldId="270"/>
            <ac:spMk id="4" creationId="{A0946F08-5653-7F54-1F73-17751C836A0E}"/>
          </ac:spMkLst>
        </pc:spChg>
        <pc:picChg chg="add mod">
          <ac:chgData name="Ketan Bhalerao" userId="736aa803977d00b0" providerId="LiveId" clId="{CD8A2660-D4CD-4CA1-8512-C2B396A77DAF}" dt="2024-08-06T01:16:07.758" v="2017" actId="1076"/>
          <ac:picMkLst>
            <pc:docMk/>
            <pc:sldMk cId="863368520" sldId="270"/>
            <ac:picMk id="5" creationId="{8BE4BE7A-9783-7613-3E58-8AE51A8238B8}"/>
          </ac:picMkLst>
        </pc:picChg>
      </pc:sldChg>
      <pc:sldChg chg="modSp add mod">
        <pc:chgData name="Ketan Bhalerao" userId="736aa803977d00b0" providerId="LiveId" clId="{CD8A2660-D4CD-4CA1-8512-C2B396A77DAF}" dt="2024-08-06T01:17:14.497" v="2060" actId="123"/>
        <pc:sldMkLst>
          <pc:docMk/>
          <pc:sldMk cId="1664894924" sldId="271"/>
        </pc:sldMkLst>
        <pc:spChg chg="mod">
          <ac:chgData name="Ketan Bhalerao" userId="736aa803977d00b0" providerId="LiveId" clId="{CD8A2660-D4CD-4CA1-8512-C2B396A77DAF}" dt="2024-08-06T01:16:46.498" v="2041" actId="20577"/>
          <ac:spMkLst>
            <pc:docMk/>
            <pc:sldMk cId="1664894924" sldId="271"/>
            <ac:spMk id="2" creationId="{1F709C6F-AE11-A321-3DB9-6DC0E297F0E0}"/>
          </ac:spMkLst>
        </pc:spChg>
        <pc:spChg chg="mod">
          <ac:chgData name="Ketan Bhalerao" userId="736aa803977d00b0" providerId="LiveId" clId="{CD8A2660-D4CD-4CA1-8512-C2B396A77DAF}" dt="2024-08-06T01:17:14.497" v="2060" actId="123"/>
          <ac:spMkLst>
            <pc:docMk/>
            <pc:sldMk cId="1664894924" sldId="271"/>
            <ac:spMk id="3" creationId="{E5536581-A16D-E7C8-823D-B45A888EA623}"/>
          </ac:spMkLst>
        </pc:spChg>
        <pc:picChg chg="mod">
          <ac:chgData name="Ketan Bhalerao" userId="736aa803977d00b0" providerId="LiveId" clId="{CD8A2660-D4CD-4CA1-8512-C2B396A77DAF}" dt="2024-08-06T01:16:50.117" v="2042" actId="1076"/>
          <ac:picMkLst>
            <pc:docMk/>
            <pc:sldMk cId="1664894924" sldId="271"/>
            <ac:picMk id="5" creationId="{8BE4BE7A-9783-7613-3E58-8AE51A8238B8}"/>
          </ac:picMkLst>
        </pc:picChg>
      </pc:sldChg>
      <pc:sldChg chg="modSp add mod">
        <pc:chgData name="Ketan Bhalerao" userId="736aa803977d00b0" providerId="LiveId" clId="{CD8A2660-D4CD-4CA1-8512-C2B396A77DAF}" dt="2024-08-06T01:18:32.267" v="2107" actId="20577"/>
        <pc:sldMkLst>
          <pc:docMk/>
          <pc:sldMk cId="356291261" sldId="272"/>
        </pc:sldMkLst>
        <pc:spChg chg="mod">
          <ac:chgData name="Ketan Bhalerao" userId="736aa803977d00b0" providerId="LiveId" clId="{CD8A2660-D4CD-4CA1-8512-C2B396A77DAF}" dt="2024-08-06T01:17:48.700" v="2097" actId="20577"/>
          <ac:spMkLst>
            <pc:docMk/>
            <pc:sldMk cId="356291261" sldId="272"/>
            <ac:spMk id="2" creationId="{1F709C6F-AE11-A321-3DB9-6DC0E297F0E0}"/>
          </ac:spMkLst>
        </pc:spChg>
        <pc:spChg chg="mod">
          <ac:chgData name="Ketan Bhalerao" userId="736aa803977d00b0" providerId="LiveId" clId="{CD8A2660-D4CD-4CA1-8512-C2B396A77DAF}" dt="2024-08-06T01:18:32.267" v="2107" actId="20577"/>
          <ac:spMkLst>
            <pc:docMk/>
            <pc:sldMk cId="356291261" sldId="272"/>
            <ac:spMk id="3" creationId="{E5536581-A16D-E7C8-823D-B45A888EA623}"/>
          </ac:spMkLst>
        </pc:spChg>
      </pc:sldChg>
      <pc:sldChg chg="modSp add mod">
        <pc:chgData name="Ketan Bhalerao" userId="736aa803977d00b0" providerId="LiveId" clId="{CD8A2660-D4CD-4CA1-8512-C2B396A77DAF}" dt="2024-08-06T01:19:29.633" v="2138" actId="1076"/>
        <pc:sldMkLst>
          <pc:docMk/>
          <pc:sldMk cId="2961165144" sldId="273"/>
        </pc:sldMkLst>
        <pc:spChg chg="mod">
          <ac:chgData name="Ketan Bhalerao" userId="736aa803977d00b0" providerId="LiveId" clId="{CD8A2660-D4CD-4CA1-8512-C2B396A77DAF}" dt="2024-08-06T01:18:51.648" v="2125" actId="20577"/>
          <ac:spMkLst>
            <pc:docMk/>
            <pc:sldMk cId="2961165144" sldId="273"/>
            <ac:spMk id="2" creationId="{1F709C6F-AE11-A321-3DB9-6DC0E297F0E0}"/>
          </ac:spMkLst>
        </pc:spChg>
        <pc:spChg chg="mod">
          <ac:chgData name="Ketan Bhalerao" userId="736aa803977d00b0" providerId="LiveId" clId="{CD8A2660-D4CD-4CA1-8512-C2B396A77DAF}" dt="2024-08-06T01:19:22.385" v="2137" actId="27636"/>
          <ac:spMkLst>
            <pc:docMk/>
            <pc:sldMk cId="2961165144" sldId="273"/>
            <ac:spMk id="3" creationId="{E5536581-A16D-E7C8-823D-B45A888EA623}"/>
          </ac:spMkLst>
        </pc:spChg>
        <pc:picChg chg="mod">
          <ac:chgData name="Ketan Bhalerao" userId="736aa803977d00b0" providerId="LiveId" clId="{CD8A2660-D4CD-4CA1-8512-C2B396A77DAF}" dt="2024-08-06T01:19:29.633" v="2138" actId="1076"/>
          <ac:picMkLst>
            <pc:docMk/>
            <pc:sldMk cId="2961165144" sldId="273"/>
            <ac:picMk id="5" creationId="{8BE4BE7A-9783-7613-3E58-8AE51A8238B8}"/>
          </ac:picMkLst>
        </pc:picChg>
      </pc:sldChg>
      <pc:sldChg chg="addSp delSp modSp add mod">
        <pc:chgData name="Ketan Bhalerao" userId="736aa803977d00b0" providerId="LiveId" clId="{CD8A2660-D4CD-4CA1-8512-C2B396A77DAF}" dt="2024-08-06T01:23:16.172" v="2266" actId="20577"/>
        <pc:sldMkLst>
          <pc:docMk/>
          <pc:sldMk cId="1052873117" sldId="274"/>
        </pc:sldMkLst>
        <pc:spChg chg="mod">
          <ac:chgData name="Ketan Bhalerao" userId="736aa803977d00b0" providerId="LiveId" clId="{CD8A2660-D4CD-4CA1-8512-C2B396A77DAF}" dt="2024-08-06T01:19:51.054" v="2179" actId="20577"/>
          <ac:spMkLst>
            <pc:docMk/>
            <pc:sldMk cId="1052873117" sldId="274"/>
            <ac:spMk id="2" creationId="{1F709C6F-AE11-A321-3DB9-6DC0E297F0E0}"/>
          </ac:spMkLst>
        </pc:spChg>
        <pc:spChg chg="add del mod">
          <ac:chgData name="Ketan Bhalerao" userId="736aa803977d00b0" providerId="LiveId" clId="{CD8A2660-D4CD-4CA1-8512-C2B396A77DAF}" dt="2024-08-06T01:20:54.631" v="2191" actId="1076"/>
          <ac:spMkLst>
            <pc:docMk/>
            <pc:sldMk cId="1052873117" sldId="274"/>
            <ac:spMk id="3" creationId="{E5536581-A16D-E7C8-823D-B45A888EA623}"/>
          </ac:spMkLst>
        </pc:spChg>
        <pc:spChg chg="add mod">
          <ac:chgData name="Ketan Bhalerao" userId="736aa803977d00b0" providerId="LiveId" clId="{CD8A2660-D4CD-4CA1-8512-C2B396A77DAF}" dt="2024-08-06T01:20:26.828" v="2182"/>
          <ac:spMkLst>
            <pc:docMk/>
            <pc:sldMk cId="1052873117" sldId="274"/>
            <ac:spMk id="6" creationId="{D50FAA8C-8303-BDB1-FF82-37CE3EBBA73A}"/>
          </ac:spMkLst>
        </pc:spChg>
        <pc:spChg chg="add">
          <ac:chgData name="Ketan Bhalerao" userId="736aa803977d00b0" providerId="LiveId" clId="{CD8A2660-D4CD-4CA1-8512-C2B396A77DAF}" dt="2024-08-06T01:20:30.382" v="2184"/>
          <ac:spMkLst>
            <pc:docMk/>
            <pc:sldMk cId="1052873117" sldId="274"/>
            <ac:spMk id="8" creationId="{DD00838B-58F5-F49B-B721-4E72892811E7}"/>
          </ac:spMkLst>
        </pc:spChg>
        <pc:spChg chg="add mod">
          <ac:chgData name="Ketan Bhalerao" userId="736aa803977d00b0" providerId="LiveId" clId="{CD8A2660-D4CD-4CA1-8512-C2B396A77DAF}" dt="2024-08-06T01:23:16.172" v="2266" actId="20577"/>
          <ac:spMkLst>
            <pc:docMk/>
            <pc:sldMk cId="1052873117" sldId="274"/>
            <ac:spMk id="10" creationId="{C23921A3-F38F-3F31-BF6F-211A0F9A1C08}"/>
          </ac:spMkLst>
        </pc:spChg>
        <pc:graphicFrameChg chg="add mod">
          <ac:chgData name="Ketan Bhalerao" userId="736aa803977d00b0" providerId="LiveId" clId="{CD8A2660-D4CD-4CA1-8512-C2B396A77DAF}" dt="2024-08-06T01:20:24.048" v="2181"/>
          <ac:graphicFrameMkLst>
            <pc:docMk/>
            <pc:sldMk cId="1052873117" sldId="274"/>
            <ac:graphicFrameMk id="4" creationId="{15D5CAB4-9B1B-5A29-AF47-927D55E16D59}"/>
          </ac:graphicFrameMkLst>
        </pc:graphicFrameChg>
        <pc:graphicFrameChg chg="add mod">
          <ac:chgData name="Ketan Bhalerao" userId="736aa803977d00b0" providerId="LiveId" clId="{CD8A2660-D4CD-4CA1-8512-C2B396A77DAF}" dt="2024-08-06T01:20:32.081" v="2185"/>
          <ac:graphicFrameMkLst>
            <pc:docMk/>
            <pc:sldMk cId="1052873117" sldId="274"/>
            <ac:graphicFrameMk id="7" creationId="{A76399DB-4F3D-90FB-5106-8673167C8802}"/>
          </ac:graphicFrameMkLst>
        </pc:graphicFrameChg>
        <pc:graphicFrameChg chg="add mod modGraphic">
          <ac:chgData name="Ketan Bhalerao" userId="736aa803977d00b0" providerId="LiveId" clId="{CD8A2660-D4CD-4CA1-8512-C2B396A77DAF}" dt="2024-08-06T01:21:25.974" v="2196" actId="255"/>
          <ac:graphicFrameMkLst>
            <pc:docMk/>
            <pc:sldMk cId="1052873117" sldId="274"/>
            <ac:graphicFrameMk id="9" creationId="{AF32B1C4-1731-18FC-82BB-84B2120ABC54}"/>
          </ac:graphicFrameMkLst>
        </pc:graphicFrameChg>
        <pc:picChg chg="mod">
          <ac:chgData name="Ketan Bhalerao" userId="736aa803977d00b0" providerId="LiveId" clId="{CD8A2660-D4CD-4CA1-8512-C2B396A77DAF}" dt="2024-08-06T01:19:54.600" v="2180" actId="1076"/>
          <ac:picMkLst>
            <pc:docMk/>
            <pc:sldMk cId="1052873117" sldId="274"/>
            <ac:picMk id="5" creationId="{8BE4BE7A-9783-7613-3E58-8AE51A8238B8}"/>
          </ac:picMkLst>
        </pc:picChg>
      </pc:sldChg>
      <pc:sldChg chg="addSp modSp new mod">
        <pc:chgData name="Ketan Bhalerao" userId="736aa803977d00b0" providerId="LiveId" clId="{CD8A2660-D4CD-4CA1-8512-C2B396A77DAF}" dt="2024-08-06T01:24:36.682" v="2289" actId="1076"/>
        <pc:sldMkLst>
          <pc:docMk/>
          <pc:sldMk cId="474039906" sldId="275"/>
        </pc:sldMkLst>
        <pc:spChg chg="mod">
          <ac:chgData name="Ketan Bhalerao" userId="736aa803977d00b0" providerId="LiveId" clId="{CD8A2660-D4CD-4CA1-8512-C2B396A77DAF}" dt="2024-08-06T01:23:31.346" v="2278" actId="113"/>
          <ac:spMkLst>
            <pc:docMk/>
            <pc:sldMk cId="474039906" sldId="275"/>
            <ac:spMk id="2" creationId="{953D6C64-5266-B6F4-AE83-EF17AF151844}"/>
          </ac:spMkLst>
        </pc:spChg>
        <pc:spChg chg="mod">
          <ac:chgData name="Ketan Bhalerao" userId="736aa803977d00b0" providerId="LiveId" clId="{CD8A2660-D4CD-4CA1-8512-C2B396A77DAF}" dt="2024-08-06T01:24:36.682" v="2289" actId="1076"/>
          <ac:spMkLst>
            <pc:docMk/>
            <pc:sldMk cId="474039906" sldId="275"/>
            <ac:spMk id="3" creationId="{1D4A93F5-5A32-7DDD-9E3E-14651E760022}"/>
          </ac:spMkLst>
        </pc:spChg>
        <pc:picChg chg="add mod">
          <ac:chgData name="Ketan Bhalerao" userId="736aa803977d00b0" providerId="LiveId" clId="{CD8A2660-D4CD-4CA1-8512-C2B396A77DAF}" dt="2024-08-06T01:23:41.185" v="2280" actId="1076"/>
          <ac:picMkLst>
            <pc:docMk/>
            <pc:sldMk cId="474039906" sldId="275"/>
            <ac:picMk id="4" creationId="{AFE5C4B0-8862-53B4-5C92-7C6722BB3891}"/>
          </ac:picMkLst>
        </pc:picChg>
      </pc:sldChg>
      <pc:sldChg chg="addSp delSp modSp new mod">
        <pc:chgData name="Ketan Bhalerao" userId="736aa803977d00b0" providerId="LiveId" clId="{CD8A2660-D4CD-4CA1-8512-C2B396A77DAF}" dt="2024-08-06T01:28:16.004" v="2439" actId="1076"/>
        <pc:sldMkLst>
          <pc:docMk/>
          <pc:sldMk cId="1036563978" sldId="276"/>
        </pc:sldMkLst>
        <pc:spChg chg="mod">
          <ac:chgData name="Ketan Bhalerao" userId="736aa803977d00b0" providerId="LiveId" clId="{CD8A2660-D4CD-4CA1-8512-C2B396A77DAF}" dt="2024-08-06T01:27:53.323" v="2434" actId="1076"/>
          <ac:spMkLst>
            <pc:docMk/>
            <pc:sldMk cId="1036563978" sldId="276"/>
            <ac:spMk id="2" creationId="{75F0E78F-0B00-C357-645C-C3CD7F82787E}"/>
          </ac:spMkLst>
        </pc:spChg>
        <pc:spChg chg="del">
          <ac:chgData name="Ketan Bhalerao" userId="736aa803977d00b0" providerId="LiveId" clId="{CD8A2660-D4CD-4CA1-8512-C2B396A77DAF}" dt="2024-08-06T01:25:12.388" v="2317" actId="478"/>
          <ac:spMkLst>
            <pc:docMk/>
            <pc:sldMk cId="1036563978" sldId="276"/>
            <ac:spMk id="3" creationId="{66ED76F4-6938-F3C1-E429-7FD72E5EB8A3}"/>
          </ac:spMkLst>
        </pc:spChg>
        <pc:spChg chg="add mod">
          <ac:chgData name="Ketan Bhalerao" userId="736aa803977d00b0" providerId="LiveId" clId="{CD8A2660-D4CD-4CA1-8512-C2B396A77DAF}" dt="2024-08-06T01:28:16.004" v="2439" actId="1076"/>
          <ac:spMkLst>
            <pc:docMk/>
            <pc:sldMk cId="1036563978" sldId="276"/>
            <ac:spMk id="5" creationId="{5E499EF3-8B5C-DAA6-5735-5CDA18F5BEE2}"/>
          </ac:spMkLst>
        </pc:spChg>
        <pc:picChg chg="add mod">
          <ac:chgData name="Ketan Bhalerao" userId="736aa803977d00b0" providerId="LiveId" clId="{CD8A2660-D4CD-4CA1-8512-C2B396A77DAF}" dt="2024-08-06T01:28:10.998" v="2438" actId="14100"/>
          <ac:picMkLst>
            <pc:docMk/>
            <pc:sldMk cId="1036563978" sldId="276"/>
            <ac:picMk id="4" creationId="{5C737E13-E769-9762-E8B4-C25C0D025A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55F20-2A93-4595-BBB0-9945055CAAEA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F4E0-4659-445B-B158-FA9FA58E83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4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F4E0-4659-445B-B158-FA9FA58E83B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0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1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75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30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64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9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83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25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51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783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34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9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A143-CE1E-493F-9038-C6D322FA4D3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999A-77A3-4AFD-9D23-1CBABAAD1D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2423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jainilcoder/online-payment-fraud-dete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8091-CFE9-9521-927C-86CE0472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584" y="1171098"/>
            <a:ext cx="9144000" cy="85820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Online Payment Fraud Detection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1EF04-DC7F-AE24-7001-6499EE444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75774"/>
            <a:ext cx="9649968" cy="2817050"/>
          </a:xfrm>
        </p:spPr>
        <p:txBody>
          <a:bodyPr>
            <a:normAutofit/>
          </a:bodyPr>
          <a:lstStyle/>
          <a:p>
            <a:r>
              <a:rPr lang="en-CA" sz="2800" b="1" dirty="0"/>
              <a:t>Designed &amp; Built By</a:t>
            </a:r>
          </a:p>
          <a:p>
            <a:r>
              <a:rPr lang="en-CA" b="1" dirty="0"/>
              <a:t>Pravina Prajapati</a:t>
            </a:r>
          </a:p>
          <a:p>
            <a:r>
              <a:rPr lang="en-CA" b="1" dirty="0" err="1"/>
              <a:t>Vraj</a:t>
            </a:r>
            <a:endParaRPr lang="en-CA" b="1" dirty="0"/>
          </a:p>
          <a:p>
            <a:r>
              <a:rPr lang="en-CA" b="1" dirty="0"/>
              <a:t>Param</a:t>
            </a:r>
          </a:p>
          <a:p>
            <a:r>
              <a:rPr lang="en-CA" b="1" dirty="0" err="1"/>
              <a:t>Dhairya</a:t>
            </a:r>
            <a:endParaRPr lang="en-CA" b="1" dirty="0"/>
          </a:p>
          <a:p>
            <a:r>
              <a:rPr lang="en-CA" b="1" dirty="0" err="1"/>
              <a:t>Prappan</a:t>
            </a:r>
            <a:endParaRPr lang="en-CA" b="1" dirty="0"/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919228-030B-85C5-FBE5-0A03D86AF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545" y="1940006"/>
            <a:ext cx="1386078" cy="175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7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C32E-9B48-3D95-BC3E-509E2A1D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Data Wrangling: Feature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C6BD-0DB7-9292-3738-74BB1BDA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570386"/>
            <a:ext cx="10515600" cy="335146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sz="2400" b="1" dirty="0"/>
              <a:t>Standard Feature Columns: </a:t>
            </a:r>
            <a:r>
              <a:rPr lang="en-US" sz="2400" dirty="0"/>
              <a:t>The dataset included transaction amounts and account balances at origin and destination points.</a:t>
            </a:r>
          </a:p>
          <a:p>
            <a:pPr algn="just"/>
            <a:r>
              <a:rPr lang="en-US" sz="2400" b="1" dirty="0"/>
              <a:t>Processed Columns Creation: </a:t>
            </a:r>
            <a:r>
              <a:rPr lang="en-US" sz="2400" dirty="0"/>
              <a:t>New columns were generated by calculating the difference between balance columns.</a:t>
            </a:r>
          </a:p>
          <a:p>
            <a:pPr algn="just"/>
            <a:r>
              <a:rPr lang="en-US" sz="2400" b="1" dirty="0"/>
              <a:t>Enhanced Data Fit: </a:t>
            </a:r>
            <a:r>
              <a:rPr lang="en-US" sz="2400" dirty="0"/>
              <a:t>These processed columns were created to improve model performance in anomaly detection.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47203-C060-D8EF-BFF8-BA6E24CE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74" y="412197"/>
            <a:ext cx="974598" cy="123141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D5296C-6EB5-6326-E519-9E5CA420D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92568"/>
              </p:ext>
            </p:extLst>
          </p:nvPr>
        </p:nvGraphicFramePr>
        <p:xfrm>
          <a:off x="1030224" y="4664297"/>
          <a:ext cx="10024872" cy="178150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746193">
                  <a:extLst>
                    <a:ext uri="{9D8B030D-6E8A-4147-A177-3AD203B41FA5}">
                      <a16:colId xmlns:a16="http://schemas.microsoft.com/office/drawing/2014/main" val="3150499881"/>
                    </a:ext>
                  </a:extLst>
                </a:gridCol>
                <a:gridCol w="6278679">
                  <a:extLst>
                    <a:ext uri="{9D8B030D-6E8A-4147-A177-3AD203B41FA5}">
                      <a16:colId xmlns:a16="http://schemas.microsoft.com/office/drawing/2014/main" val="702024791"/>
                    </a:ext>
                  </a:extLst>
                </a:gridCol>
              </a:tblGrid>
              <a:tr h="4453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Feature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Description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094016"/>
                  </a:ext>
                </a:extLst>
              </a:tr>
              <a:tr h="4453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diff_newbalanceDest_oldbalanceDest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Difference between newbalanceDest  &amp; oldbalanceDest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6062477"/>
                  </a:ext>
                </a:extLst>
              </a:tr>
              <a:tr h="4453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diff_newbalanceDest_newbalanceOrig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Difference between newbalanceDest  &amp; newbalanceOrig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372187"/>
                  </a:ext>
                </a:extLst>
              </a:tr>
              <a:tr h="44537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diff_newbalanceOrig_oldbalanceOrg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Difference between </a:t>
                      </a:r>
                      <a:r>
                        <a:rPr lang="en-CA" sz="1600" kern="100" dirty="0" err="1">
                          <a:effectLst/>
                        </a:rPr>
                        <a:t>newbalanceOrig</a:t>
                      </a:r>
                      <a:r>
                        <a:rPr lang="en-CA" sz="1600" kern="100" dirty="0">
                          <a:effectLst/>
                        </a:rPr>
                        <a:t>  &amp; </a:t>
                      </a:r>
                      <a:r>
                        <a:rPr lang="en-CA" sz="1600" kern="100" dirty="0" err="1">
                          <a:effectLst/>
                        </a:rPr>
                        <a:t>oldbalanceOrg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423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29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3BC8-F667-A004-D5C9-569C2053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CA" b="1" dirty="0"/>
              <a:t>Data Splitting &amp; Down Sampling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7CB5-52AF-67CA-FF1A-3DB272CB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Dataset Overview: </a:t>
            </a:r>
            <a:r>
              <a:rPr lang="en-US" sz="2400" dirty="0"/>
              <a:t>After cleaning and transformation, the dataset had 4,211,109 rows and 10 columns, with a low target rate of 0.19% for fraud.</a:t>
            </a:r>
          </a:p>
          <a:p>
            <a:pPr algn="just"/>
            <a:r>
              <a:rPr lang="en-US" sz="2400" b="1" dirty="0"/>
              <a:t>Down Sampling Strategy: </a:t>
            </a:r>
            <a:r>
              <a:rPr lang="en-US" sz="2400" dirty="0"/>
              <a:t>The dataset was split into 80% training and 20% validation sets, with only the training set down sampled to increase the target rate to 5%.</a:t>
            </a:r>
          </a:p>
          <a:p>
            <a:pPr algn="just"/>
            <a:r>
              <a:rPr lang="en-US" sz="2400" b="1" dirty="0"/>
              <a:t>Model Validation: </a:t>
            </a:r>
            <a:r>
              <a:rPr lang="en-US" sz="2400" dirty="0"/>
              <a:t>The validation set remained unsampled to ensure models trained on the down sampled set are tested in a realistic environment with low fraud rates.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928B6-721B-F5C6-6943-8465199FF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778" y="265893"/>
            <a:ext cx="974598" cy="123141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495E3A-82DE-7E14-F0D3-23FA8E8EA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96543"/>
              </p:ext>
            </p:extLst>
          </p:nvPr>
        </p:nvGraphicFramePr>
        <p:xfrm>
          <a:off x="1104646" y="4890673"/>
          <a:ext cx="10005314" cy="1701433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75619">
                  <a:extLst>
                    <a:ext uri="{9D8B030D-6E8A-4147-A177-3AD203B41FA5}">
                      <a16:colId xmlns:a16="http://schemas.microsoft.com/office/drawing/2014/main" val="2472725692"/>
                    </a:ext>
                  </a:extLst>
                </a:gridCol>
                <a:gridCol w="1219117">
                  <a:extLst>
                    <a:ext uri="{9D8B030D-6E8A-4147-A177-3AD203B41FA5}">
                      <a16:colId xmlns:a16="http://schemas.microsoft.com/office/drawing/2014/main" val="4045665116"/>
                    </a:ext>
                  </a:extLst>
                </a:gridCol>
                <a:gridCol w="2055388">
                  <a:extLst>
                    <a:ext uri="{9D8B030D-6E8A-4147-A177-3AD203B41FA5}">
                      <a16:colId xmlns:a16="http://schemas.microsoft.com/office/drawing/2014/main" val="3136704153"/>
                    </a:ext>
                  </a:extLst>
                </a:gridCol>
                <a:gridCol w="2055388">
                  <a:extLst>
                    <a:ext uri="{9D8B030D-6E8A-4147-A177-3AD203B41FA5}">
                      <a16:colId xmlns:a16="http://schemas.microsoft.com/office/drawing/2014/main" val="3912810214"/>
                    </a:ext>
                  </a:extLst>
                </a:gridCol>
                <a:gridCol w="1799802">
                  <a:extLst>
                    <a:ext uri="{9D8B030D-6E8A-4147-A177-3AD203B41FA5}">
                      <a16:colId xmlns:a16="http://schemas.microsoft.com/office/drawing/2014/main" val="359907131"/>
                    </a:ext>
                  </a:extLst>
                </a:gridCol>
              </a:tblGrid>
              <a:tr h="8636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Dataset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Total Number of rows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Number of 0s in target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Number of 1s in target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600" kern="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Target Rate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147707"/>
                  </a:ext>
                </a:extLst>
              </a:tr>
              <a:tr h="279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Training Set – Unsampled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3368888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3362330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6558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0.19%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708253"/>
                  </a:ext>
                </a:extLst>
              </a:tr>
              <a:tr h="279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Training Set – Down Sampled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131558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125000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6558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>
                          <a:effectLst/>
                        </a:rPr>
                        <a:t>5%</a:t>
                      </a:r>
                      <a:endParaRPr lang="en-CA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229496"/>
                  </a:ext>
                </a:extLst>
              </a:tr>
              <a:tr h="2792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Validation Set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842221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840582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1639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kern="100" dirty="0">
                          <a:effectLst/>
                        </a:rPr>
                        <a:t>0.19%</a:t>
                      </a:r>
                      <a:endParaRPr lang="en-CA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30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72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75F4-4A80-1493-4815-D17AEB39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Feature Selection : The Low Variance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EA71-B56A-687F-74FE-DFDAD650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Ensuring processed features have considerable variance is key to preventing model overfitting.</a:t>
            </a:r>
          </a:p>
          <a:p>
            <a:pPr algn="just"/>
            <a:r>
              <a:rPr lang="en-US" dirty="0"/>
              <a:t>The down sampled training dataset was tested with a low variance filter to assess data spread.</a:t>
            </a:r>
          </a:p>
          <a:p>
            <a:pPr algn="just"/>
            <a:r>
              <a:rPr lang="en-US" dirty="0"/>
              <a:t>A threshold of 0.25 was used for “type” feature &amp; 25,000 for rest of the features</a:t>
            </a:r>
          </a:p>
          <a:p>
            <a:pPr algn="just"/>
            <a:r>
              <a:rPr lang="en-US" dirty="0"/>
              <a:t>All data columns passed the variance check, indicating a wide and random distribution of values.</a:t>
            </a:r>
          </a:p>
          <a:p>
            <a:pPr algn="just"/>
            <a:r>
              <a:rPr lang="en-US" dirty="0"/>
              <a:t>All features were pipelined next to the correlation check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22D45-3094-9239-9D67-23D6CB2C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18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9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75F4-4A80-1493-4815-D17AEB39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Feature Selection : The Correlation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EA71-B56A-687F-74FE-DFDAD650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17" y="1571036"/>
            <a:ext cx="10515600" cy="160337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correlation threshold of 0.85 was used, leading to the removal of one of the highly correlated columns based on the following correlation matrix</a:t>
            </a:r>
          </a:p>
          <a:p>
            <a:pPr algn="just"/>
            <a:r>
              <a:rPr lang="en-US" sz="2400" dirty="0"/>
              <a:t>Two columns, "</a:t>
            </a:r>
            <a:r>
              <a:rPr lang="en-US" sz="2400" dirty="0" err="1"/>
              <a:t>oldbalanceOrg</a:t>
            </a:r>
            <a:r>
              <a:rPr lang="en-US" sz="2400" dirty="0"/>
              <a:t>" and "</a:t>
            </a:r>
            <a:r>
              <a:rPr lang="en-US" sz="2400" dirty="0" err="1"/>
              <a:t>oldbalanceDest</a:t>
            </a:r>
            <a:r>
              <a:rPr lang="en-US" sz="2400" dirty="0"/>
              <a:t>," were removed, reducing the dataset to 6 feature columns.</a:t>
            </a:r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22D45-3094-9239-9D67-23D6CB2CB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18" y="412197"/>
            <a:ext cx="974598" cy="1231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648B45-7D96-5BD9-B071-2FE581599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11" y="3221484"/>
            <a:ext cx="5747377" cy="36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FBC8-1C46-A38C-3D79-CABBAFE7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Feature Selection : BORUTA Check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42E6-40A9-44EF-9833-4861A9AF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4" y="1807336"/>
            <a:ext cx="11341608" cy="4767199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Boruta Overview: </a:t>
            </a:r>
            <a:r>
              <a:rPr lang="en-US" dirty="0"/>
              <a:t>Boruta is a feature selection method that identifies relevant features by comparing them with randomized shadow features.</a:t>
            </a:r>
          </a:p>
          <a:p>
            <a:pPr algn="just"/>
            <a:r>
              <a:rPr lang="en-US" b="1" dirty="0"/>
              <a:t>Methodology: </a:t>
            </a:r>
            <a:r>
              <a:rPr lang="en-US" dirty="0"/>
              <a:t>It uses a machine learning model, typically a random forest, to assess feature importance scores.</a:t>
            </a:r>
          </a:p>
          <a:p>
            <a:pPr algn="just"/>
            <a:r>
              <a:rPr lang="en-US" b="1" dirty="0"/>
              <a:t>Selection Process: </a:t>
            </a:r>
            <a:r>
              <a:rPr lang="en-US" dirty="0"/>
              <a:t>Features significantly more important than shadow features are retained, while less important ones are discarded.</a:t>
            </a:r>
          </a:p>
          <a:p>
            <a:pPr algn="just"/>
            <a:r>
              <a:rPr lang="en-US" b="1" dirty="0"/>
              <a:t>Implementation: </a:t>
            </a:r>
            <a:r>
              <a:rPr lang="en-US" dirty="0"/>
              <a:t>The Boruta check was performed with 100 iterations using the </a:t>
            </a:r>
            <a:r>
              <a:rPr lang="en-US" dirty="0" err="1"/>
              <a:t>BorutaPy</a:t>
            </a:r>
            <a:r>
              <a:rPr lang="en-US" dirty="0"/>
              <a:t> library.</a:t>
            </a:r>
          </a:p>
          <a:p>
            <a:pPr algn="just"/>
            <a:r>
              <a:rPr lang="en-US" b="1" dirty="0"/>
              <a:t>Outcome: </a:t>
            </a:r>
            <a:r>
              <a:rPr lang="en-US" dirty="0"/>
              <a:t>All 6 features passed the Boruta check and were processed for the next phase of modeling.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9C5E6-94D7-4EA4-13A1-B9D2F52BF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0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9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C6F-AE11-A321-3DB9-6DC0E29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Training: Isolation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581-A16D-E7C8-823D-B45A888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Training and Testing: Models were trained on the down sampled dataset and tested on an unsampled validation set to ensure real-time performance.</a:t>
            </a:r>
          </a:p>
          <a:p>
            <a:pPr algn="just"/>
            <a:r>
              <a:rPr lang="en-US" dirty="0"/>
              <a:t>Isolation Forest Overview: Isolation Forest detects outliers by isolating data points using random feature splits.</a:t>
            </a:r>
          </a:p>
          <a:p>
            <a:pPr algn="just"/>
            <a:r>
              <a:rPr lang="en-US" dirty="0"/>
              <a:t>Algorithm Process: It partitions data into a tree structure where anomalies are isolated with shorter path lengths.</a:t>
            </a:r>
          </a:p>
          <a:p>
            <a:pPr algn="just"/>
            <a:r>
              <a:rPr lang="en-US" dirty="0"/>
              <a:t>Efficiency: The algorithm is efficient and effective with high-dimensional data.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BE7A-9783-7613-3E58-8AE51A82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46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C6F-AE11-A321-3DB9-6DC0E29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Training: 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581-A16D-E7C8-823D-B45A888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Algorithm Overview: One-Class SVM is an unsupervised learning algorithm for anomaly detection.</a:t>
            </a:r>
          </a:p>
          <a:p>
            <a:pPr algn="just"/>
            <a:r>
              <a:rPr lang="en-US" dirty="0"/>
              <a:t>Normal Data Modeling: It finds a decision boundary that best covers the majority of training data points.</a:t>
            </a:r>
          </a:p>
          <a:p>
            <a:pPr algn="just"/>
            <a:r>
              <a:rPr lang="en-US" dirty="0"/>
              <a:t>Boundary Classification: Points outside this boundary are classified as anomalies.</a:t>
            </a:r>
          </a:p>
          <a:p>
            <a:pPr algn="just"/>
            <a:r>
              <a:rPr lang="en-US" dirty="0"/>
              <a:t>Kernel Function: The algorithm maps data into a higher-dimensional space using a kernel function.</a:t>
            </a:r>
          </a:p>
          <a:p>
            <a:pPr algn="just"/>
            <a:r>
              <a:rPr lang="en-US" dirty="0"/>
              <a:t>Application: Effective in scenarios with mostly normal data and few anomalies, such as fraud detection.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BE7A-9783-7613-3E58-8AE51A82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18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9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C6F-AE11-A321-3DB9-6DC0E29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Training: Autoencoder Neural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581-A16D-E7C8-823D-B45A888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Autoencoder Overview: A neural network used for dimensionality reduction, feature learning, and anomaly detection.</a:t>
            </a:r>
          </a:p>
          <a:p>
            <a:pPr algn="just"/>
            <a:r>
              <a:rPr lang="en-US" dirty="0"/>
              <a:t>Network Structure: Comprises an encoder that compresses data and a decoder that reconstructs it.</a:t>
            </a:r>
          </a:p>
          <a:p>
            <a:pPr algn="just"/>
            <a:r>
              <a:rPr lang="en-US" dirty="0"/>
              <a:t>Training Objective: Trained to minimize reconstruction error, with anomalies showing higher errors.</a:t>
            </a:r>
          </a:p>
          <a:p>
            <a:pPr algn="just"/>
            <a:r>
              <a:rPr lang="en-US" dirty="0"/>
              <a:t>Flexibility: Can be adapted with different layers or activation functions for various data types.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BE7A-9783-7613-3E58-8AE51A82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618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C6F-AE11-A321-3DB9-6DC0E29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 Training: Elliptic Envelope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581-A16D-E7C8-823D-B45A888E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Elliptic Envelope Overview: Models data using a multivariate normal distribution to fit an ellipsoid around central data points.</a:t>
            </a:r>
          </a:p>
          <a:p>
            <a:pPr algn="just"/>
            <a:r>
              <a:rPr lang="en-US" dirty="0"/>
              <a:t>Anomaly Detection: Points outside the ellipsoid are considered anomalies.</a:t>
            </a:r>
          </a:p>
          <a:p>
            <a:pPr algn="just"/>
            <a:r>
              <a:rPr lang="en-US" dirty="0"/>
              <a:t>Estimation: Uses the mean and covariance of the data to define the ellipsoid’s shape and orientation.</a:t>
            </a:r>
          </a:p>
          <a:p>
            <a:pPr algn="just"/>
            <a:r>
              <a:rPr lang="en-US" dirty="0"/>
              <a:t>Application and Limitation: Effective for Gaussian-like data and outlier detection in multivariate datasets but may struggle with complex or non-Gaussian distributions.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BE7A-9783-7613-3E58-8AE51A82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10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65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C6F-AE11-A321-3DB9-6DC0E297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Comparative Analysis: Validation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581-A16D-E7C8-823D-B45A888EA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07847"/>
          </a:xfrm>
        </p:spPr>
        <p:txBody>
          <a:bodyPr>
            <a:normAutofit/>
          </a:bodyPr>
          <a:lstStyle/>
          <a:p>
            <a:pPr algn="just"/>
            <a:r>
              <a:rPr lang="en-CA" sz="2400" dirty="0">
                <a:effectLst/>
                <a:ea typeface="Calibri" panose="020F0502020204030204" pitchFamily="34" charset="0"/>
              </a:rPr>
              <a:t>The following performance metrics were generated from testing the performance of the aforementioned models on the unsampled validation data</a:t>
            </a: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4BE7A-9783-7613-3E58-8AE51A82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442" y="365125"/>
            <a:ext cx="974598" cy="123141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32B1C4-1731-18FC-82BB-84B2120AB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60103"/>
              </p:ext>
            </p:extLst>
          </p:nvPr>
        </p:nvGraphicFramePr>
        <p:xfrm>
          <a:off x="1152270" y="2626678"/>
          <a:ext cx="10268585" cy="234766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53717">
                  <a:extLst>
                    <a:ext uri="{9D8B030D-6E8A-4147-A177-3AD203B41FA5}">
                      <a16:colId xmlns:a16="http://schemas.microsoft.com/office/drawing/2014/main" val="2338221262"/>
                    </a:ext>
                  </a:extLst>
                </a:gridCol>
                <a:gridCol w="2053717">
                  <a:extLst>
                    <a:ext uri="{9D8B030D-6E8A-4147-A177-3AD203B41FA5}">
                      <a16:colId xmlns:a16="http://schemas.microsoft.com/office/drawing/2014/main" val="523522041"/>
                    </a:ext>
                  </a:extLst>
                </a:gridCol>
                <a:gridCol w="2053717">
                  <a:extLst>
                    <a:ext uri="{9D8B030D-6E8A-4147-A177-3AD203B41FA5}">
                      <a16:colId xmlns:a16="http://schemas.microsoft.com/office/drawing/2014/main" val="2284401543"/>
                    </a:ext>
                  </a:extLst>
                </a:gridCol>
                <a:gridCol w="2053717">
                  <a:extLst>
                    <a:ext uri="{9D8B030D-6E8A-4147-A177-3AD203B41FA5}">
                      <a16:colId xmlns:a16="http://schemas.microsoft.com/office/drawing/2014/main" val="529414576"/>
                    </a:ext>
                  </a:extLst>
                </a:gridCol>
                <a:gridCol w="2053717">
                  <a:extLst>
                    <a:ext uri="{9D8B030D-6E8A-4147-A177-3AD203B41FA5}">
                      <a16:colId xmlns:a16="http://schemas.microsoft.com/office/drawing/2014/main" val="1044323400"/>
                    </a:ext>
                  </a:extLst>
                </a:gridCol>
              </a:tblGrid>
              <a:tr h="469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Model 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Accuracy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Precision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Recall 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AUC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296309"/>
                  </a:ext>
                </a:extLst>
              </a:tr>
              <a:tr h="469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Isolation Forest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95.77%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1.2%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26.36%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61.13%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603279"/>
                  </a:ext>
                </a:extLst>
              </a:tr>
              <a:tr h="469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One Class SVM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95.38%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0.7%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17.88%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56.70%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74458"/>
                  </a:ext>
                </a:extLst>
              </a:tr>
              <a:tr h="469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AutoEncoders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99.36%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0.19%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100%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50%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1330922"/>
                  </a:ext>
                </a:extLst>
              </a:tr>
              <a:tr h="469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Elliptic Envelope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92.47%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59.25%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87.73%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81.29%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32264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3921A3-F38F-3F31-BF6F-211A0F9A1C08}"/>
              </a:ext>
            </a:extLst>
          </p:cNvPr>
          <p:cNvSpPr txBox="1">
            <a:spLocks/>
          </p:cNvSpPr>
          <p:nvPr/>
        </p:nvSpPr>
        <p:spPr>
          <a:xfrm>
            <a:off x="838199" y="5202144"/>
            <a:ext cx="10582655" cy="16558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CA" sz="2400" b="1" dirty="0"/>
              <a:t>Selected Model :</a:t>
            </a:r>
            <a:r>
              <a:rPr lang="en-CA" sz="2400" dirty="0"/>
              <a:t> Elliptic Envelope</a:t>
            </a:r>
            <a:endParaRPr lang="en-CA" sz="2400" b="1" dirty="0"/>
          </a:p>
          <a:p>
            <a:pPr algn="just"/>
            <a:r>
              <a:rPr lang="en-CA" sz="2400" b="1" dirty="0"/>
              <a:t>Elliptic Envelope </a:t>
            </a:r>
            <a:r>
              <a:rPr lang="en-CA" sz="2400" dirty="0"/>
              <a:t>Outperforms other algorithms in accuracy, precision, recall, and AUC.</a:t>
            </a:r>
          </a:p>
          <a:p>
            <a:pPr algn="just"/>
            <a:r>
              <a:rPr lang="en-CA" sz="2400" dirty="0"/>
              <a:t>Isolation Forest, Autoencoders, and One-Class SVM show lower performance, with issues in identifying fraudulent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05287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637F-EF2B-1380-E50A-4B53C5B6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742C-911A-6139-10A9-B38E4407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Concept &amp; Motivation</a:t>
            </a:r>
          </a:p>
          <a:p>
            <a:r>
              <a:rPr lang="en-CA" dirty="0"/>
              <a:t>Proposed Solution : Ideation &amp; Workflow</a:t>
            </a:r>
          </a:p>
          <a:p>
            <a:r>
              <a:rPr lang="en-CA" dirty="0"/>
              <a:t>Utilized Data : Schema &amp; Characteristics</a:t>
            </a:r>
          </a:p>
          <a:p>
            <a:r>
              <a:rPr lang="en-CA" dirty="0"/>
              <a:t>Exploratory Insights</a:t>
            </a:r>
          </a:p>
          <a:p>
            <a:r>
              <a:rPr lang="en-CA" dirty="0"/>
              <a:t>Data Wrangling : Cleaning, Encoding &amp; Generating Features</a:t>
            </a:r>
          </a:p>
          <a:p>
            <a:r>
              <a:rPr lang="en-CA" dirty="0"/>
              <a:t>Data Splitting &amp; Down Sampling</a:t>
            </a:r>
          </a:p>
          <a:p>
            <a:r>
              <a:rPr lang="en-CA" dirty="0"/>
              <a:t>Feature Selection Checks : Low Variance, Correlation &amp; BORUTA</a:t>
            </a:r>
          </a:p>
          <a:p>
            <a:r>
              <a:rPr lang="en-CA" dirty="0"/>
              <a:t>Anomaly Detection Models : A comparative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B5CC1-CD5A-E460-D9D2-23028FA0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42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7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6C64-5266-B6F4-AE83-EF17AF15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93F5-5A32-7DDD-9E3E-14651E76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Elliptic Envelope Effectiveness: </a:t>
            </a:r>
            <a:r>
              <a:rPr lang="en-US" dirty="0"/>
              <a:t>The model effectively analyzes high volumes of fraudulent transactions in the dataset.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Monitoring and Refinement: </a:t>
            </a:r>
            <a:r>
              <a:rPr lang="en-US" dirty="0"/>
              <a:t>Continuous monitoring and refinement are necessary to address potential accuracy degradation due to data drifts.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Enhanced Detection: </a:t>
            </a:r>
            <a:r>
              <a:rPr lang="en-US" dirty="0"/>
              <a:t>Confidence in detecting fraud can be increased by observing patterns like sequential dependencies and specific transaction types.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Manual Checks: </a:t>
            </a:r>
            <a:r>
              <a:rPr lang="en-US" dirty="0"/>
              <a:t>Incorporating manual checks for transaction sequences and types can complement machine learning results for more accurate fraud detection.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5C4B0-8862-53B4-5C92-7C6722BB3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34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3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E78F-0B00-C357-645C-C3CD7F82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77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6600" b="1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37E13-E769-9762-E8B4-C25C0D025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45" y="1837079"/>
            <a:ext cx="2179833" cy="27542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499EF3-8B5C-DAA6-5735-5CDA18F5BEE2}"/>
              </a:ext>
            </a:extLst>
          </p:cNvPr>
          <p:cNvSpPr txBox="1">
            <a:spLocks/>
          </p:cNvSpPr>
          <p:nvPr/>
        </p:nvSpPr>
        <p:spPr>
          <a:xfrm>
            <a:off x="838200" y="44552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dirty="0"/>
              <a:t>We are happy to take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103656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6B35-1BEC-CA73-10B9-D56F2240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Online Frauds: Base Concept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7406-6FE4-BE6B-4F34-CD8C8222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Rising Threat of Online Payment Fraud: </a:t>
            </a:r>
            <a:r>
              <a:rPr lang="en-US" dirty="0"/>
              <a:t>Online payment fraud is a growing concern as unauthorized transactions increase across e-commerce, mobile payments, and online banking.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Significant Financial Impact: </a:t>
            </a:r>
            <a:r>
              <a:rPr lang="en-US" dirty="0"/>
              <a:t>Estimated losses from online payment theft could exceed $200 billion by 2024, emphasizing the urgency for robust fraud detection systems.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Need for Dynamic Fraud Prevention: </a:t>
            </a:r>
            <a:r>
              <a:rPr lang="en-US" dirty="0"/>
              <a:t>Effective fraud prevention requires a strategic blend of verification tools and advanced machine learning techniques to combat evolving fraud tactics.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44DE7-107E-7150-5183-CD62D5862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562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6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FDDE-E93F-1A6E-EEC0-86629A7C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Proposed Solution: Ideation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B38A2-550D-0FC1-8D49-834BD5EE0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892"/>
            <a:ext cx="10280904" cy="474891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Focus Shift in Fraud Detection: </a:t>
            </a:r>
            <a:r>
              <a:rPr lang="en-US" dirty="0"/>
              <a:t>The research suggests prioritizing data preprocessing, dedicating 80% of efforts to data wrangling and only 20% to machine learning algorithms.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Data Preparation Strategy: </a:t>
            </a:r>
            <a:r>
              <a:rPr lang="en-US" dirty="0"/>
              <a:t>The project involves comprehensive exploratory data analysis, cleaning, and feature generation to simplify data and improve model accuracy.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Handling Imbalanced Data: </a:t>
            </a:r>
            <a:r>
              <a:rPr lang="en-US" dirty="0"/>
              <a:t>To address the low target rate (0.19%), the training dataset is down-sampled to a 5% target rate, ensuring better model performance.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Model Training Approach: </a:t>
            </a:r>
            <a:r>
              <a:rPr lang="en-US" dirty="0"/>
              <a:t>The refined dataset is used to train four anomaly detection models: Isolation Forest, One Class SVM, Autoencoder Neural Network, and Elliptical Envelope.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06ECC-71E5-B058-1DAA-141D2D2F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154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8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FDDE-E93F-1A6E-EEC0-86629A7C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Proposed Solution: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06ECC-71E5-B058-1DAA-141D2D2F7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42" y="412197"/>
            <a:ext cx="974598" cy="123141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B122B0-FBE2-9CF1-207B-26841564B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5812"/>
            <a:ext cx="12192000" cy="480218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08652D-7615-C120-186B-4EB9BBBC1499}"/>
              </a:ext>
            </a:extLst>
          </p:cNvPr>
          <p:cNvSpPr/>
          <p:nvPr/>
        </p:nvSpPr>
        <p:spPr>
          <a:xfrm>
            <a:off x="0" y="1643614"/>
            <a:ext cx="12192000" cy="412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02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D07A-CC1B-B608-EE5A-A474DCB7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Utilized Data : Excavation &amp;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AEED-E05F-AE6A-7C30-6282A40E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Data Source : </a:t>
            </a:r>
            <a:r>
              <a:rPr lang="en-CA" dirty="0">
                <a:hlinkClick r:id="rId2"/>
              </a:rPr>
              <a:t>Kaggle (Data Uploader’s Name: JAINIL SHAH) </a:t>
            </a:r>
            <a:endParaRPr lang="en-CA" dirty="0"/>
          </a:p>
          <a:p>
            <a:r>
              <a:rPr lang="en-US" b="1" dirty="0"/>
              <a:t>Synthetic Dataset:</a:t>
            </a:r>
            <a:r>
              <a:rPr lang="en-US" dirty="0"/>
              <a:t> The </a:t>
            </a:r>
            <a:r>
              <a:rPr lang="en-US" dirty="0" err="1"/>
              <a:t>PaySim</a:t>
            </a:r>
            <a:r>
              <a:rPr lang="en-US" dirty="0"/>
              <a:t> simulator generated the dataset, mimicking real transactions with embedded malicious behaviors.</a:t>
            </a:r>
            <a:endParaRPr lang="en-CA" dirty="0"/>
          </a:p>
          <a:p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E6CEDD-42FA-3A55-0121-41F28FE4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51655"/>
              </p:ext>
            </p:extLst>
          </p:nvPr>
        </p:nvGraphicFramePr>
        <p:xfrm>
          <a:off x="2032000" y="3645746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352512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30084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Data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3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Byte size (while downloading)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186 MB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36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rows (First look)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6,362,620 (Around 6.36 million records)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38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columns (First look)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37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Column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isFraud</a:t>
                      </a:r>
                      <a:endParaRPr lang="en-CA" sz="15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8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Synthetic (generated artificially)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670017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0A16FB-7F2D-752F-2EC4-A25262606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02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D07A-CC1B-B608-EE5A-A474DCB7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Utilized Data : Schema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45116A-04BA-5692-4D2A-827E4DAA0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6098"/>
              </p:ext>
            </p:extLst>
          </p:nvPr>
        </p:nvGraphicFramePr>
        <p:xfrm>
          <a:off x="969390" y="1986180"/>
          <a:ext cx="10039986" cy="404602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26115">
                  <a:extLst>
                    <a:ext uri="{9D8B030D-6E8A-4147-A177-3AD203B41FA5}">
                      <a16:colId xmlns:a16="http://schemas.microsoft.com/office/drawing/2014/main" val="497191228"/>
                    </a:ext>
                  </a:extLst>
                </a:gridCol>
                <a:gridCol w="1521568">
                  <a:extLst>
                    <a:ext uri="{9D8B030D-6E8A-4147-A177-3AD203B41FA5}">
                      <a16:colId xmlns:a16="http://schemas.microsoft.com/office/drawing/2014/main" val="3882663554"/>
                    </a:ext>
                  </a:extLst>
                </a:gridCol>
                <a:gridCol w="6392303">
                  <a:extLst>
                    <a:ext uri="{9D8B030D-6E8A-4147-A177-3AD203B41FA5}">
                      <a16:colId xmlns:a16="http://schemas.microsoft.com/office/drawing/2014/main" val="2742024972"/>
                    </a:ext>
                  </a:extLst>
                </a:gridCol>
              </a:tblGrid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b="1" kern="100" dirty="0">
                          <a:effectLst/>
                        </a:rPr>
                        <a:t>Column Name</a:t>
                      </a:r>
                      <a:endParaRPr lang="en-CA" sz="17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b="1" kern="100" dirty="0" err="1">
                          <a:effectLst/>
                        </a:rPr>
                        <a:t>DataType</a:t>
                      </a:r>
                      <a:endParaRPr lang="en-CA" sz="17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700" b="1" kern="100" dirty="0">
                          <a:effectLst/>
                        </a:rPr>
                        <a:t>Description</a:t>
                      </a:r>
                      <a:endParaRPr lang="en-CA" sz="17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8750470"/>
                  </a:ext>
                </a:extLst>
              </a:tr>
              <a:tr h="5153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step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Int64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Maps a unit of time in the real world. In this case 1 step is 1 hour of time. Total steps 744 (30 days simulation).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530660"/>
                  </a:ext>
                </a:extLst>
              </a:tr>
              <a:tr h="2745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type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String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Type of online transaction: CASH-IN, CASH-OUT, DEBIT, PAYMENT and TRANSFER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7715577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amount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Float64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The amount of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017311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nameOrig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String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Customer starting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829742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oldbalanceOrg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Float64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Balance before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016080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newbalanceOrig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Float64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Balance after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44157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nameDest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String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Recipient of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611590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oldbalanceDest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Float64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Initial balance of recipient before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4917456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newbalanceDest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>
                          <a:effectLst/>
                        </a:rPr>
                        <a:t>Float64</a:t>
                      </a:r>
                      <a:endParaRPr lang="en-CA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The new balance of recipient after the transaction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375161"/>
                  </a:ext>
                </a:extLst>
              </a:tr>
              <a:tr h="4657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 err="1">
                          <a:effectLst/>
                        </a:rPr>
                        <a:t>isFraud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Int64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Target attribute: This is the transactions made by the fraudulent agents inside the simulation.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778432"/>
                  </a:ext>
                </a:extLst>
              </a:tr>
              <a:tr h="444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isFlaggedFraud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Int64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500" kern="100" dirty="0">
                          <a:effectLst/>
                        </a:rPr>
                        <a:t>The business model aims to control massive transfers from one account to another and flags illegal attempts.</a:t>
                      </a:r>
                      <a:endParaRPr lang="en-CA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467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20A16FB-7F2D-752F-2EC4-A25262606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19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8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62A5-76F7-7299-B984-704DEC50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" y="0"/>
            <a:ext cx="10515600" cy="1325563"/>
          </a:xfrm>
        </p:spPr>
        <p:txBody>
          <a:bodyPr/>
          <a:lstStyle/>
          <a:p>
            <a:r>
              <a:rPr lang="en-CA" b="1" dirty="0"/>
              <a:t>Exploratory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FBC25-C782-A2F4-3BF8-C9C5DCA3F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14" y="0"/>
            <a:ext cx="7259786" cy="6858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CB4E66-F333-A2BF-6BC1-B292F8DD5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3145"/>
            <a:ext cx="4846320" cy="3882962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/>
              <a:t>Initial Data Analysis: </a:t>
            </a:r>
            <a:r>
              <a:rPr lang="en-US" sz="1800" dirty="0"/>
              <a:t>The analysis began with examining the dataset, focusing on the "</a:t>
            </a:r>
            <a:r>
              <a:rPr lang="en-US" sz="1800" dirty="0" err="1"/>
              <a:t>isFraud</a:t>
            </a:r>
            <a:r>
              <a:rPr lang="en-US" sz="1800" dirty="0"/>
              <a:t>" column.</a:t>
            </a:r>
          </a:p>
          <a:p>
            <a:pPr algn="just"/>
            <a:r>
              <a:rPr lang="en-US" sz="1800" b="1" dirty="0"/>
              <a:t>Focus on "isFlaggedFraud": </a:t>
            </a:r>
            <a:r>
              <a:rPr lang="en-US" sz="1800" dirty="0"/>
              <a:t>It was determined that the "isFlaggedFraud" column, indicating canceled transactions, should be excluded from further analysis.</a:t>
            </a:r>
          </a:p>
          <a:p>
            <a:pPr algn="just"/>
            <a:r>
              <a:rPr lang="en-US" sz="1800" b="1" dirty="0"/>
              <a:t>Data Cleaning: </a:t>
            </a:r>
            <a:r>
              <a:rPr lang="en-US" sz="1800" dirty="0"/>
              <a:t>Removing the 16 rows labeled as "isFlaggedFraud" also eliminated 16 positive fraud samples.</a:t>
            </a:r>
          </a:p>
          <a:p>
            <a:pPr algn="just"/>
            <a:r>
              <a:rPr lang="en-US" sz="1800" b="1" dirty="0"/>
              <a:t>Exploratory Data Analysis: </a:t>
            </a:r>
            <a:r>
              <a:rPr lang="en-US" sz="1800" dirty="0"/>
              <a:t>The next step involved detailed exploration of the "</a:t>
            </a:r>
            <a:r>
              <a:rPr lang="en-US" sz="1800" dirty="0" err="1"/>
              <a:t>isFraud</a:t>
            </a:r>
            <a:r>
              <a:rPr lang="en-US" sz="1800" dirty="0"/>
              <a:t>" column across various parameters.</a:t>
            </a:r>
            <a:endParaRPr lang="en-CA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D524C8-1911-8E09-BB63-9816C0863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61" y="1029817"/>
            <a:ext cx="974598" cy="1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7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2464-D756-912B-2F5C-4F5A0765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910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Data Wrangling: Cleaning &amp; Encoding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D3AA-E3CD-FC48-7319-3D3EE093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1450205"/>
            <a:ext cx="10732008" cy="224746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b="1" dirty="0"/>
              <a:t>Data Cleaning Steps: </a:t>
            </a:r>
            <a:r>
              <a:rPr lang="en-US" sz="2600" dirty="0"/>
              <a:t>Removed 16 rows with "isFlaggedFraud" as 1, following the dataset's documentation.</a:t>
            </a:r>
          </a:p>
          <a:p>
            <a:pPr algn="just"/>
            <a:r>
              <a:rPr lang="en-US" sz="2600" b="1" dirty="0"/>
              <a:t>Merchant Transactions Exclusion: </a:t>
            </a:r>
            <a:r>
              <a:rPr lang="en-US" sz="2400" dirty="0"/>
              <a:t>Transactions involving merchants were removed as they were not linked to fraud, reducing non-fraudulent samples.</a:t>
            </a:r>
          </a:p>
          <a:p>
            <a:pPr algn="just"/>
            <a:r>
              <a:rPr lang="en-US" sz="2600" b="1" dirty="0"/>
              <a:t>Column Reduction: </a:t>
            </a:r>
            <a:r>
              <a:rPr lang="en-US" sz="2400" dirty="0"/>
              <a:t>Removed irrelevant string columns, keeping only numerical columns and the target attribute "</a:t>
            </a:r>
            <a:r>
              <a:rPr lang="en-US" sz="2400" dirty="0" err="1"/>
              <a:t>isFraud</a:t>
            </a:r>
            <a:r>
              <a:rPr lang="en-US" sz="2400" dirty="0"/>
              <a:t>.“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6837A-1755-8F35-3AAE-0D3C7409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10" y="188569"/>
            <a:ext cx="974598" cy="1231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4E0D4A-3DA9-1BE7-1996-B3E8692FA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3762321"/>
            <a:ext cx="11807952" cy="179642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9DC06B-8BCE-EB9F-22C1-2D6433E40B50}"/>
              </a:ext>
            </a:extLst>
          </p:cNvPr>
          <p:cNvSpPr txBox="1">
            <a:spLocks/>
          </p:cNvSpPr>
          <p:nvPr/>
        </p:nvSpPr>
        <p:spPr>
          <a:xfrm>
            <a:off x="954024" y="5688038"/>
            <a:ext cx="10515600" cy="204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Label Encoding: </a:t>
            </a:r>
            <a:r>
              <a:rPr lang="en-US" sz="2000" dirty="0"/>
              <a:t>The "type" column was label encoded, converting transaction types into numeric values, </a:t>
            </a:r>
            <a:r>
              <a:rPr lang="en-US" sz="2400" dirty="0"/>
              <a:t>before</a:t>
            </a:r>
            <a:r>
              <a:rPr lang="en-US" sz="2000" dirty="0"/>
              <a:t> proceeding to feature generation.</a:t>
            </a:r>
          </a:p>
        </p:txBody>
      </p:sp>
    </p:spTree>
    <p:extLst>
      <p:ext uri="{BB962C8B-B14F-4D97-AF65-F5344CB8AC3E}">
        <p14:creationId xmlns:p14="http://schemas.microsoft.com/office/powerpoint/2010/main" val="122595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</TotalTime>
  <Words>1646</Words>
  <Application>Microsoft Office PowerPoint</Application>
  <PresentationFormat>Widescreen</PresentationFormat>
  <Paragraphs>211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Online Payment Fraud Detection Model</vt:lpstr>
      <vt:lpstr>Agenda</vt:lpstr>
      <vt:lpstr>Online Frauds: Base Concept &amp; Motivation</vt:lpstr>
      <vt:lpstr>Proposed Solution: Ideation</vt:lpstr>
      <vt:lpstr>Proposed Solution: Workflow</vt:lpstr>
      <vt:lpstr>Utilized Data : Excavation &amp; Characteristics</vt:lpstr>
      <vt:lpstr>Utilized Data : Schema</vt:lpstr>
      <vt:lpstr>Exploratory Insights</vt:lpstr>
      <vt:lpstr>Data Wrangling: Cleaning &amp; Encoding </vt:lpstr>
      <vt:lpstr>Data Wrangling: Feature Generation</vt:lpstr>
      <vt:lpstr>Data Splitting &amp; Down Sampling </vt:lpstr>
      <vt:lpstr>Feature Selection : The Low Variance Check</vt:lpstr>
      <vt:lpstr>Feature Selection : The Correlation Check</vt:lpstr>
      <vt:lpstr>Feature Selection : BORUTA Check</vt:lpstr>
      <vt:lpstr>Model Training: Isolation Forest</vt:lpstr>
      <vt:lpstr>Model Training: Support Vector Machines</vt:lpstr>
      <vt:lpstr>Model Training: Autoencoder Neural Nets</vt:lpstr>
      <vt:lpstr>Model Training: Elliptic Envelope</vt:lpstr>
      <vt:lpstr>Comparative Analysis: Validation Metrics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Ketan Bhalerao</dc:creator>
  <cp:lastModifiedBy>Ketan Bhalerao</cp:lastModifiedBy>
  <cp:revision>1</cp:revision>
  <dcterms:created xsi:type="dcterms:W3CDTF">2024-08-06T00:00:15Z</dcterms:created>
  <dcterms:modified xsi:type="dcterms:W3CDTF">2024-08-06T01:28:17Z</dcterms:modified>
</cp:coreProperties>
</file>