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Helvetica Neue"/>
      <p:regular r:id="rId21"/>
      <p:bold r:id="rId22"/>
      <p:italic r:id="rId23"/>
      <p:boldItalic r:id="rId24"/>
    </p:embeddedFont>
    <p:embeddedFont>
      <p:font typeface="Helvetica Neue Ligh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9" roundtripDataSignature="AMtx7mico+Q5fgduoNa9O2pZz/YXiG0y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HelveticaNeueLight-bold.fntdata"/><Relationship Id="rId25" Type="http://schemas.openxmlformats.org/officeDocument/2006/relationships/font" Target="fonts/HelveticaNeueLight-regular.fntdata"/><Relationship Id="rId28" Type="http://schemas.openxmlformats.org/officeDocument/2006/relationships/font" Target="fonts/HelveticaNeueLight-boldItalic.fntdata"/><Relationship Id="rId27" Type="http://schemas.openxmlformats.org/officeDocument/2006/relationships/font" Target="fonts/HelveticaNeueLight-italic.fntdata"/><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be11ff48a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0" name="Google Shape;190;g26be11ff48a_0_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43 images, 86 bounding boxes (instances)    Recall = TP/TP+FN                              mAP - mean Average Precision IOU &gt;= 0.5    mean of all the average precision </a:t>
            </a:r>
            <a:endParaRPr/>
          </a:p>
          <a:p>
            <a:pPr indent="0" lvl="0" marL="0" rtl="0" algn="l">
              <a:lnSpc>
                <a:spcPct val="100000"/>
              </a:lnSpc>
              <a:spcBef>
                <a:spcPts val="0"/>
              </a:spcBef>
              <a:spcAft>
                <a:spcPts val="0"/>
              </a:spcAft>
              <a:buSzPts val="1400"/>
              <a:buNone/>
            </a:pPr>
            <a:r>
              <a:rPr lang="en-US"/>
              <a:t> Box Precision = TP/TP+FP</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ca6a183d90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0" name="Google Shape;200;g2ca6a183d90_0_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This is the confusion matrix of our model. We had more instances of some classes like normal stance, narrow stance and right lateral flexion. On the other hand frames of classes like wide stance, no lateral flexion and left lateral flexion. So our model overfitted for classes having more instances. We need more data frames for the classes having low instances like there was only 5 frames having no lateral flexion, in order to improve our model.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ca19652147_0_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0" name="Google Shape;210;g2ca19652147_0_4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c3f6648cc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4" name="Google Shape;224;g2c3f6648cc0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ca19652147_0_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g2ca19652147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c3f6648cc0_0_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g2c3f6648cc0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b8538cf2e2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5" name="Google Shape;115;g2b8538cf2e2_0_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We were given NCAA Division 1 female basketball athletes counterjump video. We first have rotated the video to align the plate at 0 degrees. We extracted 211 frames at the rate of 6.02 fps.</a:t>
            </a:r>
            <a:endParaRPr/>
          </a:p>
          <a:p>
            <a:pPr indent="0" lvl="0" marL="0" rtl="0" algn="l">
              <a:lnSpc>
                <a:spcPct val="100000"/>
              </a:lnSpc>
              <a:spcBef>
                <a:spcPts val="0"/>
              </a:spcBef>
              <a:spcAft>
                <a:spcPts val="0"/>
              </a:spcAft>
              <a:buSzPts val="1400"/>
              <a:buNone/>
            </a:pPr>
            <a:r>
              <a:rPr lang="en-US"/>
              <a:t>Then using media pipe we annotated 6 keypoints. Then calculated lateral flexion and stance width. We used media pipe instead of openPose because it had better PDJ (Percentage of detected joints).</a:t>
            </a:r>
            <a:br>
              <a:rPr lang="en-US"/>
            </a:br>
            <a:r>
              <a:rPr lang="en-US"/>
              <a:t>PDJ - Percentage of Detected Joints. PDJ is another metric that mitigates the short-limb problem. This metric considers a key point correct if the distance between the true and predicted joint is within a fraction of their torso's diameter.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a19652147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5" name="Google Shape;125;g2ca19652147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 order to automate this calculation using keypoints, we decided to train a model for doing the same. We compared YOLO v8 and MAsk R-CNN for segmentation tasks. This table compares different models over precision, recall, mAP,Inference time and FPS.</a:t>
            </a:r>
            <a:endParaRPr/>
          </a:p>
          <a:p>
            <a:pPr indent="0" lvl="0" marL="0" rtl="0" algn="l">
              <a:lnSpc>
                <a:spcPct val="100000"/>
              </a:lnSpc>
              <a:spcBef>
                <a:spcPts val="0"/>
              </a:spcBef>
              <a:spcAft>
                <a:spcPts val="0"/>
              </a:spcAft>
              <a:buSzPts val="1400"/>
              <a:buNone/>
            </a:pPr>
            <a:r>
              <a:rPr lang="en-US"/>
              <a:t> </a:t>
            </a:r>
            <a:endParaRPr/>
          </a:p>
          <a:p>
            <a:pPr indent="0" lvl="0" marL="0" rtl="0" algn="l">
              <a:lnSpc>
                <a:spcPct val="100000"/>
              </a:lnSpc>
              <a:spcBef>
                <a:spcPts val="0"/>
              </a:spcBef>
              <a:spcAft>
                <a:spcPts val="0"/>
              </a:spcAft>
              <a:buSzPts val="1400"/>
              <a:buNone/>
            </a:pPr>
            <a:r>
              <a:rPr lang="en-US"/>
              <a:t>So we have used YOLO v8 for error detection. It was pretrained on MS COCO dataset that consists of </a:t>
            </a:r>
            <a:r>
              <a:rPr lang="en-US">
                <a:solidFill>
                  <a:srgbClr val="212529"/>
                </a:solidFill>
                <a:highlight>
                  <a:srgbClr val="FFFFFF"/>
                </a:highlight>
                <a:latin typeface="Arial"/>
                <a:ea typeface="Arial"/>
                <a:cs typeface="Arial"/>
                <a:sym typeface="Arial"/>
              </a:rPr>
              <a:t>328K images.</a:t>
            </a:r>
            <a:br>
              <a:rPr lang="en-US"/>
            </a:br>
            <a:r>
              <a:rPr lang="en-US"/>
              <a:t>Yolov8 consists of 68 layers with 111 million parameters. Ratio of training, validation and test dataset is 70:20:10.</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ca6edaeb65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g2ca6edaeb65_0_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 order to automate this calculation using keypoints, we decided to train a model for doing the same. We compared YOLO v8 and MAsk R-CNN for segmentation tasks. This table compares different models over precision, recall, mAP,Inference time and FPS.</a:t>
            </a:r>
            <a:endParaRPr/>
          </a:p>
          <a:p>
            <a:pPr indent="0" lvl="0" marL="0" rtl="0" algn="l">
              <a:lnSpc>
                <a:spcPct val="100000"/>
              </a:lnSpc>
              <a:spcBef>
                <a:spcPts val="0"/>
              </a:spcBef>
              <a:spcAft>
                <a:spcPts val="0"/>
              </a:spcAft>
              <a:buSzPts val="1400"/>
              <a:buNone/>
            </a:pPr>
            <a:r>
              <a:rPr lang="en-US"/>
              <a:t> </a:t>
            </a:r>
            <a:endParaRPr/>
          </a:p>
          <a:p>
            <a:pPr indent="0" lvl="0" marL="0" rtl="0" algn="l">
              <a:lnSpc>
                <a:spcPct val="100000"/>
              </a:lnSpc>
              <a:spcBef>
                <a:spcPts val="0"/>
              </a:spcBef>
              <a:spcAft>
                <a:spcPts val="0"/>
              </a:spcAft>
              <a:buSzPts val="1400"/>
              <a:buNone/>
            </a:pPr>
            <a:r>
              <a:rPr lang="en-US"/>
              <a:t>So we have used YOLO v8 for error detection. It was pretrained on MS COCO dataset that consists of </a:t>
            </a:r>
            <a:r>
              <a:rPr lang="en-US">
                <a:solidFill>
                  <a:srgbClr val="212529"/>
                </a:solidFill>
                <a:highlight>
                  <a:srgbClr val="FFFFFF"/>
                </a:highlight>
                <a:latin typeface="Arial"/>
                <a:ea typeface="Arial"/>
                <a:cs typeface="Arial"/>
                <a:sym typeface="Arial"/>
              </a:rPr>
              <a:t>328K images.</a:t>
            </a:r>
            <a:br>
              <a:rPr lang="en-US"/>
            </a:br>
            <a:r>
              <a:rPr lang="en-US"/>
              <a:t>Yolov8 consists of 68 layers with 111 million parameters. Ratio of training, validation and test dataset is 70:20:10.</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be11ff48a_0_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g26be11ff48a_0_5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bdda6dbfd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7" name="Google Shape;157;g26bdda6dbfd_0_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6bff613d91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9" name="Google Shape;169;g26bff613d91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ca19652147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1" name="Google Shape;181;g2ca19652147_0_3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4" name="Shape 14"/>
        <p:cNvGrpSpPr/>
        <p:nvPr/>
      </p:nvGrpSpPr>
      <p:grpSpPr>
        <a:xfrm>
          <a:off x="0" y="0"/>
          <a:ext cx="0" cy="0"/>
          <a:chOff x="0" y="0"/>
          <a:chExt cx="0" cy="0"/>
        </a:xfrm>
      </p:grpSpPr>
      <p:sp>
        <p:nvSpPr>
          <p:cNvPr id="15" name="Google Shape;15;p12"/>
          <p:cNvSpPr txBox="1"/>
          <p:nvPr>
            <p:ph type="title"/>
          </p:nvPr>
        </p:nvSpPr>
        <p:spPr>
          <a:xfrm>
            <a:off x="844150" y="3874808"/>
            <a:ext cx="10515601" cy="835417"/>
          </a:xfrm>
          <a:prstGeom prst="rect">
            <a:avLst/>
          </a:prstGeom>
          <a:noFill/>
          <a:ln>
            <a:noFill/>
          </a:ln>
        </p:spPr>
        <p:txBody>
          <a:bodyPr anchorCtr="0" anchor="t" bIns="45700" lIns="45700" spcFirstLastPara="1" rIns="45700" wrap="square" tIns="45700">
            <a:normAutofit/>
          </a:bodyPr>
          <a:lstStyle>
            <a:lvl1pPr lvl="0" algn="ctr">
              <a:lnSpc>
                <a:spcPct val="90000"/>
              </a:lnSpc>
              <a:spcBef>
                <a:spcPts val="0"/>
              </a:spcBef>
              <a:spcAft>
                <a:spcPts val="0"/>
              </a:spcAft>
              <a:buClr>
                <a:srgbClr val="FEFEFE"/>
              </a:buClr>
              <a:buSzPts val="1800"/>
              <a:buNone/>
              <a:defRPr/>
            </a:lvl1pPr>
            <a:lvl2pPr lvl="1" algn="ctr">
              <a:lnSpc>
                <a:spcPct val="90000"/>
              </a:lnSpc>
              <a:spcBef>
                <a:spcPts val="0"/>
              </a:spcBef>
              <a:spcAft>
                <a:spcPts val="0"/>
              </a:spcAft>
              <a:buClr>
                <a:srgbClr val="FEFEFE"/>
              </a:buClr>
              <a:buSzPts val="1800"/>
              <a:buNone/>
              <a:defRPr/>
            </a:lvl2pPr>
            <a:lvl3pPr lvl="2" algn="ctr">
              <a:lnSpc>
                <a:spcPct val="90000"/>
              </a:lnSpc>
              <a:spcBef>
                <a:spcPts val="0"/>
              </a:spcBef>
              <a:spcAft>
                <a:spcPts val="0"/>
              </a:spcAft>
              <a:buClr>
                <a:srgbClr val="FEFEFE"/>
              </a:buClr>
              <a:buSzPts val="1800"/>
              <a:buNone/>
              <a:defRPr/>
            </a:lvl3pPr>
            <a:lvl4pPr lvl="3" algn="ctr">
              <a:lnSpc>
                <a:spcPct val="90000"/>
              </a:lnSpc>
              <a:spcBef>
                <a:spcPts val="0"/>
              </a:spcBef>
              <a:spcAft>
                <a:spcPts val="0"/>
              </a:spcAft>
              <a:buClr>
                <a:srgbClr val="FEFEFE"/>
              </a:buClr>
              <a:buSzPts val="1800"/>
              <a:buNone/>
              <a:defRPr/>
            </a:lvl4pPr>
            <a:lvl5pPr lvl="4" algn="ctr">
              <a:lnSpc>
                <a:spcPct val="90000"/>
              </a:lnSpc>
              <a:spcBef>
                <a:spcPts val="0"/>
              </a:spcBef>
              <a:spcAft>
                <a:spcPts val="0"/>
              </a:spcAft>
              <a:buClr>
                <a:srgbClr val="FEFEFE"/>
              </a:buClr>
              <a:buSzPts val="1800"/>
              <a:buNone/>
              <a:defRPr/>
            </a:lvl5pPr>
            <a:lvl6pPr lvl="5" algn="ctr">
              <a:lnSpc>
                <a:spcPct val="90000"/>
              </a:lnSpc>
              <a:spcBef>
                <a:spcPts val="0"/>
              </a:spcBef>
              <a:spcAft>
                <a:spcPts val="0"/>
              </a:spcAft>
              <a:buClr>
                <a:srgbClr val="FEFEFE"/>
              </a:buClr>
              <a:buSzPts val="1800"/>
              <a:buNone/>
              <a:defRPr/>
            </a:lvl6pPr>
            <a:lvl7pPr lvl="6" algn="ctr">
              <a:lnSpc>
                <a:spcPct val="90000"/>
              </a:lnSpc>
              <a:spcBef>
                <a:spcPts val="0"/>
              </a:spcBef>
              <a:spcAft>
                <a:spcPts val="0"/>
              </a:spcAft>
              <a:buClr>
                <a:srgbClr val="FEFEFE"/>
              </a:buClr>
              <a:buSzPts val="1800"/>
              <a:buNone/>
              <a:defRPr/>
            </a:lvl7pPr>
            <a:lvl8pPr lvl="7" algn="ctr">
              <a:lnSpc>
                <a:spcPct val="90000"/>
              </a:lnSpc>
              <a:spcBef>
                <a:spcPts val="0"/>
              </a:spcBef>
              <a:spcAft>
                <a:spcPts val="0"/>
              </a:spcAft>
              <a:buClr>
                <a:srgbClr val="FEFEFE"/>
              </a:buClr>
              <a:buSzPts val="1800"/>
              <a:buNone/>
              <a:defRPr/>
            </a:lvl8pPr>
            <a:lvl9pPr lvl="8" algn="ctr">
              <a:lnSpc>
                <a:spcPct val="90000"/>
              </a:lnSpc>
              <a:spcBef>
                <a:spcPts val="0"/>
              </a:spcBef>
              <a:spcAft>
                <a:spcPts val="0"/>
              </a:spcAft>
              <a:buClr>
                <a:srgbClr val="FEFEFE"/>
              </a:buClr>
              <a:buSzPts val="1800"/>
              <a:buNone/>
              <a:defRPr/>
            </a:lvl9pPr>
          </a:lstStyle>
          <a:p/>
        </p:txBody>
      </p:sp>
      <p:sp>
        <p:nvSpPr>
          <p:cNvPr id="16" name="Google Shape;16;p12"/>
          <p:cNvSpPr txBox="1"/>
          <p:nvPr>
            <p:ph idx="12" type="sldNum"/>
          </p:nvPr>
        </p:nvSpPr>
        <p:spPr>
          <a:xfrm>
            <a:off x="5892800" y="6172200"/>
            <a:ext cx="2844800" cy="3683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bg>
      <p:bgPr>
        <a:solidFill>
          <a:srgbClr val="F2F1EE"/>
        </a:solidFill>
      </p:bgPr>
    </p:bg>
    <p:spTree>
      <p:nvGrpSpPr>
        <p:cNvPr id="17" name="Shape 17"/>
        <p:cNvGrpSpPr/>
        <p:nvPr/>
      </p:nvGrpSpPr>
      <p:grpSpPr>
        <a:xfrm>
          <a:off x="0" y="0"/>
          <a:ext cx="0" cy="0"/>
          <a:chOff x="0" y="0"/>
          <a:chExt cx="0" cy="0"/>
        </a:xfrm>
      </p:grpSpPr>
      <p:grpSp>
        <p:nvGrpSpPr>
          <p:cNvPr id="18" name="Google Shape;18;p13"/>
          <p:cNvGrpSpPr/>
          <p:nvPr/>
        </p:nvGrpSpPr>
        <p:grpSpPr>
          <a:xfrm>
            <a:off x="-2" y="6756400"/>
            <a:ext cx="12192004" cy="105497"/>
            <a:chOff x="-1" y="0"/>
            <a:chExt cx="12192002" cy="105496"/>
          </a:xfrm>
        </p:grpSpPr>
        <p:pic>
          <p:nvPicPr>
            <p:cNvPr descr="Picture 8" id="19" name="Google Shape;19;p13"/>
            <p:cNvPicPr preferRelativeResize="0"/>
            <p:nvPr/>
          </p:nvPicPr>
          <p:blipFill rotWithShape="1">
            <a:blip r:embed="rId2">
              <a:alphaModFix/>
            </a:blip>
            <a:srcRect b="0" l="0" r="0" t="0"/>
            <a:stretch/>
          </p:blipFill>
          <p:spPr>
            <a:xfrm>
              <a:off x="1524000" y="0"/>
              <a:ext cx="9144000" cy="101600"/>
            </a:xfrm>
            <a:prstGeom prst="rect">
              <a:avLst/>
            </a:prstGeom>
            <a:noFill/>
            <a:ln>
              <a:noFill/>
            </a:ln>
          </p:spPr>
        </p:pic>
        <p:pic>
          <p:nvPicPr>
            <p:cNvPr descr="Picture 10" id="20" name="Google Shape;20;p13"/>
            <p:cNvPicPr preferRelativeResize="0"/>
            <p:nvPr/>
          </p:nvPicPr>
          <p:blipFill rotWithShape="1">
            <a:blip r:embed="rId2">
              <a:alphaModFix/>
            </a:blip>
            <a:srcRect b="15583" l="0" r="71580" t="0"/>
            <a:stretch/>
          </p:blipFill>
          <p:spPr>
            <a:xfrm>
              <a:off x="-1" y="0"/>
              <a:ext cx="2598718" cy="101600"/>
            </a:xfrm>
            <a:prstGeom prst="rect">
              <a:avLst/>
            </a:prstGeom>
            <a:noFill/>
            <a:ln>
              <a:noFill/>
            </a:ln>
          </p:spPr>
        </p:pic>
        <p:pic>
          <p:nvPicPr>
            <p:cNvPr descr="Picture 11" id="21" name="Google Shape;21;p13"/>
            <p:cNvPicPr preferRelativeResize="0"/>
            <p:nvPr/>
          </p:nvPicPr>
          <p:blipFill rotWithShape="1">
            <a:blip r:embed="rId2">
              <a:alphaModFix/>
            </a:blip>
            <a:srcRect b="15583" l="0" r="71580" t="0"/>
            <a:stretch/>
          </p:blipFill>
          <p:spPr>
            <a:xfrm>
              <a:off x="9593283" y="0"/>
              <a:ext cx="2598718" cy="105496"/>
            </a:xfrm>
            <a:prstGeom prst="rect">
              <a:avLst/>
            </a:prstGeom>
            <a:noFill/>
            <a:ln>
              <a:noFill/>
            </a:ln>
          </p:spPr>
        </p:pic>
      </p:grpSp>
      <p:sp>
        <p:nvSpPr>
          <p:cNvPr id="22" name="Google Shape;22;p13"/>
          <p:cNvSpPr txBox="1"/>
          <p:nvPr>
            <p:ph type="title"/>
          </p:nvPr>
        </p:nvSpPr>
        <p:spPr>
          <a:xfrm>
            <a:off x="594303" y="266700"/>
            <a:ext cx="10515601" cy="1325563"/>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4000"/>
              <a:buFont typeface="Helvetica Neue"/>
              <a:buNone/>
              <a:defRPr sz="4000">
                <a:solidFill>
                  <a:srgbClr val="000000"/>
                </a:solidFill>
              </a:defRPr>
            </a:lvl1pPr>
            <a:lvl2pPr lvl="1" algn="ctr">
              <a:lnSpc>
                <a:spcPct val="90000"/>
              </a:lnSpc>
              <a:spcBef>
                <a:spcPts val="0"/>
              </a:spcBef>
              <a:spcAft>
                <a:spcPts val="0"/>
              </a:spcAft>
              <a:buClr>
                <a:srgbClr val="FEFEFE"/>
              </a:buClr>
              <a:buSzPts val="1800"/>
              <a:buNone/>
              <a:defRPr/>
            </a:lvl2pPr>
            <a:lvl3pPr lvl="2" algn="ctr">
              <a:lnSpc>
                <a:spcPct val="90000"/>
              </a:lnSpc>
              <a:spcBef>
                <a:spcPts val="0"/>
              </a:spcBef>
              <a:spcAft>
                <a:spcPts val="0"/>
              </a:spcAft>
              <a:buClr>
                <a:srgbClr val="FEFEFE"/>
              </a:buClr>
              <a:buSzPts val="1800"/>
              <a:buNone/>
              <a:defRPr/>
            </a:lvl3pPr>
            <a:lvl4pPr lvl="3" algn="ctr">
              <a:lnSpc>
                <a:spcPct val="90000"/>
              </a:lnSpc>
              <a:spcBef>
                <a:spcPts val="0"/>
              </a:spcBef>
              <a:spcAft>
                <a:spcPts val="0"/>
              </a:spcAft>
              <a:buClr>
                <a:srgbClr val="FEFEFE"/>
              </a:buClr>
              <a:buSzPts val="1800"/>
              <a:buNone/>
              <a:defRPr/>
            </a:lvl4pPr>
            <a:lvl5pPr lvl="4" algn="ctr">
              <a:lnSpc>
                <a:spcPct val="90000"/>
              </a:lnSpc>
              <a:spcBef>
                <a:spcPts val="0"/>
              </a:spcBef>
              <a:spcAft>
                <a:spcPts val="0"/>
              </a:spcAft>
              <a:buClr>
                <a:srgbClr val="FEFEFE"/>
              </a:buClr>
              <a:buSzPts val="1800"/>
              <a:buNone/>
              <a:defRPr/>
            </a:lvl5pPr>
            <a:lvl6pPr lvl="5" algn="ctr">
              <a:lnSpc>
                <a:spcPct val="90000"/>
              </a:lnSpc>
              <a:spcBef>
                <a:spcPts val="0"/>
              </a:spcBef>
              <a:spcAft>
                <a:spcPts val="0"/>
              </a:spcAft>
              <a:buClr>
                <a:srgbClr val="FEFEFE"/>
              </a:buClr>
              <a:buSzPts val="1800"/>
              <a:buNone/>
              <a:defRPr/>
            </a:lvl6pPr>
            <a:lvl7pPr lvl="6" algn="ctr">
              <a:lnSpc>
                <a:spcPct val="90000"/>
              </a:lnSpc>
              <a:spcBef>
                <a:spcPts val="0"/>
              </a:spcBef>
              <a:spcAft>
                <a:spcPts val="0"/>
              </a:spcAft>
              <a:buClr>
                <a:srgbClr val="FEFEFE"/>
              </a:buClr>
              <a:buSzPts val="1800"/>
              <a:buNone/>
              <a:defRPr/>
            </a:lvl7pPr>
            <a:lvl8pPr lvl="7" algn="ctr">
              <a:lnSpc>
                <a:spcPct val="90000"/>
              </a:lnSpc>
              <a:spcBef>
                <a:spcPts val="0"/>
              </a:spcBef>
              <a:spcAft>
                <a:spcPts val="0"/>
              </a:spcAft>
              <a:buClr>
                <a:srgbClr val="FEFEFE"/>
              </a:buClr>
              <a:buSzPts val="1800"/>
              <a:buNone/>
              <a:defRPr/>
            </a:lvl8pPr>
            <a:lvl9pPr lvl="8" algn="ctr">
              <a:lnSpc>
                <a:spcPct val="90000"/>
              </a:lnSpc>
              <a:spcBef>
                <a:spcPts val="0"/>
              </a:spcBef>
              <a:spcAft>
                <a:spcPts val="0"/>
              </a:spcAft>
              <a:buClr>
                <a:srgbClr val="FEFEFE"/>
              </a:buClr>
              <a:buSzPts val="1800"/>
              <a:buNone/>
              <a:defRPr/>
            </a:lvl9pPr>
          </a:lstStyle>
          <a:p/>
        </p:txBody>
      </p:sp>
      <p:sp>
        <p:nvSpPr>
          <p:cNvPr id="23" name="Google Shape;23;p13"/>
          <p:cNvSpPr txBox="1"/>
          <p:nvPr>
            <p:ph idx="1" type="body"/>
          </p:nvPr>
        </p:nvSpPr>
        <p:spPr>
          <a:xfrm>
            <a:off x="582426" y="1768949"/>
            <a:ext cx="10515601" cy="4351339"/>
          </a:xfrm>
          <a:prstGeom prst="rect">
            <a:avLst/>
          </a:prstGeom>
          <a:noFill/>
          <a:ln>
            <a:noFill/>
          </a:ln>
        </p:spPr>
        <p:txBody>
          <a:bodyPr anchorCtr="0" anchor="t" bIns="45700" lIns="45700" spcFirstLastPara="1" rIns="45700" wrap="square" tIns="45700">
            <a:normAutofit/>
          </a:bodyPr>
          <a:lstStyle>
            <a:lvl1pPr indent="-381000" lvl="0" marL="457200" algn="l">
              <a:lnSpc>
                <a:spcPct val="90000"/>
              </a:lnSpc>
              <a:spcBef>
                <a:spcPts val="1000"/>
              </a:spcBef>
              <a:spcAft>
                <a:spcPts val="0"/>
              </a:spcAft>
              <a:buClr>
                <a:srgbClr val="000000"/>
              </a:buClr>
              <a:buSzPts val="2400"/>
              <a:buFont typeface="Helvetica Neue Light"/>
              <a:buChar char="•"/>
              <a:defRPr sz="2400"/>
            </a:lvl1pPr>
            <a:lvl2pPr indent="-381000" lvl="1" marL="914400" algn="l">
              <a:lnSpc>
                <a:spcPct val="90000"/>
              </a:lnSpc>
              <a:spcBef>
                <a:spcPts val="1000"/>
              </a:spcBef>
              <a:spcAft>
                <a:spcPts val="0"/>
              </a:spcAft>
              <a:buClr>
                <a:srgbClr val="000000"/>
              </a:buClr>
              <a:buSzPts val="2400"/>
              <a:buFont typeface="Helvetica Neue Light"/>
              <a:buChar char="•"/>
              <a:defRPr sz="2400"/>
            </a:lvl2pPr>
            <a:lvl3pPr indent="-381000" lvl="2" marL="1371600" algn="l">
              <a:lnSpc>
                <a:spcPct val="90000"/>
              </a:lnSpc>
              <a:spcBef>
                <a:spcPts val="1000"/>
              </a:spcBef>
              <a:spcAft>
                <a:spcPts val="0"/>
              </a:spcAft>
              <a:buClr>
                <a:srgbClr val="000000"/>
              </a:buClr>
              <a:buSzPts val="2400"/>
              <a:buFont typeface="Helvetica Neue Light"/>
              <a:buChar char="•"/>
              <a:defRPr sz="2400"/>
            </a:lvl3pPr>
            <a:lvl4pPr indent="-381000" lvl="3" marL="1828800" algn="l">
              <a:lnSpc>
                <a:spcPct val="90000"/>
              </a:lnSpc>
              <a:spcBef>
                <a:spcPts val="1000"/>
              </a:spcBef>
              <a:spcAft>
                <a:spcPts val="0"/>
              </a:spcAft>
              <a:buClr>
                <a:srgbClr val="000000"/>
              </a:buClr>
              <a:buSzPts val="2400"/>
              <a:buFont typeface="Helvetica Neue Light"/>
              <a:buChar char="•"/>
              <a:defRPr sz="2400"/>
            </a:lvl4pPr>
            <a:lvl5pPr indent="-381000" lvl="4" marL="2286000" algn="l">
              <a:lnSpc>
                <a:spcPct val="90000"/>
              </a:lnSpc>
              <a:spcBef>
                <a:spcPts val="1000"/>
              </a:spcBef>
              <a:spcAft>
                <a:spcPts val="0"/>
              </a:spcAft>
              <a:buClr>
                <a:srgbClr val="000000"/>
              </a:buClr>
              <a:buSzPts val="2400"/>
              <a:buFont typeface="Helvetica Neue Light"/>
              <a:buChar char="•"/>
              <a:defRPr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4" name="Google Shape;24;p13"/>
          <p:cNvSpPr txBox="1"/>
          <p:nvPr>
            <p:ph idx="12" type="sldNum"/>
          </p:nvPr>
        </p:nvSpPr>
        <p:spPr>
          <a:xfrm>
            <a:off x="11080189" y="6338767"/>
            <a:ext cx="273610" cy="26924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pic>
        <p:nvPicPr>
          <p:cNvPr descr="Picture 16" id="25" name="Google Shape;25;p13"/>
          <p:cNvPicPr preferRelativeResize="0"/>
          <p:nvPr/>
        </p:nvPicPr>
        <p:blipFill rotWithShape="1">
          <a:blip r:embed="rId3">
            <a:alphaModFix/>
          </a:blip>
          <a:srcRect b="38396" l="29654" r="29479" t="38312"/>
          <a:stretch/>
        </p:blipFill>
        <p:spPr>
          <a:xfrm>
            <a:off x="358813" y="6038947"/>
            <a:ext cx="1365813" cy="59899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bg>
      <p:bgPr>
        <a:solidFill>
          <a:srgbClr val="F2F1EE"/>
        </a:solidFill>
      </p:bgPr>
    </p:bg>
    <p:spTree>
      <p:nvGrpSpPr>
        <p:cNvPr id="26" name="Shape 26"/>
        <p:cNvGrpSpPr/>
        <p:nvPr/>
      </p:nvGrpSpPr>
      <p:grpSpPr>
        <a:xfrm>
          <a:off x="0" y="0"/>
          <a:ext cx="0" cy="0"/>
          <a:chOff x="0" y="0"/>
          <a:chExt cx="0" cy="0"/>
        </a:xfrm>
      </p:grpSpPr>
      <p:grpSp>
        <p:nvGrpSpPr>
          <p:cNvPr id="27" name="Google Shape;27;p14"/>
          <p:cNvGrpSpPr/>
          <p:nvPr/>
        </p:nvGrpSpPr>
        <p:grpSpPr>
          <a:xfrm>
            <a:off x="-2" y="6756400"/>
            <a:ext cx="12192004" cy="105497"/>
            <a:chOff x="-1" y="0"/>
            <a:chExt cx="12192002" cy="105496"/>
          </a:xfrm>
        </p:grpSpPr>
        <p:pic>
          <p:nvPicPr>
            <p:cNvPr descr="Picture 8" id="28" name="Google Shape;28;p14"/>
            <p:cNvPicPr preferRelativeResize="0"/>
            <p:nvPr/>
          </p:nvPicPr>
          <p:blipFill rotWithShape="1">
            <a:blip r:embed="rId2">
              <a:alphaModFix/>
            </a:blip>
            <a:srcRect b="0" l="0" r="0" t="0"/>
            <a:stretch/>
          </p:blipFill>
          <p:spPr>
            <a:xfrm>
              <a:off x="1524000" y="0"/>
              <a:ext cx="9144000" cy="101600"/>
            </a:xfrm>
            <a:prstGeom prst="rect">
              <a:avLst/>
            </a:prstGeom>
            <a:noFill/>
            <a:ln>
              <a:noFill/>
            </a:ln>
          </p:spPr>
        </p:pic>
        <p:pic>
          <p:nvPicPr>
            <p:cNvPr descr="Picture 10" id="29" name="Google Shape;29;p14"/>
            <p:cNvPicPr preferRelativeResize="0"/>
            <p:nvPr/>
          </p:nvPicPr>
          <p:blipFill rotWithShape="1">
            <a:blip r:embed="rId2">
              <a:alphaModFix/>
            </a:blip>
            <a:srcRect b="15583" l="0" r="71580" t="0"/>
            <a:stretch/>
          </p:blipFill>
          <p:spPr>
            <a:xfrm>
              <a:off x="-1" y="0"/>
              <a:ext cx="2598718" cy="101600"/>
            </a:xfrm>
            <a:prstGeom prst="rect">
              <a:avLst/>
            </a:prstGeom>
            <a:noFill/>
            <a:ln>
              <a:noFill/>
            </a:ln>
          </p:spPr>
        </p:pic>
        <p:pic>
          <p:nvPicPr>
            <p:cNvPr descr="Picture 11" id="30" name="Google Shape;30;p14"/>
            <p:cNvPicPr preferRelativeResize="0"/>
            <p:nvPr/>
          </p:nvPicPr>
          <p:blipFill rotWithShape="1">
            <a:blip r:embed="rId2">
              <a:alphaModFix/>
            </a:blip>
            <a:srcRect b="15583" l="0" r="71580" t="0"/>
            <a:stretch/>
          </p:blipFill>
          <p:spPr>
            <a:xfrm>
              <a:off x="9593283" y="0"/>
              <a:ext cx="2598718" cy="105496"/>
            </a:xfrm>
            <a:prstGeom prst="rect">
              <a:avLst/>
            </a:prstGeom>
            <a:noFill/>
            <a:ln>
              <a:noFill/>
            </a:ln>
          </p:spPr>
        </p:pic>
      </p:grpSp>
      <p:sp>
        <p:nvSpPr>
          <p:cNvPr id="31" name="Google Shape;31;p14"/>
          <p:cNvSpPr txBox="1"/>
          <p:nvPr>
            <p:ph type="title"/>
          </p:nvPr>
        </p:nvSpPr>
        <p:spPr>
          <a:xfrm>
            <a:off x="831850" y="1709738"/>
            <a:ext cx="10515600" cy="2852737"/>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7D1916"/>
              </a:buClr>
              <a:buSzPts val="5400"/>
              <a:buFont typeface="Helvetica Neue"/>
              <a:buNone/>
              <a:defRPr sz="5400">
                <a:solidFill>
                  <a:srgbClr val="7D1916"/>
                </a:solidFill>
              </a:defRPr>
            </a:lvl1pPr>
            <a:lvl2pPr lvl="1" algn="ctr">
              <a:lnSpc>
                <a:spcPct val="90000"/>
              </a:lnSpc>
              <a:spcBef>
                <a:spcPts val="0"/>
              </a:spcBef>
              <a:spcAft>
                <a:spcPts val="0"/>
              </a:spcAft>
              <a:buClr>
                <a:srgbClr val="FEFEFE"/>
              </a:buClr>
              <a:buSzPts val="1800"/>
              <a:buNone/>
              <a:defRPr/>
            </a:lvl2pPr>
            <a:lvl3pPr lvl="2" algn="ctr">
              <a:lnSpc>
                <a:spcPct val="90000"/>
              </a:lnSpc>
              <a:spcBef>
                <a:spcPts val="0"/>
              </a:spcBef>
              <a:spcAft>
                <a:spcPts val="0"/>
              </a:spcAft>
              <a:buClr>
                <a:srgbClr val="FEFEFE"/>
              </a:buClr>
              <a:buSzPts val="1800"/>
              <a:buNone/>
              <a:defRPr/>
            </a:lvl3pPr>
            <a:lvl4pPr lvl="3" algn="ctr">
              <a:lnSpc>
                <a:spcPct val="90000"/>
              </a:lnSpc>
              <a:spcBef>
                <a:spcPts val="0"/>
              </a:spcBef>
              <a:spcAft>
                <a:spcPts val="0"/>
              </a:spcAft>
              <a:buClr>
                <a:srgbClr val="FEFEFE"/>
              </a:buClr>
              <a:buSzPts val="1800"/>
              <a:buNone/>
              <a:defRPr/>
            </a:lvl4pPr>
            <a:lvl5pPr lvl="4" algn="ctr">
              <a:lnSpc>
                <a:spcPct val="90000"/>
              </a:lnSpc>
              <a:spcBef>
                <a:spcPts val="0"/>
              </a:spcBef>
              <a:spcAft>
                <a:spcPts val="0"/>
              </a:spcAft>
              <a:buClr>
                <a:srgbClr val="FEFEFE"/>
              </a:buClr>
              <a:buSzPts val="1800"/>
              <a:buNone/>
              <a:defRPr/>
            </a:lvl5pPr>
            <a:lvl6pPr lvl="5" algn="ctr">
              <a:lnSpc>
                <a:spcPct val="90000"/>
              </a:lnSpc>
              <a:spcBef>
                <a:spcPts val="0"/>
              </a:spcBef>
              <a:spcAft>
                <a:spcPts val="0"/>
              </a:spcAft>
              <a:buClr>
                <a:srgbClr val="FEFEFE"/>
              </a:buClr>
              <a:buSzPts val="1800"/>
              <a:buNone/>
              <a:defRPr/>
            </a:lvl6pPr>
            <a:lvl7pPr lvl="6" algn="ctr">
              <a:lnSpc>
                <a:spcPct val="90000"/>
              </a:lnSpc>
              <a:spcBef>
                <a:spcPts val="0"/>
              </a:spcBef>
              <a:spcAft>
                <a:spcPts val="0"/>
              </a:spcAft>
              <a:buClr>
                <a:srgbClr val="FEFEFE"/>
              </a:buClr>
              <a:buSzPts val="1800"/>
              <a:buNone/>
              <a:defRPr/>
            </a:lvl7pPr>
            <a:lvl8pPr lvl="7" algn="ctr">
              <a:lnSpc>
                <a:spcPct val="90000"/>
              </a:lnSpc>
              <a:spcBef>
                <a:spcPts val="0"/>
              </a:spcBef>
              <a:spcAft>
                <a:spcPts val="0"/>
              </a:spcAft>
              <a:buClr>
                <a:srgbClr val="FEFEFE"/>
              </a:buClr>
              <a:buSzPts val="1800"/>
              <a:buNone/>
              <a:defRPr/>
            </a:lvl8pPr>
            <a:lvl9pPr lvl="8" algn="ctr">
              <a:lnSpc>
                <a:spcPct val="90000"/>
              </a:lnSpc>
              <a:spcBef>
                <a:spcPts val="0"/>
              </a:spcBef>
              <a:spcAft>
                <a:spcPts val="0"/>
              </a:spcAft>
              <a:buClr>
                <a:srgbClr val="FEFEFE"/>
              </a:buClr>
              <a:buSzPts val="1800"/>
              <a:buNone/>
              <a:defRPr/>
            </a:lvl9pPr>
          </a:lstStyle>
          <a:p/>
        </p:txBody>
      </p:sp>
      <p:sp>
        <p:nvSpPr>
          <p:cNvPr id="32" name="Google Shape;32;p14"/>
          <p:cNvSpPr txBox="1"/>
          <p:nvPr>
            <p:ph idx="1" type="body"/>
          </p:nvPr>
        </p:nvSpPr>
        <p:spPr>
          <a:xfrm>
            <a:off x="831850" y="4589462"/>
            <a:ext cx="10515600" cy="1500188"/>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888888"/>
              </a:buClr>
              <a:buSzPts val="2000"/>
              <a:buFont typeface="Helvetica Neue Light"/>
              <a:buNone/>
              <a:defRPr sz="2000">
                <a:solidFill>
                  <a:srgbClr val="888888"/>
                </a:solidFill>
              </a:defRPr>
            </a:lvl1pPr>
            <a:lvl2pPr indent="-228600" lvl="1" marL="914400" algn="l">
              <a:lnSpc>
                <a:spcPct val="90000"/>
              </a:lnSpc>
              <a:spcBef>
                <a:spcPts val="1000"/>
              </a:spcBef>
              <a:spcAft>
                <a:spcPts val="0"/>
              </a:spcAft>
              <a:buClr>
                <a:srgbClr val="888888"/>
              </a:buClr>
              <a:buSzPts val="2000"/>
              <a:buFont typeface="Helvetica Neue Light"/>
              <a:buNone/>
              <a:defRPr sz="2000">
                <a:solidFill>
                  <a:srgbClr val="888888"/>
                </a:solidFill>
              </a:defRPr>
            </a:lvl2pPr>
            <a:lvl3pPr indent="-228600" lvl="2" marL="1371600" algn="l">
              <a:lnSpc>
                <a:spcPct val="90000"/>
              </a:lnSpc>
              <a:spcBef>
                <a:spcPts val="1000"/>
              </a:spcBef>
              <a:spcAft>
                <a:spcPts val="0"/>
              </a:spcAft>
              <a:buClr>
                <a:srgbClr val="888888"/>
              </a:buClr>
              <a:buSzPts val="2000"/>
              <a:buFont typeface="Helvetica Neue Light"/>
              <a:buNone/>
              <a:defRPr sz="2000">
                <a:solidFill>
                  <a:srgbClr val="888888"/>
                </a:solidFill>
              </a:defRPr>
            </a:lvl3pPr>
            <a:lvl4pPr indent="-228600" lvl="3" marL="1828800" algn="l">
              <a:lnSpc>
                <a:spcPct val="90000"/>
              </a:lnSpc>
              <a:spcBef>
                <a:spcPts val="1000"/>
              </a:spcBef>
              <a:spcAft>
                <a:spcPts val="0"/>
              </a:spcAft>
              <a:buClr>
                <a:srgbClr val="888888"/>
              </a:buClr>
              <a:buSzPts val="2000"/>
              <a:buFont typeface="Helvetica Neue Light"/>
              <a:buNone/>
              <a:defRPr sz="2000">
                <a:solidFill>
                  <a:srgbClr val="888888"/>
                </a:solidFill>
              </a:defRPr>
            </a:lvl4pPr>
            <a:lvl5pPr indent="-228600" lvl="4" marL="2286000" algn="l">
              <a:lnSpc>
                <a:spcPct val="90000"/>
              </a:lnSpc>
              <a:spcBef>
                <a:spcPts val="1000"/>
              </a:spcBef>
              <a:spcAft>
                <a:spcPts val="0"/>
              </a:spcAft>
              <a:buClr>
                <a:srgbClr val="888888"/>
              </a:buClr>
              <a:buSzPts val="2000"/>
              <a:buFont typeface="Helvetica Neue Light"/>
              <a:buNone/>
              <a:defRPr sz="2000">
                <a:solidFill>
                  <a:srgbClr val="888888"/>
                </a:solidFill>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33" name="Google Shape;33;p14"/>
          <p:cNvSpPr txBox="1"/>
          <p:nvPr>
            <p:ph idx="12" type="sldNum"/>
          </p:nvPr>
        </p:nvSpPr>
        <p:spPr>
          <a:xfrm>
            <a:off x="11080189" y="6338767"/>
            <a:ext cx="273610" cy="26924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pic>
        <p:nvPicPr>
          <p:cNvPr descr="Picture 16" id="34" name="Google Shape;34;p14"/>
          <p:cNvPicPr preferRelativeResize="0"/>
          <p:nvPr/>
        </p:nvPicPr>
        <p:blipFill rotWithShape="1">
          <a:blip r:embed="rId3">
            <a:alphaModFix/>
          </a:blip>
          <a:srcRect b="38396" l="29654" r="29479" t="38312"/>
          <a:stretch/>
        </p:blipFill>
        <p:spPr>
          <a:xfrm>
            <a:off x="358813" y="6038947"/>
            <a:ext cx="1365813" cy="59899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bg>
      <p:bgPr>
        <a:solidFill>
          <a:srgbClr val="F2F1EE"/>
        </a:solidFill>
      </p:bgPr>
    </p:bg>
    <p:spTree>
      <p:nvGrpSpPr>
        <p:cNvPr id="35" name="Shape 35"/>
        <p:cNvGrpSpPr/>
        <p:nvPr/>
      </p:nvGrpSpPr>
      <p:grpSpPr>
        <a:xfrm>
          <a:off x="0" y="0"/>
          <a:ext cx="0" cy="0"/>
          <a:chOff x="0" y="0"/>
          <a:chExt cx="0" cy="0"/>
        </a:xfrm>
      </p:grpSpPr>
      <p:grpSp>
        <p:nvGrpSpPr>
          <p:cNvPr id="36" name="Google Shape;36;p15"/>
          <p:cNvGrpSpPr/>
          <p:nvPr/>
        </p:nvGrpSpPr>
        <p:grpSpPr>
          <a:xfrm>
            <a:off x="-2" y="6756400"/>
            <a:ext cx="12192004" cy="105497"/>
            <a:chOff x="-1" y="0"/>
            <a:chExt cx="12192002" cy="105496"/>
          </a:xfrm>
        </p:grpSpPr>
        <p:pic>
          <p:nvPicPr>
            <p:cNvPr descr="Picture 8" id="37" name="Google Shape;37;p15"/>
            <p:cNvPicPr preferRelativeResize="0"/>
            <p:nvPr/>
          </p:nvPicPr>
          <p:blipFill rotWithShape="1">
            <a:blip r:embed="rId2">
              <a:alphaModFix/>
            </a:blip>
            <a:srcRect b="0" l="0" r="0" t="0"/>
            <a:stretch/>
          </p:blipFill>
          <p:spPr>
            <a:xfrm>
              <a:off x="1524000" y="0"/>
              <a:ext cx="9144000" cy="101600"/>
            </a:xfrm>
            <a:prstGeom prst="rect">
              <a:avLst/>
            </a:prstGeom>
            <a:noFill/>
            <a:ln>
              <a:noFill/>
            </a:ln>
          </p:spPr>
        </p:pic>
        <p:pic>
          <p:nvPicPr>
            <p:cNvPr descr="Picture 10" id="38" name="Google Shape;38;p15"/>
            <p:cNvPicPr preferRelativeResize="0"/>
            <p:nvPr/>
          </p:nvPicPr>
          <p:blipFill rotWithShape="1">
            <a:blip r:embed="rId2">
              <a:alphaModFix/>
            </a:blip>
            <a:srcRect b="15583" l="0" r="71580" t="0"/>
            <a:stretch/>
          </p:blipFill>
          <p:spPr>
            <a:xfrm>
              <a:off x="-1" y="0"/>
              <a:ext cx="2598718" cy="101600"/>
            </a:xfrm>
            <a:prstGeom prst="rect">
              <a:avLst/>
            </a:prstGeom>
            <a:noFill/>
            <a:ln>
              <a:noFill/>
            </a:ln>
          </p:spPr>
        </p:pic>
        <p:pic>
          <p:nvPicPr>
            <p:cNvPr descr="Picture 11" id="39" name="Google Shape;39;p15"/>
            <p:cNvPicPr preferRelativeResize="0"/>
            <p:nvPr/>
          </p:nvPicPr>
          <p:blipFill rotWithShape="1">
            <a:blip r:embed="rId2">
              <a:alphaModFix/>
            </a:blip>
            <a:srcRect b="15583" l="0" r="71580" t="0"/>
            <a:stretch/>
          </p:blipFill>
          <p:spPr>
            <a:xfrm>
              <a:off x="9593283" y="0"/>
              <a:ext cx="2598718" cy="105496"/>
            </a:xfrm>
            <a:prstGeom prst="rect">
              <a:avLst/>
            </a:prstGeom>
            <a:noFill/>
            <a:ln>
              <a:noFill/>
            </a:ln>
          </p:spPr>
        </p:pic>
      </p:grpSp>
      <p:sp>
        <p:nvSpPr>
          <p:cNvPr id="40" name="Google Shape;40;p15"/>
          <p:cNvSpPr txBox="1"/>
          <p:nvPr>
            <p:ph type="title"/>
          </p:nvPr>
        </p:nvSpPr>
        <p:spPr>
          <a:xfrm>
            <a:off x="838200" y="365125"/>
            <a:ext cx="10515600" cy="1325563"/>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4000"/>
              <a:buFont typeface="Helvetica Neue"/>
              <a:buNone/>
              <a:defRPr sz="4000">
                <a:solidFill>
                  <a:srgbClr val="000000"/>
                </a:solidFill>
              </a:defRPr>
            </a:lvl1pPr>
            <a:lvl2pPr lvl="1" algn="ctr">
              <a:lnSpc>
                <a:spcPct val="90000"/>
              </a:lnSpc>
              <a:spcBef>
                <a:spcPts val="0"/>
              </a:spcBef>
              <a:spcAft>
                <a:spcPts val="0"/>
              </a:spcAft>
              <a:buClr>
                <a:srgbClr val="FEFEFE"/>
              </a:buClr>
              <a:buSzPts val="1800"/>
              <a:buNone/>
              <a:defRPr/>
            </a:lvl2pPr>
            <a:lvl3pPr lvl="2" algn="ctr">
              <a:lnSpc>
                <a:spcPct val="90000"/>
              </a:lnSpc>
              <a:spcBef>
                <a:spcPts val="0"/>
              </a:spcBef>
              <a:spcAft>
                <a:spcPts val="0"/>
              </a:spcAft>
              <a:buClr>
                <a:srgbClr val="FEFEFE"/>
              </a:buClr>
              <a:buSzPts val="1800"/>
              <a:buNone/>
              <a:defRPr/>
            </a:lvl3pPr>
            <a:lvl4pPr lvl="3" algn="ctr">
              <a:lnSpc>
                <a:spcPct val="90000"/>
              </a:lnSpc>
              <a:spcBef>
                <a:spcPts val="0"/>
              </a:spcBef>
              <a:spcAft>
                <a:spcPts val="0"/>
              </a:spcAft>
              <a:buClr>
                <a:srgbClr val="FEFEFE"/>
              </a:buClr>
              <a:buSzPts val="1800"/>
              <a:buNone/>
              <a:defRPr/>
            </a:lvl4pPr>
            <a:lvl5pPr lvl="4" algn="ctr">
              <a:lnSpc>
                <a:spcPct val="90000"/>
              </a:lnSpc>
              <a:spcBef>
                <a:spcPts val="0"/>
              </a:spcBef>
              <a:spcAft>
                <a:spcPts val="0"/>
              </a:spcAft>
              <a:buClr>
                <a:srgbClr val="FEFEFE"/>
              </a:buClr>
              <a:buSzPts val="1800"/>
              <a:buNone/>
              <a:defRPr/>
            </a:lvl5pPr>
            <a:lvl6pPr lvl="5" algn="ctr">
              <a:lnSpc>
                <a:spcPct val="90000"/>
              </a:lnSpc>
              <a:spcBef>
                <a:spcPts val="0"/>
              </a:spcBef>
              <a:spcAft>
                <a:spcPts val="0"/>
              </a:spcAft>
              <a:buClr>
                <a:srgbClr val="FEFEFE"/>
              </a:buClr>
              <a:buSzPts val="1800"/>
              <a:buNone/>
              <a:defRPr/>
            </a:lvl6pPr>
            <a:lvl7pPr lvl="6" algn="ctr">
              <a:lnSpc>
                <a:spcPct val="90000"/>
              </a:lnSpc>
              <a:spcBef>
                <a:spcPts val="0"/>
              </a:spcBef>
              <a:spcAft>
                <a:spcPts val="0"/>
              </a:spcAft>
              <a:buClr>
                <a:srgbClr val="FEFEFE"/>
              </a:buClr>
              <a:buSzPts val="1800"/>
              <a:buNone/>
              <a:defRPr/>
            </a:lvl7pPr>
            <a:lvl8pPr lvl="7" algn="ctr">
              <a:lnSpc>
                <a:spcPct val="90000"/>
              </a:lnSpc>
              <a:spcBef>
                <a:spcPts val="0"/>
              </a:spcBef>
              <a:spcAft>
                <a:spcPts val="0"/>
              </a:spcAft>
              <a:buClr>
                <a:srgbClr val="FEFEFE"/>
              </a:buClr>
              <a:buSzPts val="1800"/>
              <a:buNone/>
              <a:defRPr/>
            </a:lvl8pPr>
            <a:lvl9pPr lvl="8" algn="ctr">
              <a:lnSpc>
                <a:spcPct val="90000"/>
              </a:lnSpc>
              <a:spcBef>
                <a:spcPts val="0"/>
              </a:spcBef>
              <a:spcAft>
                <a:spcPts val="0"/>
              </a:spcAft>
              <a:buClr>
                <a:srgbClr val="FEFEFE"/>
              </a:buClr>
              <a:buSzPts val="1800"/>
              <a:buNone/>
              <a:defRPr/>
            </a:lvl9pPr>
          </a:lstStyle>
          <a:p/>
        </p:txBody>
      </p:sp>
      <p:sp>
        <p:nvSpPr>
          <p:cNvPr id="41" name="Google Shape;41;p15"/>
          <p:cNvSpPr txBox="1"/>
          <p:nvPr>
            <p:ph idx="1" type="body"/>
          </p:nvPr>
        </p:nvSpPr>
        <p:spPr>
          <a:xfrm>
            <a:off x="838200" y="1825625"/>
            <a:ext cx="5181600" cy="435133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42" name="Google Shape;42;p15"/>
          <p:cNvSpPr txBox="1"/>
          <p:nvPr>
            <p:ph idx="12" type="sldNum"/>
          </p:nvPr>
        </p:nvSpPr>
        <p:spPr>
          <a:xfrm>
            <a:off x="11080189" y="6338767"/>
            <a:ext cx="273610" cy="26924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pic>
        <p:nvPicPr>
          <p:cNvPr descr="Picture 12" id="43" name="Google Shape;43;p15"/>
          <p:cNvPicPr preferRelativeResize="0"/>
          <p:nvPr/>
        </p:nvPicPr>
        <p:blipFill rotWithShape="1">
          <a:blip r:embed="rId3">
            <a:alphaModFix/>
          </a:blip>
          <a:srcRect b="38396" l="29654" r="29479" t="38312"/>
          <a:stretch/>
        </p:blipFill>
        <p:spPr>
          <a:xfrm>
            <a:off x="358813" y="6038947"/>
            <a:ext cx="1365813" cy="59899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p:cSld name="Comparison">
    <p:bg>
      <p:bgPr>
        <a:solidFill>
          <a:srgbClr val="F2F1EE"/>
        </a:solidFill>
      </p:bgPr>
    </p:bg>
    <p:spTree>
      <p:nvGrpSpPr>
        <p:cNvPr id="44" name="Shape 44"/>
        <p:cNvGrpSpPr/>
        <p:nvPr/>
      </p:nvGrpSpPr>
      <p:grpSpPr>
        <a:xfrm>
          <a:off x="0" y="0"/>
          <a:ext cx="0" cy="0"/>
          <a:chOff x="0" y="0"/>
          <a:chExt cx="0" cy="0"/>
        </a:xfrm>
      </p:grpSpPr>
      <p:grpSp>
        <p:nvGrpSpPr>
          <p:cNvPr id="45" name="Google Shape;45;p16"/>
          <p:cNvGrpSpPr/>
          <p:nvPr/>
        </p:nvGrpSpPr>
        <p:grpSpPr>
          <a:xfrm>
            <a:off x="-2" y="6756400"/>
            <a:ext cx="12192004" cy="105497"/>
            <a:chOff x="-1" y="0"/>
            <a:chExt cx="12192002" cy="105496"/>
          </a:xfrm>
        </p:grpSpPr>
        <p:pic>
          <p:nvPicPr>
            <p:cNvPr descr="Picture 8" id="46" name="Google Shape;46;p16"/>
            <p:cNvPicPr preferRelativeResize="0"/>
            <p:nvPr/>
          </p:nvPicPr>
          <p:blipFill rotWithShape="1">
            <a:blip r:embed="rId2">
              <a:alphaModFix/>
            </a:blip>
            <a:srcRect b="0" l="0" r="0" t="0"/>
            <a:stretch/>
          </p:blipFill>
          <p:spPr>
            <a:xfrm>
              <a:off x="1524000" y="0"/>
              <a:ext cx="9144000" cy="101600"/>
            </a:xfrm>
            <a:prstGeom prst="rect">
              <a:avLst/>
            </a:prstGeom>
            <a:noFill/>
            <a:ln>
              <a:noFill/>
            </a:ln>
          </p:spPr>
        </p:pic>
        <p:pic>
          <p:nvPicPr>
            <p:cNvPr descr="Picture 10" id="47" name="Google Shape;47;p16"/>
            <p:cNvPicPr preferRelativeResize="0"/>
            <p:nvPr/>
          </p:nvPicPr>
          <p:blipFill rotWithShape="1">
            <a:blip r:embed="rId2">
              <a:alphaModFix/>
            </a:blip>
            <a:srcRect b="15583" l="0" r="71580" t="0"/>
            <a:stretch/>
          </p:blipFill>
          <p:spPr>
            <a:xfrm>
              <a:off x="-1" y="0"/>
              <a:ext cx="2598718" cy="101600"/>
            </a:xfrm>
            <a:prstGeom prst="rect">
              <a:avLst/>
            </a:prstGeom>
            <a:noFill/>
            <a:ln>
              <a:noFill/>
            </a:ln>
          </p:spPr>
        </p:pic>
        <p:pic>
          <p:nvPicPr>
            <p:cNvPr descr="Picture 11" id="48" name="Google Shape;48;p16"/>
            <p:cNvPicPr preferRelativeResize="0"/>
            <p:nvPr/>
          </p:nvPicPr>
          <p:blipFill rotWithShape="1">
            <a:blip r:embed="rId2">
              <a:alphaModFix/>
            </a:blip>
            <a:srcRect b="15583" l="0" r="71580" t="0"/>
            <a:stretch/>
          </p:blipFill>
          <p:spPr>
            <a:xfrm>
              <a:off x="9593283" y="0"/>
              <a:ext cx="2598718" cy="105496"/>
            </a:xfrm>
            <a:prstGeom prst="rect">
              <a:avLst/>
            </a:prstGeom>
            <a:noFill/>
            <a:ln>
              <a:noFill/>
            </a:ln>
          </p:spPr>
        </p:pic>
      </p:grpSp>
      <p:sp>
        <p:nvSpPr>
          <p:cNvPr id="49" name="Google Shape;49;p16"/>
          <p:cNvSpPr txBox="1"/>
          <p:nvPr>
            <p:ph type="title"/>
          </p:nvPr>
        </p:nvSpPr>
        <p:spPr>
          <a:xfrm>
            <a:off x="839787" y="365125"/>
            <a:ext cx="10515601" cy="1325563"/>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4000"/>
              <a:buFont typeface="Helvetica Neue"/>
              <a:buNone/>
              <a:defRPr sz="4000">
                <a:solidFill>
                  <a:srgbClr val="000000"/>
                </a:solidFill>
              </a:defRPr>
            </a:lvl1pPr>
            <a:lvl2pPr lvl="1" algn="ctr">
              <a:lnSpc>
                <a:spcPct val="90000"/>
              </a:lnSpc>
              <a:spcBef>
                <a:spcPts val="0"/>
              </a:spcBef>
              <a:spcAft>
                <a:spcPts val="0"/>
              </a:spcAft>
              <a:buClr>
                <a:srgbClr val="FEFEFE"/>
              </a:buClr>
              <a:buSzPts val="1800"/>
              <a:buNone/>
              <a:defRPr/>
            </a:lvl2pPr>
            <a:lvl3pPr lvl="2" algn="ctr">
              <a:lnSpc>
                <a:spcPct val="90000"/>
              </a:lnSpc>
              <a:spcBef>
                <a:spcPts val="0"/>
              </a:spcBef>
              <a:spcAft>
                <a:spcPts val="0"/>
              </a:spcAft>
              <a:buClr>
                <a:srgbClr val="FEFEFE"/>
              </a:buClr>
              <a:buSzPts val="1800"/>
              <a:buNone/>
              <a:defRPr/>
            </a:lvl3pPr>
            <a:lvl4pPr lvl="3" algn="ctr">
              <a:lnSpc>
                <a:spcPct val="90000"/>
              </a:lnSpc>
              <a:spcBef>
                <a:spcPts val="0"/>
              </a:spcBef>
              <a:spcAft>
                <a:spcPts val="0"/>
              </a:spcAft>
              <a:buClr>
                <a:srgbClr val="FEFEFE"/>
              </a:buClr>
              <a:buSzPts val="1800"/>
              <a:buNone/>
              <a:defRPr/>
            </a:lvl4pPr>
            <a:lvl5pPr lvl="4" algn="ctr">
              <a:lnSpc>
                <a:spcPct val="90000"/>
              </a:lnSpc>
              <a:spcBef>
                <a:spcPts val="0"/>
              </a:spcBef>
              <a:spcAft>
                <a:spcPts val="0"/>
              </a:spcAft>
              <a:buClr>
                <a:srgbClr val="FEFEFE"/>
              </a:buClr>
              <a:buSzPts val="1800"/>
              <a:buNone/>
              <a:defRPr/>
            </a:lvl5pPr>
            <a:lvl6pPr lvl="5" algn="ctr">
              <a:lnSpc>
                <a:spcPct val="90000"/>
              </a:lnSpc>
              <a:spcBef>
                <a:spcPts val="0"/>
              </a:spcBef>
              <a:spcAft>
                <a:spcPts val="0"/>
              </a:spcAft>
              <a:buClr>
                <a:srgbClr val="FEFEFE"/>
              </a:buClr>
              <a:buSzPts val="1800"/>
              <a:buNone/>
              <a:defRPr/>
            </a:lvl6pPr>
            <a:lvl7pPr lvl="6" algn="ctr">
              <a:lnSpc>
                <a:spcPct val="90000"/>
              </a:lnSpc>
              <a:spcBef>
                <a:spcPts val="0"/>
              </a:spcBef>
              <a:spcAft>
                <a:spcPts val="0"/>
              </a:spcAft>
              <a:buClr>
                <a:srgbClr val="FEFEFE"/>
              </a:buClr>
              <a:buSzPts val="1800"/>
              <a:buNone/>
              <a:defRPr/>
            </a:lvl7pPr>
            <a:lvl8pPr lvl="7" algn="ctr">
              <a:lnSpc>
                <a:spcPct val="90000"/>
              </a:lnSpc>
              <a:spcBef>
                <a:spcPts val="0"/>
              </a:spcBef>
              <a:spcAft>
                <a:spcPts val="0"/>
              </a:spcAft>
              <a:buClr>
                <a:srgbClr val="FEFEFE"/>
              </a:buClr>
              <a:buSzPts val="1800"/>
              <a:buNone/>
              <a:defRPr/>
            </a:lvl8pPr>
            <a:lvl9pPr lvl="8" algn="ctr">
              <a:lnSpc>
                <a:spcPct val="90000"/>
              </a:lnSpc>
              <a:spcBef>
                <a:spcPts val="0"/>
              </a:spcBef>
              <a:spcAft>
                <a:spcPts val="0"/>
              </a:spcAft>
              <a:buClr>
                <a:srgbClr val="FEFEFE"/>
              </a:buClr>
              <a:buSzPts val="1800"/>
              <a:buNone/>
              <a:defRPr/>
            </a:lvl9pPr>
          </a:lstStyle>
          <a:p/>
        </p:txBody>
      </p:sp>
      <p:sp>
        <p:nvSpPr>
          <p:cNvPr id="50" name="Google Shape;50;p16"/>
          <p:cNvSpPr txBox="1"/>
          <p:nvPr>
            <p:ph idx="1" type="body"/>
          </p:nvPr>
        </p:nvSpPr>
        <p:spPr>
          <a:xfrm>
            <a:off x="839787" y="1681163"/>
            <a:ext cx="5157789" cy="823913"/>
          </a:xfrm>
          <a:prstGeom prst="rect">
            <a:avLst/>
          </a:prstGeom>
          <a:noFill/>
          <a:ln>
            <a:noFill/>
          </a:ln>
        </p:spPr>
        <p:txBody>
          <a:bodyPr anchorCtr="0" anchor="b"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2400"/>
              <a:buFont typeface="Helvetica Neue Light"/>
              <a:buNone/>
              <a:defRPr sz="2400"/>
            </a:lvl1pPr>
            <a:lvl2pPr indent="-228600" lvl="1" marL="914400" algn="l">
              <a:lnSpc>
                <a:spcPct val="90000"/>
              </a:lnSpc>
              <a:spcBef>
                <a:spcPts val="1000"/>
              </a:spcBef>
              <a:spcAft>
                <a:spcPts val="0"/>
              </a:spcAft>
              <a:buClr>
                <a:srgbClr val="000000"/>
              </a:buClr>
              <a:buSzPts val="2400"/>
              <a:buFont typeface="Helvetica Neue Light"/>
              <a:buNone/>
              <a:defRPr sz="2400"/>
            </a:lvl2pPr>
            <a:lvl3pPr indent="-228600" lvl="2" marL="1371600" algn="l">
              <a:lnSpc>
                <a:spcPct val="90000"/>
              </a:lnSpc>
              <a:spcBef>
                <a:spcPts val="1000"/>
              </a:spcBef>
              <a:spcAft>
                <a:spcPts val="0"/>
              </a:spcAft>
              <a:buClr>
                <a:srgbClr val="000000"/>
              </a:buClr>
              <a:buSzPts val="2400"/>
              <a:buFont typeface="Helvetica Neue Light"/>
              <a:buNone/>
              <a:defRPr sz="2400"/>
            </a:lvl3pPr>
            <a:lvl4pPr indent="-228600" lvl="3" marL="1828800" algn="l">
              <a:lnSpc>
                <a:spcPct val="90000"/>
              </a:lnSpc>
              <a:spcBef>
                <a:spcPts val="1000"/>
              </a:spcBef>
              <a:spcAft>
                <a:spcPts val="0"/>
              </a:spcAft>
              <a:buClr>
                <a:srgbClr val="000000"/>
              </a:buClr>
              <a:buSzPts val="2400"/>
              <a:buFont typeface="Helvetica Neue Light"/>
              <a:buNone/>
              <a:defRPr sz="2400"/>
            </a:lvl4pPr>
            <a:lvl5pPr indent="-228600" lvl="4" marL="2286000" algn="l">
              <a:lnSpc>
                <a:spcPct val="90000"/>
              </a:lnSpc>
              <a:spcBef>
                <a:spcPts val="1000"/>
              </a:spcBef>
              <a:spcAft>
                <a:spcPts val="0"/>
              </a:spcAft>
              <a:buClr>
                <a:srgbClr val="000000"/>
              </a:buClr>
              <a:buSzPts val="2400"/>
              <a:buFont typeface="Helvetica Neue Light"/>
              <a:buNone/>
              <a:defRPr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51" name="Google Shape;51;p16"/>
          <p:cNvSpPr txBox="1"/>
          <p:nvPr>
            <p:ph idx="2" type="body"/>
          </p:nvPr>
        </p:nvSpPr>
        <p:spPr>
          <a:xfrm>
            <a:off x="6172200" y="1681163"/>
            <a:ext cx="5183188" cy="823913"/>
          </a:xfrm>
          <a:prstGeom prst="rect">
            <a:avLst/>
          </a:prstGeom>
          <a:noFill/>
          <a:ln>
            <a:noFill/>
          </a:ln>
        </p:spPr>
        <p:txBody>
          <a:bodyPr anchorCtr="0" anchor="b"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52" name="Google Shape;52;p16"/>
          <p:cNvSpPr txBox="1"/>
          <p:nvPr>
            <p:ph idx="12" type="sldNum"/>
          </p:nvPr>
        </p:nvSpPr>
        <p:spPr>
          <a:xfrm>
            <a:off x="11080189" y="6338767"/>
            <a:ext cx="273610" cy="26924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pic>
        <p:nvPicPr>
          <p:cNvPr descr="Picture 8" id="53" name="Google Shape;53;p16"/>
          <p:cNvPicPr preferRelativeResize="0"/>
          <p:nvPr/>
        </p:nvPicPr>
        <p:blipFill rotWithShape="1">
          <a:blip r:embed="rId3">
            <a:alphaModFix/>
          </a:blip>
          <a:srcRect b="38396" l="29654" r="29479" t="38312"/>
          <a:stretch/>
        </p:blipFill>
        <p:spPr>
          <a:xfrm>
            <a:off x="358813" y="6038947"/>
            <a:ext cx="1365813" cy="59899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rgbClr val="F2F1EE"/>
        </a:solidFill>
      </p:bgPr>
    </p:bg>
    <p:spTree>
      <p:nvGrpSpPr>
        <p:cNvPr id="54" name="Shape 54"/>
        <p:cNvGrpSpPr/>
        <p:nvPr/>
      </p:nvGrpSpPr>
      <p:grpSpPr>
        <a:xfrm>
          <a:off x="0" y="0"/>
          <a:ext cx="0" cy="0"/>
          <a:chOff x="0" y="0"/>
          <a:chExt cx="0" cy="0"/>
        </a:xfrm>
      </p:grpSpPr>
      <p:grpSp>
        <p:nvGrpSpPr>
          <p:cNvPr id="55" name="Google Shape;55;p17"/>
          <p:cNvGrpSpPr/>
          <p:nvPr/>
        </p:nvGrpSpPr>
        <p:grpSpPr>
          <a:xfrm>
            <a:off x="-2" y="6756400"/>
            <a:ext cx="12192004" cy="105497"/>
            <a:chOff x="-1" y="0"/>
            <a:chExt cx="12192002" cy="105496"/>
          </a:xfrm>
        </p:grpSpPr>
        <p:pic>
          <p:nvPicPr>
            <p:cNvPr descr="Picture 8" id="56" name="Google Shape;56;p17"/>
            <p:cNvPicPr preferRelativeResize="0"/>
            <p:nvPr/>
          </p:nvPicPr>
          <p:blipFill rotWithShape="1">
            <a:blip r:embed="rId2">
              <a:alphaModFix/>
            </a:blip>
            <a:srcRect b="0" l="0" r="0" t="0"/>
            <a:stretch/>
          </p:blipFill>
          <p:spPr>
            <a:xfrm>
              <a:off x="1524000" y="0"/>
              <a:ext cx="9144000" cy="101600"/>
            </a:xfrm>
            <a:prstGeom prst="rect">
              <a:avLst/>
            </a:prstGeom>
            <a:noFill/>
            <a:ln>
              <a:noFill/>
            </a:ln>
          </p:spPr>
        </p:pic>
        <p:pic>
          <p:nvPicPr>
            <p:cNvPr descr="Picture 10" id="57" name="Google Shape;57;p17"/>
            <p:cNvPicPr preferRelativeResize="0"/>
            <p:nvPr/>
          </p:nvPicPr>
          <p:blipFill rotWithShape="1">
            <a:blip r:embed="rId2">
              <a:alphaModFix/>
            </a:blip>
            <a:srcRect b="15583" l="0" r="71580" t="0"/>
            <a:stretch/>
          </p:blipFill>
          <p:spPr>
            <a:xfrm>
              <a:off x="-1" y="0"/>
              <a:ext cx="2598718" cy="101600"/>
            </a:xfrm>
            <a:prstGeom prst="rect">
              <a:avLst/>
            </a:prstGeom>
            <a:noFill/>
            <a:ln>
              <a:noFill/>
            </a:ln>
          </p:spPr>
        </p:pic>
        <p:pic>
          <p:nvPicPr>
            <p:cNvPr descr="Picture 11" id="58" name="Google Shape;58;p17"/>
            <p:cNvPicPr preferRelativeResize="0"/>
            <p:nvPr/>
          </p:nvPicPr>
          <p:blipFill rotWithShape="1">
            <a:blip r:embed="rId2">
              <a:alphaModFix/>
            </a:blip>
            <a:srcRect b="15583" l="0" r="71580" t="0"/>
            <a:stretch/>
          </p:blipFill>
          <p:spPr>
            <a:xfrm>
              <a:off x="9593283" y="0"/>
              <a:ext cx="2598718" cy="105496"/>
            </a:xfrm>
            <a:prstGeom prst="rect">
              <a:avLst/>
            </a:prstGeom>
            <a:noFill/>
            <a:ln>
              <a:noFill/>
            </a:ln>
          </p:spPr>
        </p:pic>
      </p:grpSp>
      <p:sp>
        <p:nvSpPr>
          <p:cNvPr id="59" name="Google Shape;59;p17"/>
          <p:cNvSpPr txBox="1"/>
          <p:nvPr>
            <p:ph type="title"/>
          </p:nvPr>
        </p:nvSpPr>
        <p:spPr>
          <a:xfrm>
            <a:off x="838200" y="365125"/>
            <a:ext cx="10515600" cy="1325563"/>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4000"/>
              <a:buFont typeface="Helvetica Neue"/>
              <a:buNone/>
              <a:defRPr sz="4000">
                <a:solidFill>
                  <a:srgbClr val="000000"/>
                </a:solidFill>
              </a:defRPr>
            </a:lvl1pPr>
            <a:lvl2pPr lvl="1" algn="ctr">
              <a:lnSpc>
                <a:spcPct val="90000"/>
              </a:lnSpc>
              <a:spcBef>
                <a:spcPts val="0"/>
              </a:spcBef>
              <a:spcAft>
                <a:spcPts val="0"/>
              </a:spcAft>
              <a:buClr>
                <a:srgbClr val="FEFEFE"/>
              </a:buClr>
              <a:buSzPts val="1800"/>
              <a:buNone/>
              <a:defRPr/>
            </a:lvl2pPr>
            <a:lvl3pPr lvl="2" algn="ctr">
              <a:lnSpc>
                <a:spcPct val="90000"/>
              </a:lnSpc>
              <a:spcBef>
                <a:spcPts val="0"/>
              </a:spcBef>
              <a:spcAft>
                <a:spcPts val="0"/>
              </a:spcAft>
              <a:buClr>
                <a:srgbClr val="FEFEFE"/>
              </a:buClr>
              <a:buSzPts val="1800"/>
              <a:buNone/>
              <a:defRPr/>
            </a:lvl3pPr>
            <a:lvl4pPr lvl="3" algn="ctr">
              <a:lnSpc>
                <a:spcPct val="90000"/>
              </a:lnSpc>
              <a:spcBef>
                <a:spcPts val="0"/>
              </a:spcBef>
              <a:spcAft>
                <a:spcPts val="0"/>
              </a:spcAft>
              <a:buClr>
                <a:srgbClr val="FEFEFE"/>
              </a:buClr>
              <a:buSzPts val="1800"/>
              <a:buNone/>
              <a:defRPr/>
            </a:lvl4pPr>
            <a:lvl5pPr lvl="4" algn="ctr">
              <a:lnSpc>
                <a:spcPct val="90000"/>
              </a:lnSpc>
              <a:spcBef>
                <a:spcPts val="0"/>
              </a:spcBef>
              <a:spcAft>
                <a:spcPts val="0"/>
              </a:spcAft>
              <a:buClr>
                <a:srgbClr val="FEFEFE"/>
              </a:buClr>
              <a:buSzPts val="1800"/>
              <a:buNone/>
              <a:defRPr/>
            </a:lvl5pPr>
            <a:lvl6pPr lvl="5" algn="ctr">
              <a:lnSpc>
                <a:spcPct val="90000"/>
              </a:lnSpc>
              <a:spcBef>
                <a:spcPts val="0"/>
              </a:spcBef>
              <a:spcAft>
                <a:spcPts val="0"/>
              </a:spcAft>
              <a:buClr>
                <a:srgbClr val="FEFEFE"/>
              </a:buClr>
              <a:buSzPts val="1800"/>
              <a:buNone/>
              <a:defRPr/>
            </a:lvl6pPr>
            <a:lvl7pPr lvl="6" algn="ctr">
              <a:lnSpc>
                <a:spcPct val="90000"/>
              </a:lnSpc>
              <a:spcBef>
                <a:spcPts val="0"/>
              </a:spcBef>
              <a:spcAft>
                <a:spcPts val="0"/>
              </a:spcAft>
              <a:buClr>
                <a:srgbClr val="FEFEFE"/>
              </a:buClr>
              <a:buSzPts val="1800"/>
              <a:buNone/>
              <a:defRPr/>
            </a:lvl7pPr>
            <a:lvl8pPr lvl="7" algn="ctr">
              <a:lnSpc>
                <a:spcPct val="90000"/>
              </a:lnSpc>
              <a:spcBef>
                <a:spcPts val="0"/>
              </a:spcBef>
              <a:spcAft>
                <a:spcPts val="0"/>
              </a:spcAft>
              <a:buClr>
                <a:srgbClr val="FEFEFE"/>
              </a:buClr>
              <a:buSzPts val="1800"/>
              <a:buNone/>
              <a:defRPr/>
            </a:lvl8pPr>
            <a:lvl9pPr lvl="8" algn="ctr">
              <a:lnSpc>
                <a:spcPct val="90000"/>
              </a:lnSpc>
              <a:spcBef>
                <a:spcPts val="0"/>
              </a:spcBef>
              <a:spcAft>
                <a:spcPts val="0"/>
              </a:spcAft>
              <a:buClr>
                <a:srgbClr val="FEFEFE"/>
              </a:buClr>
              <a:buSzPts val="1800"/>
              <a:buNone/>
              <a:defRPr/>
            </a:lvl9pPr>
          </a:lstStyle>
          <a:p/>
        </p:txBody>
      </p:sp>
      <p:sp>
        <p:nvSpPr>
          <p:cNvPr id="60" name="Google Shape;60;p17"/>
          <p:cNvSpPr txBox="1"/>
          <p:nvPr>
            <p:ph idx="12" type="sldNum"/>
          </p:nvPr>
        </p:nvSpPr>
        <p:spPr>
          <a:xfrm>
            <a:off x="11080189" y="6338767"/>
            <a:ext cx="273610" cy="26924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pic>
        <p:nvPicPr>
          <p:cNvPr descr="Picture 4" id="61" name="Google Shape;61;p17"/>
          <p:cNvPicPr preferRelativeResize="0"/>
          <p:nvPr/>
        </p:nvPicPr>
        <p:blipFill rotWithShape="1">
          <a:blip r:embed="rId3">
            <a:alphaModFix/>
          </a:blip>
          <a:srcRect b="38396" l="29654" r="29479" t="38312"/>
          <a:stretch/>
        </p:blipFill>
        <p:spPr>
          <a:xfrm>
            <a:off x="358813" y="6038947"/>
            <a:ext cx="1365813" cy="59899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rgbClr val="F2F1EE"/>
        </a:solidFill>
      </p:bgPr>
    </p:bg>
    <p:spTree>
      <p:nvGrpSpPr>
        <p:cNvPr id="62" name="Shape 62"/>
        <p:cNvGrpSpPr/>
        <p:nvPr/>
      </p:nvGrpSpPr>
      <p:grpSpPr>
        <a:xfrm>
          <a:off x="0" y="0"/>
          <a:ext cx="0" cy="0"/>
          <a:chOff x="0" y="0"/>
          <a:chExt cx="0" cy="0"/>
        </a:xfrm>
      </p:grpSpPr>
      <p:grpSp>
        <p:nvGrpSpPr>
          <p:cNvPr id="63" name="Google Shape;63;p18"/>
          <p:cNvGrpSpPr/>
          <p:nvPr/>
        </p:nvGrpSpPr>
        <p:grpSpPr>
          <a:xfrm>
            <a:off x="-2" y="6756400"/>
            <a:ext cx="12192004" cy="105497"/>
            <a:chOff x="-1" y="0"/>
            <a:chExt cx="12192002" cy="105496"/>
          </a:xfrm>
        </p:grpSpPr>
        <p:pic>
          <p:nvPicPr>
            <p:cNvPr descr="Picture 8" id="64" name="Google Shape;64;p18"/>
            <p:cNvPicPr preferRelativeResize="0"/>
            <p:nvPr/>
          </p:nvPicPr>
          <p:blipFill rotWithShape="1">
            <a:blip r:embed="rId2">
              <a:alphaModFix/>
            </a:blip>
            <a:srcRect b="0" l="0" r="0" t="0"/>
            <a:stretch/>
          </p:blipFill>
          <p:spPr>
            <a:xfrm>
              <a:off x="1524000" y="0"/>
              <a:ext cx="9144000" cy="101600"/>
            </a:xfrm>
            <a:prstGeom prst="rect">
              <a:avLst/>
            </a:prstGeom>
            <a:noFill/>
            <a:ln>
              <a:noFill/>
            </a:ln>
          </p:spPr>
        </p:pic>
        <p:pic>
          <p:nvPicPr>
            <p:cNvPr descr="Picture 10" id="65" name="Google Shape;65;p18"/>
            <p:cNvPicPr preferRelativeResize="0"/>
            <p:nvPr/>
          </p:nvPicPr>
          <p:blipFill rotWithShape="1">
            <a:blip r:embed="rId2">
              <a:alphaModFix/>
            </a:blip>
            <a:srcRect b="15583" l="0" r="71580" t="0"/>
            <a:stretch/>
          </p:blipFill>
          <p:spPr>
            <a:xfrm>
              <a:off x="-1" y="0"/>
              <a:ext cx="2598718" cy="101600"/>
            </a:xfrm>
            <a:prstGeom prst="rect">
              <a:avLst/>
            </a:prstGeom>
            <a:noFill/>
            <a:ln>
              <a:noFill/>
            </a:ln>
          </p:spPr>
        </p:pic>
        <p:pic>
          <p:nvPicPr>
            <p:cNvPr descr="Picture 11" id="66" name="Google Shape;66;p18"/>
            <p:cNvPicPr preferRelativeResize="0"/>
            <p:nvPr/>
          </p:nvPicPr>
          <p:blipFill rotWithShape="1">
            <a:blip r:embed="rId2">
              <a:alphaModFix/>
            </a:blip>
            <a:srcRect b="15583" l="0" r="71580" t="0"/>
            <a:stretch/>
          </p:blipFill>
          <p:spPr>
            <a:xfrm>
              <a:off x="9593283" y="0"/>
              <a:ext cx="2598718" cy="105496"/>
            </a:xfrm>
            <a:prstGeom prst="rect">
              <a:avLst/>
            </a:prstGeom>
            <a:noFill/>
            <a:ln>
              <a:noFill/>
            </a:ln>
          </p:spPr>
        </p:pic>
      </p:grpSp>
      <p:sp>
        <p:nvSpPr>
          <p:cNvPr id="67" name="Google Shape;67;p18"/>
          <p:cNvSpPr txBox="1"/>
          <p:nvPr>
            <p:ph idx="12" type="sldNum"/>
          </p:nvPr>
        </p:nvSpPr>
        <p:spPr>
          <a:xfrm>
            <a:off x="11080189" y="6338767"/>
            <a:ext cx="273610" cy="26924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pic>
        <p:nvPicPr>
          <p:cNvPr descr="Picture 3" id="68" name="Google Shape;68;p18"/>
          <p:cNvPicPr preferRelativeResize="0"/>
          <p:nvPr/>
        </p:nvPicPr>
        <p:blipFill rotWithShape="1">
          <a:blip r:embed="rId3">
            <a:alphaModFix/>
          </a:blip>
          <a:srcRect b="38396" l="29654" r="29479" t="38312"/>
          <a:stretch/>
        </p:blipFill>
        <p:spPr>
          <a:xfrm>
            <a:off x="358813" y="6038947"/>
            <a:ext cx="1365813" cy="59899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p:cSld name="Content with Caption">
    <p:bg>
      <p:bgPr>
        <a:solidFill>
          <a:srgbClr val="F2F1EE"/>
        </a:solidFill>
      </p:bgPr>
    </p:bg>
    <p:spTree>
      <p:nvGrpSpPr>
        <p:cNvPr id="69" name="Shape 69"/>
        <p:cNvGrpSpPr/>
        <p:nvPr/>
      </p:nvGrpSpPr>
      <p:grpSpPr>
        <a:xfrm>
          <a:off x="0" y="0"/>
          <a:ext cx="0" cy="0"/>
          <a:chOff x="0" y="0"/>
          <a:chExt cx="0" cy="0"/>
        </a:xfrm>
      </p:grpSpPr>
      <p:grpSp>
        <p:nvGrpSpPr>
          <p:cNvPr id="70" name="Google Shape;70;p19"/>
          <p:cNvGrpSpPr/>
          <p:nvPr/>
        </p:nvGrpSpPr>
        <p:grpSpPr>
          <a:xfrm>
            <a:off x="-2" y="6756400"/>
            <a:ext cx="12192004" cy="105497"/>
            <a:chOff x="-1" y="0"/>
            <a:chExt cx="12192002" cy="105496"/>
          </a:xfrm>
        </p:grpSpPr>
        <p:pic>
          <p:nvPicPr>
            <p:cNvPr descr="Picture 8" id="71" name="Google Shape;71;p19"/>
            <p:cNvPicPr preferRelativeResize="0"/>
            <p:nvPr/>
          </p:nvPicPr>
          <p:blipFill rotWithShape="1">
            <a:blip r:embed="rId2">
              <a:alphaModFix/>
            </a:blip>
            <a:srcRect b="0" l="0" r="0" t="0"/>
            <a:stretch/>
          </p:blipFill>
          <p:spPr>
            <a:xfrm>
              <a:off x="1524000" y="0"/>
              <a:ext cx="9144000" cy="101600"/>
            </a:xfrm>
            <a:prstGeom prst="rect">
              <a:avLst/>
            </a:prstGeom>
            <a:noFill/>
            <a:ln>
              <a:noFill/>
            </a:ln>
          </p:spPr>
        </p:pic>
        <p:pic>
          <p:nvPicPr>
            <p:cNvPr descr="Picture 10" id="72" name="Google Shape;72;p19"/>
            <p:cNvPicPr preferRelativeResize="0"/>
            <p:nvPr/>
          </p:nvPicPr>
          <p:blipFill rotWithShape="1">
            <a:blip r:embed="rId2">
              <a:alphaModFix/>
            </a:blip>
            <a:srcRect b="15583" l="0" r="71580" t="0"/>
            <a:stretch/>
          </p:blipFill>
          <p:spPr>
            <a:xfrm>
              <a:off x="-1" y="0"/>
              <a:ext cx="2598718" cy="101600"/>
            </a:xfrm>
            <a:prstGeom prst="rect">
              <a:avLst/>
            </a:prstGeom>
            <a:noFill/>
            <a:ln>
              <a:noFill/>
            </a:ln>
          </p:spPr>
        </p:pic>
        <p:pic>
          <p:nvPicPr>
            <p:cNvPr descr="Picture 11" id="73" name="Google Shape;73;p19"/>
            <p:cNvPicPr preferRelativeResize="0"/>
            <p:nvPr/>
          </p:nvPicPr>
          <p:blipFill rotWithShape="1">
            <a:blip r:embed="rId2">
              <a:alphaModFix/>
            </a:blip>
            <a:srcRect b="15583" l="0" r="71580" t="0"/>
            <a:stretch/>
          </p:blipFill>
          <p:spPr>
            <a:xfrm>
              <a:off x="9593283" y="0"/>
              <a:ext cx="2598718" cy="105496"/>
            </a:xfrm>
            <a:prstGeom prst="rect">
              <a:avLst/>
            </a:prstGeom>
            <a:noFill/>
            <a:ln>
              <a:noFill/>
            </a:ln>
          </p:spPr>
        </p:pic>
      </p:grpSp>
      <p:sp>
        <p:nvSpPr>
          <p:cNvPr id="74" name="Google Shape;74;p19"/>
          <p:cNvSpPr txBox="1"/>
          <p:nvPr>
            <p:ph type="title"/>
          </p:nvPr>
        </p:nvSpPr>
        <p:spPr>
          <a:xfrm>
            <a:off x="839787" y="457200"/>
            <a:ext cx="3932239"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3200"/>
              <a:buFont typeface="Helvetica Neue"/>
              <a:buNone/>
              <a:defRPr sz="3200">
                <a:solidFill>
                  <a:srgbClr val="000000"/>
                </a:solidFill>
              </a:defRPr>
            </a:lvl1pPr>
            <a:lvl2pPr lvl="1" algn="ctr">
              <a:lnSpc>
                <a:spcPct val="90000"/>
              </a:lnSpc>
              <a:spcBef>
                <a:spcPts val="0"/>
              </a:spcBef>
              <a:spcAft>
                <a:spcPts val="0"/>
              </a:spcAft>
              <a:buClr>
                <a:srgbClr val="FEFEFE"/>
              </a:buClr>
              <a:buSzPts val="1800"/>
              <a:buNone/>
              <a:defRPr/>
            </a:lvl2pPr>
            <a:lvl3pPr lvl="2" algn="ctr">
              <a:lnSpc>
                <a:spcPct val="90000"/>
              </a:lnSpc>
              <a:spcBef>
                <a:spcPts val="0"/>
              </a:spcBef>
              <a:spcAft>
                <a:spcPts val="0"/>
              </a:spcAft>
              <a:buClr>
                <a:srgbClr val="FEFEFE"/>
              </a:buClr>
              <a:buSzPts val="1800"/>
              <a:buNone/>
              <a:defRPr/>
            </a:lvl3pPr>
            <a:lvl4pPr lvl="3" algn="ctr">
              <a:lnSpc>
                <a:spcPct val="90000"/>
              </a:lnSpc>
              <a:spcBef>
                <a:spcPts val="0"/>
              </a:spcBef>
              <a:spcAft>
                <a:spcPts val="0"/>
              </a:spcAft>
              <a:buClr>
                <a:srgbClr val="FEFEFE"/>
              </a:buClr>
              <a:buSzPts val="1800"/>
              <a:buNone/>
              <a:defRPr/>
            </a:lvl4pPr>
            <a:lvl5pPr lvl="4" algn="ctr">
              <a:lnSpc>
                <a:spcPct val="90000"/>
              </a:lnSpc>
              <a:spcBef>
                <a:spcPts val="0"/>
              </a:spcBef>
              <a:spcAft>
                <a:spcPts val="0"/>
              </a:spcAft>
              <a:buClr>
                <a:srgbClr val="FEFEFE"/>
              </a:buClr>
              <a:buSzPts val="1800"/>
              <a:buNone/>
              <a:defRPr/>
            </a:lvl5pPr>
            <a:lvl6pPr lvl="5" algn="ctr">
              <a:lnSpc>
                <a:spcPct val="90000"/>
              </a:lnSpc>
              <a:spcBef>
                <a:spcPts val="0"/>
              </a:spcBef>
              <a:spcAft>
                <a:spcPts val="0"/>
              </a:spcAft>
              <a:buClr>
                <a:srgbClr val="FEFEFE"/>
              </a:buClr>
              <a:buSzPts val="1800"/>
              <a:buNone/>
              <a:defRPr/>
            </a:lvl6pPr>
            <a:lvl7pPr lvl="6" algn="ctr">
              <a:lnSpc>
                <a:spcPct val="90000"/>
              </a:lnSpc>
              <a:spcBef>
                <a:spcPts val="0"/>
              </a:spcBef>
              <a:spcAft>
                <a:spcPts val="0"/>
              </a:spcAft>
              <a:buClr>
                <a:srgbClr val="FEFEFE"/>
              </a:buClr>
              <a:buSzPts val="1800"/>
              <a:buNone/>
              <a:defRPr/>
            </a:lvl7pPr>
            <a:lvl8pPr lvl="7" algn="ctr">
              <a:lnSpc>
                <a:spcPct val="90000"/>
              </a:lnSpc>
              <a:spcBef>
                <a:spcPts val="0"/>
              </a:spcBef>
              <a:spcAft>
                <a:spcPts val="0"/>
              </a:spcAft>
              <a:buClr>
                <a:srgbClr val="FEFEFE"/>
              </a:buClr>
              <a:buSzPts val="1800"/>
              <a:buNone/>
              <a:defRPr/>
            </a:lvl8pPr>
            <a:lvl9pPr lvl="8" algn="ctr">
              <a:lnSpc>
                <a:spcPct val="90000"/>
              </a:lnSpc>
              <a:spcBef>
                <a:spcPts val="0"/>
              </a:spcBef>
              <a:spcAft>
                <a:spcPts val="0"/>
              </a:spcAft>
              <a:buClr>
                <a:srgbClr val="FEFEFE"/>
              </a:buClr>
              <a:buSzPts val="1800"/>
              <a:buNone/>
              <a:defRPr/>
            </a:lvl9pPr>
          </a:lstStyle>
          <a:p/>
        </p:txBody>
      </p:sp>
      <p:sp>
        <p:nvSpPr>
          <p:cNvPr id="75" name="Google Shape;75;p19"/>
          <p:cNvSpPr txBox="1"/>
          <p:nvPr>
            <p:ph idx="1" type="body"/>
          </p:nvPr>
        </p:nvSpPr>
        <p:spPr>
          <a:xfrm>
            <a:off x="5183187" y="987425"/>
            <a:ext cx="6172201" cy="4873625"/>
          </a:xfrm>
          <a:prstGeom prst="rect">
            <a:avLst/>
          </a:prstGeom>
          <a:noFill/>
          <a:ln>
            <a:noFill/>
          </a:ln>
        </p:spPr>
        <p:txBody>
          <a:bodyPr anchorCtr="0" anchor="t" bIns="45700" lIns="45700" spcFirstLastPara="1" rIns="45700" wrap="square" tIns="45700">
            <a:normAutofit/>
          </a:bodyPr>
          <a:lstStyle>
            <a:lvl1pPr indent="-431800" lvl="0" marL="457200" algn="l">
              <a:lnSpc>
                <a:spcPct val="90000"/>
              </a:lnSpc>
              <a:spcBef>
                <a:spcPts val="1000"/>
              </a:spcBef>
              <a:spcAft>
                <a:spcPts val="0"/>
              </a:spcAft>
              <a:buClr>
                <a:srgbClr val="000000"/>
              </a:buClr>
              <a:buSzPts val="3200"/>
              <a:buFont typeface="Helvetica Neue Light"/>
              <a:buChar char="•"/>
              <a:defRPr sz="3200"/>
            </a:lvl1pPr>
            <a:lvl2pPr indent="-431800" lvl="1" marL="914400" algn="l">
              <a:lnSpc>
                <a:spcPct val="90000"/>
              </a:lnSpc>
              <a:spcBef>
                <a:spcPts val="1000"/>
              </a:spcBef>
              <a:spcAft>
                <a:spcPts val="0"/>
              </a:spcAft>
              <a:buClr>
                <a:srgbClr val="000000"/>
              </a:buClr>
              <a:buSzPts val="3200"/>
              <a:buFont typeface="Helvetica Neue Light"/>
              <a:buChar char="•"/>
              <a:defRPr sz="3200"/>
            </a:lvl2pPr>
            <a:lvl3pPr indent="-431800" lvl="2" marL="1371600" algn="l">
              <a:lnSpc>
                <a:spcPct val="90000"/>
              </a:lnSpc>
              <a:spcBef>
                <a:spcPts val="1000"/>
              </a:spcBef>
              <a:spcAft>
                <a:spcPts val="0"/>
              </a:spcAft>
              <a:buClr>
                <a:srgbClr val="000000"/>
              </a:buClr>
              <a:buSzPts val="3200"/>
              <a:buFont typeface="Helvetica Neue Light"/>
              <a:buChar char="•"/>
              <a:defRPr sz="3200"/>
            </a:lvl3pPr>
            <a:lvl4pPr indent="-431800" lvl="3" marL="1828800" algn="l">
              <a:lnSpc>
                <a:spcPct val="90000"/>
              </a:lnSpc>
              <a:spcBef>
                <a:spcPts val="1000"/>
              </a:spcBef>
              <a:spcAft>
                <a:spcPts val="0"/>
              </a:spcAft>
              <a:buClr>
                <a:srgbClr val="000000"/>
              </a:buClr>
              <a:buSzPts val="3200"/>
              <a:buFont typeface="Helvetica Neue Light"/>
              <a:buChar char="•"/>
              <a:defRPr sz="3200"/>
            </a:lvl4pPr>
            <a:lvl5pPr indent="-431800" lvl="4" marL="2286000" algn="l">
              <a:lnSpc>
                <a:spcPct val="90000"/>
              </a:lnSpc>
              <a:spcBef>
                <a:spcPts val="1000"/>
              </a:spcBef>
              <a:spcAft>
                <a:spcPts val="0"/>
              </a:spcAft>
              <a:buClr>
                <a:srgbClr val="000000"/>
              </a:buClr>
              <a:buSzPts val="3200"/>
              <a:buFont typeface="Helvetica Neue Light"/>
              <a:buChar char="•"/>
              <a:defRPr sz="32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76" name="Google Shape;76;p19"/>
          <p:cNvSpPr txBox="1"/>
          <p:nvPr>
            <p:ph idx="2" type="body"/>
          </p:nvPr>
        </p:nvSpPr>
        <p:spPr>
          <a:xfrm>
            <a:off x="839787" y="2057400"/>
            <a:ext cx="3932238" cy="381158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77" name="Google Shape;77;p19"/>
          <p:cNvSpPr txBox="1"/>
          <p:nvPr>
            <p:ph idx="12" type="sldNum"/>
          </p:nvPr>
        </p:nvSpPr>
        <p:spPr>
          <a:xfrm>
            <a:off x="11080189" y="6338767"/>
            <a:ext cx="273610" cy="26924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pic>
        <p:nvPicPr>
          <p:cNvPr descr="Picture 6" id="78" name="Google Shape;78;p19"/>
          <p:cNvPicPr preferRelativeResize="0"/>
          <p:nvPr/>
        </p:nvPicPr>
        <p:blipFill rotWithShape="1">
          <a:blip r:embed="rId3">
            <a:alphaModFix/>
          </a:blip>
          <a:srcRect b="38396" l="29654" r="29479" t="38312"/>
          <a:stretch/>
        </p:blipFill>
        <p:spPr>
          <a:xfrm>
            <a:off x="358813" y="6038947"/>
            <a:ext cx="1365813" cy="59899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p:bg>
      <p:bgPr>
        <a:solidFill>
          <a:srgbClr val="F2F1EE"/>
        </a:solidFill>
      </p:bgPr>
    </p:bg>
    <p:spTree>
      <p:nvGrpSpPr>
        <p:cNvPr id="79" name="Shape 79"/>
        <p:cNvGrpSpPr/>
        <p:nvPr/>
      </p:nvGrpSpPr>
      <p:grpSpPr>
        <a:xfrm>
          <a:off x="0" y="0"/>
          <a:ext cx="0" cy="0"/>
          <a:chOff x="0" y="0"/>
          <a:chExt cx="0" cy="0"/>
        </a:xfrm>
      </p:grpSpPr>
      <p:grpSp>
        <p:nvGrpSpPr>
          <p:cNvPr id="80" name="Google Shape;80;p20"/>
          <p:cNvGrpSpPr/>
          <p:nvPr/>
        </p:nvGrpSpPr>
        <p:grpSpPr>
          <a:xfrm>
            <a:off x="-2" y="6756400"/>
            <a:ext cx="12192004" cy="105497"/>
            <a:chOff x="-1" y="0"/>
            <a:chExt cx="12192002" cy="105496"/>
          </a:xfrm>
        </p:grpSpPr>
        <p:pic>
          <p:nvPicPr>
            <p:cNvPr descr="Picture 8" id="81" name="Google Shape;81;p20"/>
            <p:cNvPicPr preferRelativeResize="0"/>
            <p:nvPr/>
          </p:nvPicPr>
          <p:blipFill rotWithShape="1">
            <a:blip r:embed="rId2">
              <a:alphaModFix/>
            </a:blip>
            <a:srcRect b="0" l="0" r="0" t="0"/>
            <a:stretch/>
          </p:blipFill>
          <p:spPr>
            <a:xfrm>
              <a:off x="1524000" y="0"/>
              <a:ext cx="9144000" cy="101600"/>
            </a:xfrm>
            <a:prstGeom prst="rect">
              <a:avLst/>
            </a:prstGeom>
            <a:noFill/>
            <a:ln>
              <a:noFill/>
            </a:ln>
          </p:spPr>
        </p:pic>
        <p:pic>
          <p:nvPicPr>
            <p:cNvPr descr="Picture 10" id="82" name="Google Shape;82;p20"/>
            <p:cNvPicPr preferRelativeResize="0"/>
            <p:nvPr/>
          </p:nvPicPr>
          <p:blipFill rotWithShape="1">
            <a:blip r:embed="rId2">
              <a:alphaModFix/>
            </a:blip>
            <a:srcRect b="15583" l="0" r="71580" t="0"/>
            <a:stretch/>
          </p:blipFill>
          <p:spPr>
            <a:xfrm>
              <a:off x="-1" y="0"/>
              <a:ext cx="2598718" cy="101600"/>
            </a:xfrm>
            <a:prstGeom prst="rect">
              <a:avLst/>
            </a:prstGeom>
            <a:noFill/>
            <a:ln>
              <a:noFill/>
            </a:ln>
          </p:spPr>
        </p:pic>
        <p:pic>
          <p:nvPicPr>
            <p:cNvPr descr="Picture 11" id="83" name="Google Shape;83;p20"/>
            <p:cNvPicPr preferRelativeResize="0"/>
            <p:nvPr/>
          </p:nvPicPr>
          <p:blipFill rotWithShape="1">
            <a:blip r:embed="rId2">
              <a:alphaModFix/>
            </a:blip>
            <a:srcRect b="15583" l="0" r="71580" t="0"/>
            <a:stretch/>
          </p:blipFill>
          <p:spPr>
            <a:xfrm>
              <a:off x="9593283" y="0"/>
              <a:ext cx="2598718" cy="105496"/>
            </a:xfrm>
            <a:prstGeom prst="rect">
              <a:avLst/>
            </a:prstGeom>
            <a:noFill/>
            <a:ln>
              <a:noFill/>
            </a:ln>
          </p:spPr>
        </p:pic>
      </p:grpSp>
      <p:sp>
        <p:nvSpPr>
          <p:cNvPr id="84" name="Google Shape;84;p20"/>
          <p:cNvSpPr txBox="1"/>
          <p:nvPr>
            <p:ph type="title"/>
          </p:nvPr>
        </p:nvSpPr>
        <p:spPr>
          <a:xfrm>
            <a:off x="839787" y="457200"/>
            <a:ext cx="3932239"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3200"/>
              <a:buFont typeface="Helvetica Neue"/>
              <a:buNone/>
              <a:defRPr sz="3200">
                <a:solidFill>
                  <a:srgbClr val="000000"/>
                </a:solidFill>
              </a:defRPr>
            </a:lvl1pPr>
            <a:lvl2pPr lvl="1" algn="ctr">
              <a:lnSpc>
                <a:spcPct val="90000"/>
              </a:lnSpc>
              <a:spcBef>
                <a:spcPts val="0"/>
              </a:spcBef>
              <a:spcAft>
                <a:spcPts val="0"/>
              </a:spcAft>
              <a:buClr>
                <a:srgbClr val="FEFEFE"/>
              </a:buClr>
              <a:buSzPts val="1800"/>
              <a:buNone/>
              <a:defRPr/>
            </a:lvl2pPr>
            <a:lvl3pPr lvl="2" algn="ctr">
              <a:lnSpc>
                <a:spcPct val="90000"/>
              </a:lnSpc>
              <a:spcBef>
                <a:spcPts val="0"/>
              </a:spcBef>
              <a:spcAft>
                <a:spcPts val="0"/>
              </a:spcAft>
              <a:buClr>
                <a:srgbClr val="FEFEFE"/>
              </a:buClr>
              <a:buSzPts val="1800"/>
              <a:buNone/>
              <a:defRPr/>
            </a:lvl3pPr>
            <a:lvl4pPr lvl="3" algn="ctr">
              <a:lnSpc>
                <a:spcPct val="90000"/>
              </a:lnSpc>
              <a:spcBef>
                <a:spcPts val="0"/>
              </a:spcBef>
              <a:spcAft>
                <a:spcPts val="0"/>
              </a:spcAft>
              <a:buClr>
                <a:srgbClr val="FEFEFE"/>
              </a:buClr>
              <a:buSzPts val="1800"/>
              <a:buNone/>
              <a:defRPr/>
            </a:lvl4pPr>
            <a:lvl5pPr lvl="4" algn="ctr">
              <a:lnSpc>
                <a:spcPct val="90000"/>
              </a:lnSpc>
              <a:spcBef>
                <a:spcPts val="0"/>
              </a:spcBef>
              <a:spcAft>
                <a:spcPts val="0"/>
              </a:spcAft>
              <a:buClr>
                <a:srgbClr val="FEFEFE"/>
              </a:buClr>
              <a:buSzPts val="1800"/>
              <a:buNone/>
              <a:defRPr/>
            </a:lvl5pPr>
            <a:lvl6pPr lvl="5" algn="ctr">
              <a:lnSpc>
                <a:spcPct val="90000"/>
              </a:lnSpc>
              <a:spcBef>
                <a:spcPts val="0"/>
              </a:spcBef>
              <a:spcAft>
                <a:spcPts val="0"/>
              </a:spcAft>
              <a:buClr>
                <a:srgbClr val="FEFEFE"/>
              </a:buClr>
              <a:buSzPts val="1800"/>
              <a:buNone/>
              <a:defRPr/>
            </a:lvl6pPr>
            <a:lvl7pPr lvl="6" algn="ctr">
              <a:lnSpc>
                <a:spcPct val="90000"/>
              </a:lnSpc>
              <a:spcBef>
                <a:spcPts val="0"/>
              </a:spcBef>
              <a:spcAft>
                <a:spcPts val="0"/>
              </a:spcAft>
              <a:buClr>
                <a:srgbClr val="FEFEFE"/>
              </a:buClr>
              <a:buSzPts val="1800"/>
              <a:buNone/>
              <a:defRPr/>
            </a:lvl7pPr>
            <a:lvl8pPr lvl="7" algn="ctr">
              <a:lnSpc>
                <a:spcPct val="90000"/>
              </a:lnSpc>
              <a:spcBef>
                <a:spcPts val="0"/>
              </a:spcBef>
              <a:spcAft>
                <a:spcPts val="0"/>
              </a:spcAft>
              <a:buClr>
                <a:srgbClr val="FEFEFE"/>
              </a:buClr>
              <a:buSzPts val="1800"/>
              <a:buNone/>
              <a:defRPr/>
            </a:lvl8pPr>
            <a:lvl9pPr lvl="8" algn="ctr">
              <a:lnSpc>
                <a:spcPct val="90000"/>
              </a:lnSpc>
              <a:spcBef>
                <a:spcPts val="0"/>
              </a:spcBef>
              <a:spcAft>
                <a:spcPts val="0"/>
              </a:spcAft>
              <a:buClr>
                <a:srgbClr val="FEFEFE"/>
              </a:buClr>
              <a:buSzPts val="1800"/>
              <a:buNone/>
              <a:defRPr/>
            </a:lvl9pPr>
          </a:lstStyle>
          <a:p/>
        </p:txBody>
      </p:sp>
      <p:sp>
        <p:nvSpPr>
          <p:cNvPr id="85" name="Google Shape;85;p20"/>
          <p:cNvSpPr/>
          <p:nvPr>
            <p:ph idx="2" type="pic"/>
          </p:nvPr>
        </p:nvSpPr>
        <p:spPr>
          <a:xfrm>
            <a:off x="5183187" y="987425"/>
            <a:ext cx="6172201" cy="4873625"/>
          </a:xfrm>
          <a:prstGeom prst="rect">
            <a:avLst/>
          </a:prstGeom>
          <a:noFill/>
          <a:ln>
            <a:noFill/>
          </a:ln>
        </p:spPr>
      </p:sp>
      <p:sp>
        <p:nvSpPr>
          <p:cNvPr id="86" name="Google Shape;86;p20"/>
          <p:cNvSpPr txBox="1"/>
          <p:nvPr>
            <p:ph idx="1" type="body"/>
          </p:nvPr>
        </p:nvSpPr>
        <p:spPr>
          <a:xfrm>
            <a:off x="839787" y="2057400"/>
            <a:ext cx="3932239" cy="3811588"/>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1600"/>
              <a:buFont typeface="Helvetica Neue Light"/>
              <a:buNone/>
              <a:defRPr sz="1600"/>
            </a:lvl1pPr>
            <a:lvl2pPr indent="-228600" lvl="1" marL="914400" algn="l">
              <a:lnSpc>
                <a:spcPct val="90000"/>
              </a:lnSpc>
              <a:spcBef>
                <a:spcPts val="1000"/>
              </a:spcBef>
              <a:spcAft>
                <a:spcPts val="0"/>
              </a:spcAft>
              <a:buClr>
                <a:srgbClr val="000000"/>
              </a:buClr>
              <a:buSzPts val="1600"/>
              <a:buFont typeface="Helvetica Neue Light"/>
              <a:buNone/>
              <a:defRPr sz="1600"/>
            </a:lvl2pPr>
            <a:lvl3pPr indent="-228600" lvl="2" marL="1371600" algn="l">
              <a:lnSpc>
                <a:spcPct val="90000"/>
              </a:lnSpc>
              <a:spcBef>
                <a:spcPts val="1000"/>
              </a:spcBef>
              <a:spcAft>
                <a:spcPts val="0"/>
              </a:spcAft>
              <a:buClr>
                <a:srgbClr val="000000"/>
              </a:buClr>
              <a:buSzPts val="1600"/>
              <a:buFont typeface="Helvetica Neue Light"/>
              <a:buNone/>
              <a:defRPr sz="1600"/>
            </a:lvl3pPr>
            <a:lvl4pPr indent="-228600" lvl="3" marL="1828800" algn="l">
              <a:lnSpc>
                <a:spcPct val="90000"/>
              </a:lnSpc>
              <a:spcBef>
                <a:spcPts val="1000"/>
              </a:spcBef>
              <a:spcAft>
                <a:spcPts val="0"/>
              </a:spcAft>
              <a:buClr>
                <a:srgbClr val="000000"/>
              </a:buClr>
              <a:buSzPts val="1600"/>
              <a:buFont typeface="Helvetica Neue Light"/>
              <a:buNone/>
              <a:defRPr sz="1600"/>
            </a:lvl4pPr>
            <a:lvl5pPr indent="-228600" lvl="4" marL="2286000" algn="l">
              <a:lnSpc>
                <a:spcPct val="90000"/>
              </a:lnSpc>
              <a:spcBef>
                <a:spcPts val="1000"/>
              </a:spcBef>
              <a:spcAft>
                <a:spcPts val="0"/>
              </a:spcAft>
              <a:buClr>
                <a:srgbClr val="000000"/>
              </a:buClr>
              <a:buSzPts val="1600"/>
              <a:buFont typeface="Helvetica Neue Light"/>
              <a:buNone/>
              <a:defRPr sz="16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87" name="Google Shape;87;p20"/>
          <p:cNvSpPr txBox="1"/>
          <p:nvPr>
            <p:ph idx="12" type="sldNum"/>
          </p:nvPr>
        </p:nvSpPr>
        <p:spPr>
          <a:xfrm>
            <a:off x="11080189" y="6338767"/>
            <a:ext cx="273610" cy="26924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pic>
        <p:nvPicPr>
          <p:cNvPr descr="Picture 6" id="88" name="Google Shape;88;p20"/>
          <p:cNvPicPr preferRelativeResize="0"/>
          <p:nvPr/>
        </p:nvPicPr>
        <p:blipFill rotWithShape="1">
          <a:blip r:embed="rId3">
            <a:alphaModFix/>
          </a:blip>
          <a:srcRect b="38396" l="29654" r="29479" t="38312"/>
          <a:stretch/>
        </p:blipFill>
        <p:spPr>
          <a:xfrm>
            <a:off x="358813" y="6038947"/>
            <a:ext cx="1365813" cy="59899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2" Type="http://schemas.openxmlformats.org/officeDocument/2006/relationships/theme" Target="../theme/theme1.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01B19"/>
        </a:solidFill>
      </p:bgPr>
    </p:bg>
    <p:spTree>
      <p:nvGrpSpPr>
        <p:cNvPr id="5" name="Shape 5"/>
        <p:cNvGrpSpPr/>
        <p:nvPr/>
      </p:nvGrpSpPr>
      <p:grpSpPr>
        <a:xfrm>
          <a:off x="0" y="0"/>
          <a:ext cx="0" cy="0"/>
          <a:chOff x="0" y="0"/>
          <a:chExt cx="0" cy="0"/>
        </a:xfrm>
      </p:grpSpPr>
      <p:grpSp>
        <p:nvGrpSpPr>
          <p:cNvPr id="6" name="Google Shape;6;p11"/>
          <p:cNvGrpSpPr/>
          <p:nvPr/>
        </p:nvGrpSpPr>
        <p:grpSpPr>
          <a:xfrm>
            <a:off x="-2" y="6756400"/>
            <a:ext cx="12192004" cy="105497"/>
            <a:chOff x="-1" y="0"/>
            <a:chExt cx="12192002" cy="105496"/>
          </a:xfrm>
        </p:grpSpPr>
        <p:pic>
          <p:nvPicPr>
            <p:cNvPr descr="Picture 8" id="7" name="Google Shape;7;p11"/>
            <p:cNvPicPr preferRelativeResize="0"/>
            <p:nvPr/>
          </p:nvPicPr>
          <p:blipFill rotWithShape="1">
            <a:blip r:embed="rId1">
              <a:alphaModFix/>
            </a:blip>
            <a:srcRect b="0" l="0" r="0" t="0"/>
            <a:stretch/>
          </p:blipFill>
          <p:spPr>
            <a:xfrm>
              <a:off x="1524000" y="0"/>
              <a:ext cx="9144000" cy="101600"/>
            </a:xfrm>
            <a:prstGeom prst="rect">
              <a:avLst/>
            </a:prstGeom>
            <a:noFill/>
            <a:ln>
              <a:noFill/>
            </a:ln>
          </p:spPr>
        </p:pic>
        <p:pic>
          <p:nvPicPr>
            <p:cNvPr descr="Picture 10" id="8" name="Google Shape;8;p11"/>
            <p:cNvPicPr preferRelativeResize="0"/>
            <p:nvPr/>
          </p:nvPicPr>
          <p:blipFill rotWithShape="1">
            <a:blip r:embed="rId1">
              <a:alphaModFix/>
            </a:blip>
            <a:srcRect b="15583" l="0" r="71580" t="0"/>
            <a:stretch/>
          </p:blipFill>
          <p:spPr>
            <a:xfrm>
              <a:off x="-1" y="0"/>
              <a:ext cx="2598718" cy="101600"/>
            </a:xfrm>
            <a:prstGeom prst="rect">
              <a:avLst/>
            </a:prstGeom>
            <a:noFill/>
            <a:ln>
              <a:noFill/>
            </a:ln>
          </p:spPr>
        </p:pic>
        <p:pic>
          <p:nvPicPr>
            <p:cNvPr descr="Picture 11" id="9" name="Google Shape;9;p11"/>
            <p:cNvPicPr preferRelativeResize="0"/>
            <p:nvPr/>
          </p:nvPicPr>
          <p:blipFill rotWithShape="1">
            <a:blip r:embed="rId1">
              <a:alphaModFix/>
            </a:blip>
            <a:srcRect b="15583" l="0" r="71580" t="0"/>
            <a:stretch/>
          </p:blipFill>
          <p:spPr>
            <a:xfrm>
              <a:off x="9593283" y="0"/>
              <a:ext cx="2598718" cy="105496"/>
            </a:xfrm>
            <a:prstGeom prst="rect">
              <a:avLst/>
            </a:prstGeom>
            <a:noFill/>
            <a:ln>
              <a:noFill/>
            </a:ln>
          </p:spPr>
        </p:pic>
      </p:grpSp>
      <p:sp>
        <p:nvSpPr>
          <p:cNvPr id="10" name="Google Shape;10;p11"/>
          <p:cNvSpPr txBox="1"/>
          <p:nvPr>
            <p:ph type="title"/>
          </p:nvPr>
        </p:nvSpPr>
        <p:spPr>
          <a:xfrm>
            <a:off x="844150" y="3874808"/>
            <a:ext cx="10515601" cy="835417"/>
          </a:xfrm>
          <a:prstGeom prst="rect">
            <a:avLst/>
          </a:prstGeom>
          <a:noFill/>
          <a:ln>
            <a:noFill/>
          </a:ln>
        </p:spPr>
        <p:txBody>
          <a:bodyPr anchorCtr="0" anchor="t" bIns="45700" lIns="45700" spcFirstLastPara="1" rIns="45700" wrap="square" tIns="45700">
            <a:normAutofit/>
          </a:bodyPr>
          <a:lstStyle>
            <a:lvl1pPr lvl="0" marR="0" rtl="0" algn="ctr">
              <a:lnSpc>
                <a:spcPct val="90000"/>
              </a:lnSpc>
              <a:spcBef>
                <a:spcPts val="0"/>
              </a:spcBef>
              <a:spcAft>
                <a:spcPts val="0"/>
              </a:spcAft>
              <a:buClr>
                <a:srgbClr val="FEFEFE"/>
              </a:buClr>
              <a:buSzPts val="3400"/>
              <a:buFont typeface="Helvetica Neue"/>
              <a:buNone/>
              <a:defRPr b="1" i="0" sz="3400" u="none" cap="none" strike="noStrike">
                <a:solidFill>
                  <a:srgbClr val="FEFEFE"/>
                </a:solidFill>
                <a:latin typeface="Helvetica Neue"/>
                <a:ea typeface="Helvetica Neue"/>
                <a:cs typeface="Helvetica Neue"/>
                <a:sym typeface="Helvetica Neue"/>
              </a:defRPr>
            </a:lvl1pPr>
            <a:lvl2pPr lvl="1" marR="0" rtl="0" algn="ctr">
              <a:lnSpc>
                <a:spcPct val="90000"/>
              </a:lnSpc>
              <a:spcBef>
                <a:spcPts val="0"/>
              </a:spcBef>
              <a:spcAft>
                <a:spcPts val="0"/>
              </a:spcAft>
              <a:buClr>
                <a:srgbClr val="FEFEFE"/>
              </a:buClr>
              <a:buSzPts val="3400"/>
              <a:buFont typeface="Helvetica Neue"/>
              <a:buNone/>
              <a:defRPr b="1" i="0" sz="3400" u="none" cap="none" strike="noStrike">
                <a:solidFill>
                  <a:srgbClr val="FEFEFE"/>
                </a:solidFill>
                <a:latin typeface="Helvetica Neue"/>
                <a:ea typeface="Helvetica Neue"/>
                <a:cs typeface="Helvetica Neue"/>
                <a:sym typeface="Helvetica Neue"/>
              </a:defRPr>
            </a:lvl2pPr>
            <a:lvl3pPr lvl="2" marR="0" rtl="0" algn="ctr">
              <a:lnSpc>
                <a:spcPct val="90000"/>
              </a:lnSpc>
              <a:spcBef>
                <a:spcPts val="0"/>
              </a:spcBef>
              <a:spcAft>
                <a:spcPts val="0"/>
              </a:spcAft>
              <a:buClr>
                <a:srgbClr val="FEFEFE"/>
              </a:buClr>
              <a:buSzPts val="3400"/>
              <a:buFont typeface="Helvetica Neue"/>
              <a:buNone/>
              <a:defRPr b="1" i="0" sz="3400" u="none" cap="none" strike="noStrike">
                <a:solidFill>
                  <a:srgbClr val="FEFEFE"/>
                </a:solidFill>
                <a:latin typeface="Helvetica Neue"/>
                <a:ea typeface="Helvetica Neue"/>
                <a:cs typeface="Helvetica Neue"/>
                <a:sym typeface="Helvetica Neue"/>
              </a:defRPr>
            </a:lvl3pPr>
            <a:lvl4pPr lvl="3" marR="0" rtl="0" algn="ctr">
              <a:lnSpc>
                <a:spcPct val="90000"/>
              </a:lnSpc>
              <a:spcBef>
                <a:spcPts val="0"/>
              </a:spcBef>
              <a:spcAft>
                <a:spcPts val="0"/>
              </a:spcAft>
              <a:buClr>
                <a:srgbClr val="FEFEFE"/>
              </a:buClr>
              <a:buSzPts val="3400"/>
              <a:buFont typeface="Helvetica Neue"/>
              <a:buNone/>
              <a:defRPr b="1" i="0" sz="3400" u="none" cap="none" strike="noStrike">
                <a:solidFill>
                  <a:srgbClr val="FEFEFE"/>
                </a:solidFill>
                <a:latin typeface="Helvetica Neue"/>
                <a:ea typeface="Helvetica Neue"/>
                <a:cs typeface="Helvetica Neue"/>
                <a:sym typeface="Helvetica Neue"/>
              </a:defRPr>
            </a:lvl4pPr>
            <a:lvl5pPr lvl="4" marR="0" rtl="0" algn="ctr">
              <a:lnSpc>
                <a:spcPct val="90000"/>
              </a:lnSpc>
              <a:spcBef>
                <a:spcPts val="0"/>
              </a:spcBef>
              <a:spcAft>
                <a:spcPts val="0"/>
              </a:spcAft>
              <a:buClr>
                <a:srgbClr val="FEFEFE"/>
              </a:buClr>
              <a:buSzPts val="3400"/>
              <a:buFont typeface="Helvetica Neue"/>
              <a:buNone/>
              <a:defRPr b="1" i="0" sz="3400" u="none" cap="none" strike="noStrike">
                <a:solidFill>
                  <a:srgbClr val="FEFEFE"/>
                </a:solidFill>
                <a:latin typeface="Helvetica Neue"/>
                <a:ea typeface="Helvetica Neue"/>
                <a:cs typeface="Helvetica Neue"/>
                <a:sym typeface="Helvetica Neue"/>
              </a:defRPr>
            </a:lvl5pPr>
            <a:lvl6pPr lvl="5" marR="0" rtl="0" algn="ctr">
              <a:lnSpc>
                <a:spcPct val="90000"/>
              </a:lnSpc>
              <a:spcBef>
                <a:spcPts val="0"/>
              </a:spcBef>
              <a:spcAft>
                <a:spcPts val="0"/>
              </a:spcAft>
              <a:buClr>
                <a:srgbClr val="FEFEFE"/>
              </a:buClr>
              <a:buSzPts val="3400"/>
              <a:buFont typeface="Helvetica Neue"/>
              <a:buNone/>
              <a:defRPr b="1" i="0" sz="3400" u="none" cap="none" strike="noStrike">
                <a:solidFill>
                  <a:srgbClr val="FEFEFE"/>
                </a:solidFill>
                <a:latin typeface="Helvetica Neue"/>
                <a:ea typeface="Helvetica Neue"/>
                <a:cs typeface="Helvetica Neue"/>
                <a:sym typeface="Helvetica Neue"/>
              </a:defRPr>
            </a:lvl6pPr>
            <a:lvl7pPr lvl="6" marR="0" rtl="0" algn="ctr">
              <a:lnSpc>
                <a:spcPct val="90000"/>
              </a:lnSpc>
              <a:spcBef>
                <a:spcPts val="0"/>
              </a:spcBef>
              <a:spcAft>
                <a:spcPts val="0"/>
              </a:spcAft>
              <a:buClr>
                <a:srgbClr val="FEFEFE"/>
              </a:buClr>
              <a:buSzPts val="3400"/>
              <a:buFont typeface="Helvetica Neue"/>
              <a:buNone/>
              <a:defRPr b="1" i="0" sz="3400" u="none" cap="none" strike="noStrike">
                <a:solidFill>
                  <a:srgbClr val="FEFEFE"/>
                </a:solidFill>
                <a:latin typeface="Helvetica Neue"/>
                <a:ea typeface="Helvetica Neue"/>
                <a:cs typeface="Helvetica Neue"/>
                <a:sym typeface="Helvetica Neue"/>
              </a:defRPr>
            </a:lvl7pPr>
            <a:lvl8pPr lvl="7" marR="0" rtl="0" algn="ctr">
              <a:lnSpc>
                <a:spcPct val="90000"/>
              </a:lnSpc>
              <a:spcBef>
                <a:spcPts val="0"/>
              </a:spcBef>
              <a:spcAft>
                <a:spcPts val="0"/>
              </a:spcAft>
              <a:buClr>
                <a:srgbClr val="FEFEFE"/>
              </a:buClr>
              <a:buSzPts val="3400"/>
              <a:buFont typeface="Helvetica Neue"/>
              <a:buNone/>
              <a:defRPr b="1" i="0" sz="3400" u="none" cap="none" strike="noStrike">
                <a:solidFill>
                  <a:srgbClr val="FEFEFE"/>
                </a:solidFill>
                <a:latin typeface="Helvetica Neue"/>
                <a:ea typeface="Helvetica Neue"/>
                <a:cs typeface="Helvetica Neue"/>
                <a:sym typeface="Helvetica Neue"/>
              </a:defRPr>
            </a:lvl8pPr>
            <a:lvl9pPr lvl="8" marR="0" rtl="0" algn="ctr">
              <a:lnSpc>
                <a:spcPct val="90000"/>
              </a:lnSpc>
              <a:spcBef>
                <a:spcPts val="0"/>
              </a:spcBef>
              <a:spcAft>
                <a:spcPts val="0"/>
              </a:spcAft>
              <a:buClr>
                <a:srgbClr val="FEFEFE"/>
              </a:buClr>
              <a:buSzPts val="3400"/>
              <a:buFont typeface="Helvetica Neue"/>
              <a:buNone/>
              <a:defRPr b="1" i="0" sz="3400" u="none" cap="none" strike="noStrike">
                <a:solidFill>
                  <a:srgbClr val="FEFEFE"/>
                </a:solidFill>
                <a:latin typeface="Helvetica Neue"/>
                <a:ea typeface="Helvetica Neue"/>
                <a:cs typeface="Helvetica Neue"/>
                <a:sym typeface="Helvetica Neue"/>
              </a:defRPr>
            </a:lvl9pPr>
          </a:lstStyle>
          <a:p/>
        </p:txBody>
      </p:sp>
      <p:pic>
        <p:nvPicPr>
          <p:cNvPr descr="Picture 4" id="11" name="Google Shape;11;p11"/>
          <p:cNvPicPr preferRelativeResize="0"/>
          <p:nvPr/>
        </p:nvPicPr>
        <p:blipFill rotWithShape="1">
          <a:blip r:embed="rId2">
            <a:alphaModFix/>
          </a:blip>
          <a:srcRect b="0" l="0" r="0" t="0"/>
          <a:stretch/>
        </p:blipFill>
        <p:spPr>
          <a:xfrm>
            <a:off x="4042931" y="1479396"/>
            <a:ext cx="4106138" cy="1347722"/>
          </a:xfrm>
          <a:prstGeom prst="rect">
            <a:avLst/>
          </a:prstGeom>
          <a:noFill/>
          <a:ln>
            <a:noFill/>
          </a:ln>
        </p:spPr>
      </p:pic>
      <p:sp>
        <p:nvSpPr>
          <p:cNvPr id="12" name="Google Shape;12;p11"/>
          <p:cNvSpPr txBox="1"/>
          <p:nvPr>
            <p:ph idx="1" type="body"/>
          </p:nvPr>
        </p:nvSpPr>
        <p:spPr>
          <a:xfrm>
            <a:off x="609600" y="1600200"/>
            <a:ext cx="10972800" cy="4525963"/>
          </a:xfrm>
          <a:prstGeom prst="rect">
            <a:avLst/>
          </a:prstGeom>
          <a:noFill/>
          <a:ln>
            <a:noFill/>
          </a:ln>
        </p:spPr>
        <p:txBody>
          <a:bodyPr anchorCtr="0" anchor="t" bIns="45700" lIns="45700" spcFirstLastPara="1" rIns="45700" wrap="square" tIns="45700">
            <a:normAutofit/>
          </a:bodyPr>
          <a:lstStyle>
            <a:lvl1pPr indent="-406400" lvl="0" marL="457200" marR="0" rtl="0" algn="l">
              <a:lnSpc>
                <a:spcPct val="90000"/>
              </a:lnSpc>
              <a:spcBef>
                <a:spcPts val="1000"/>
              </a:spcBef>
              <a:spcAft>
                <a:spcPts val="0"/>
              </a:spcAft>
              <a:buClr>
                <a:srgbClr val="000000"/>
              </a:buClr>
              <a:buSzPts val="2800"/>
              <a:buFont typeface="Helvetica Neue Light"/>
              <a:buChar char="•"/>
              <a:defRPr b="0" i="0" sz="2800" u="none" cap="none" strike="noStrike">
                <a:solidFill>
                  <a:srgbClr val="000000"/>
                </a:solidFill>
                <a:latin typeface="Helvetica Neue Light"/>
                <a:ea typeface="Helvetica Neue Light"/>
                <a:cs typeface="Helvetica Neue Light"/>
                <a:sym typeface="Helvetica Neue Light"/>
              </a:defRPr>
            </a:lvl1pPr>
            <a:lvl2pPr indent="-406400" lvl="1" marL="914400" marR="0" rtl="0" algn="l">
              <a:lnSpc>
                <a:spcPct val="90000"/>
              </a:lnSpc>
              <a:spcBef>
                <a:spcPts val="1000"/>
              </a:spcBef>
              <a:spcAft>
                <a:spcPts val="0"/>
              </a:spcAft>
              <a:buClr>
                <a:srgbClr val="000000"/>
              </a:buClr>
              <a:buSzPts val="2800"/>
              <a:buFont typeface="Helvetica Neue Light"/>
              <a:buChar char="•"/>
              <a:defRPr b="0" i="0" sz="2800" u="none" cap="none" strike="noStrike">
                <a:solidFill>
                  <a:srgbClr val="000000"/>
                </a:solidFill>
                <a:latin typeface="Helvetica Neue Light"/>
                <a:ea typeface="Helvetica Neue Light"/>
                <a:cs typeface="Helvetica Neue Light"/>
                <a:sym typeface="Helvetica Neue Light"/>
              </a:defRPr>
            </a:lvl2pPr>
            <a:lvl3pPr indent="-406400" lvl="2" marL="1371600" marR="0" rtl="0" algn="l">
              <a:lnSpc>
                <a:spcPct val="90000"/>
              </a:lnSpc>
              <a:spcBef>
                <a:spcPts val="1000"/>
              </a:spcBef>
              <a:spcAft>
                <a:spcPts val="0"/>
              </a:spcAft>
              <a:buClr>
                <a:srgbClr val="000000"/>
              </a:buClr>
              <a:buSzPts val="2800"/>
              <a:buFont typeface="Helvetica Neue Light"/>
              <a:buChar char="•"/>
              <a:defRPr b="0" i="0" sz="2800" u="none" cap="none" strike="noStrike">
                <a:solidFill>
                  <a:srgbClr val="000000"/>
                </a:solidFill>
                <a:latin typeface="Helvetica Neue Light"/>
                <a:ea typeface="Helvetica Neue Light"/>
                <a:cs typeface="Helvetica Neue Light"/>
                <a:sym typeface="Helvetica Neue Light"/>
              </a:defRPr>
            </a:lvl3pPr>
            <a:lvl4pPr indent="-406400" lvl="3" marL="1828800" marR="0" rtl="0" algn="l">
              <a:lnSpc>
                <a:spcPct val="90000"/>
              </a:lnSpc>
              <a:spcBef>
                <a:spcPts val="1000"/>
              </a:spcBef>
              <a:spcAft>
                <a:spcPts val="0"/>
              </a:spcAft>
              <a:buClr>
                <a:srgbClr val="000000"/>
              </a:buClr>
              <a:buSzPts val="2800"/>
              <a:buFont typeface="Helvetica Neue Light"/>
              <a:buChar char="•"/>
              <a:defRPr b="0" i="0" sz="2800" u="none" cap="none" strike="noStrike">
                <a:solidFill>
                  <a:srgbClr val="000000"/>
                </a:solidFill>
                <a:latin typeface="Helvetica Neue Light"/>
                <a:ea typeface="Helvetica Neue Light"/>
                <a:cs typeface="Helvetica Neue Light"/>
                <a:sym typeface="Helvetica Neue Light"/>
              </a:defRPr>
            </a:lvl4pPr>
            <a:lvl5pPr indent="-406400" lvl="4" marL="2286000" marR="0" rtl="0" algn="l">
              <a:lnSpc>
                <a:spcPct val="90000"/>
              </a:lnSpc>
              <a:spcBef>
                <a:spcPts val="1000"/>
              </a:spcBef>
              <a:spcAft>
                <a:spcPts val="0"/>
              </a:spcAft>
              <a:buClr>
                <a:srgbClr val="000000"/>
              </a:buClr>
              <a:buSzPts val="2800"/>
              <a:buFont typeface="Helvetica Neue Light"/>
              <a:buChar char="•"/>
              <a:defRPr b="0" i="0" sz="2800" u="none" cap="none" strike="noStrike">
                <a:solidFill>
                  <a:srgbClr val="000000"/>
                </a:solidFill>
                <a:latin typeface="Helvetica Neue Light"/>
                <a:ea typeface="Helvetica Neue Light"/>
                <a:cs typeface="Helvetica Neue Light"/>
                <a:sym typeface="Helvetica Neue Light"/>
              </a:defRPr>
            </a:lvl5pPr>
            <a:lvl6pPr indent="-406400" lvl="5" marL="2743200" marR="0" rtl="0" algn="l">
              <a:lnSpc>
                <a:spcPct val="90000"/>
              </a:lnSpc>
              <a:spcBef>
                <a:spcPts val="1000"/>
              </a:spcBef>
              <a:spcAft>
                <a:spcPts val="0"/>
              </a:spcAft>
              <a:buClr>
                <a:srgbClr val="000000"/>
              </a:buClr>
              <a:buSzPts val="2800"/>
              <a:buFont typeface="Helvetica Neue Light"/>
              <a:buChar char="•"/>
              <a:defRPr b="0" i="0" sz="2800" u="none" cap="none" strike="noStrike">
                <a:solidFill>
                  <a:srgbClr val="000000"/>
                </a:solidFill>
                <a:latin typeface="Helvetica Neue Light"/>
                <a:ea typeface="Helvetica Neue Light"/>
                <a:cs typeface="Helvetica Neue Light"/>
                <a:sym typeface="Helvetica Neue Light"/>
              </a:defRPr>
            </a:lvl6pPr>
            <a:lvl7pPr indent="-406400" lvl="6" marL="3200400" marR="0" rtl="0" algn="l">
              <a:lnSpc>
                <a:spcPct val="90000"/>
              </a:lnSpc>
              <a:spcBef>
                <a:spcPts val="1000"/>
              </a:spcBef>
              <a:spcAft>
                <a:spcPts val="0"/>
              </a:spcAft>
              <a:buClr>
                <a:srgbClr val="000000"/>
              </a:buClr>
              <a:buSzPts val="2800"/>
              <a:buFont typeface="Helvetica Neue Light"/>
              <a:buChar char="•"/>
              <a:defRPr b="0" i="0" sz="2800" u="none" cap="none" strike="noStrike">
                <a:solidFill>
                  <a:srgbClr val="000000"/>
                </a:solidFill>
                <a:latin typeface="Helvetica Neue Light"/>
                <a:ea typeface="Helvetica Neue Light"/>
                <a:cs typeface="Helvetica Neue Light"/>
                <a:sym typeface="Helvetica Neue Light"/>
              </a:defRPr>
            </a:lvl7pPr>
            <a:lvl8pPr indent="-406400" lvl="7" marL="3657600" marR="0" rtl="0" algn="l">
              <a:lnSpc>
                <a:spcPct val="90000"/>
              </a:lnSpc>
              <a:spcBef>
                <a:spcPts val="1000"/>
              </a:spcBef>
              <a:spcAft>
                <a:spcPts val="0"/>
              </a:spcAft>
              <a:buClr>
                <a:srgbClr val="000000"/>
              </a:buClr>
              <a:buSzPts val="2800"/>
              <a:buFont typeface="Helvetica Neue Light"/>
              <a:buChar char="•"/>
              <a:defRPr b="0" i="0" sz="2800" u="none" cap="none" strike="noStrike">
                <a:solidFill>
                  <a:srgbClr val="000000"/>
                </a:solidFill>
                <a:latin typeface="Helvetica Neue Light"/>
                <a:ea typeface="Helvetica Neue Light"/>
                <a:cs typeface="Helvetica Neue Light"/>
                <a:sym typeface="Helvetica Neue Light"/>
              </a:defRPr>
            </a:lvl8pPr>
            <a:lvl9pPr indent="-406400" lvl="8" marL="4114800" marR="0" rtl="0" algn="l">
              <a:lnSpc>
                <a:spcPct val="90000"/>
              </a:lnSpc>
              <a:spcBef>
                <a:spcPts val="1000"/>
              </a:spcBef>
              <a:spcAft>
                <a:spcPts val="0"/>
              </a:spcAft>
              <a:buClr>
                <a:srgbClr val="000000"/>
              </a:buClr>
              <a:buSzPts val="2800"/>
              <a:buFont typeface="Helvetica Neue Light"/>
              <a:buChar char="•"/>
              <a:defRPr b="0" i="0" sz="2800" u="none" cap="none" strike="noStrike">
                <a:solidFill>
                  <a:srgbClr val="000000"/>
                </a:solidFill>
                <a:latin typeface="Helvetica Neue Light"/>
                <a:ea typeface="Helvetica Neue Light"/>
                <a:cs typeface="Helvetica Neue Light"/>
                <a:sym typeface="Helvetica Neue Light"/>
              </a:defRPr>
            </a:lvl9pPr>
          </a:lstStyle>
          <a:p/>
        </p:txBody>
      </p:sp>
      <p:sp>
        <p:nvSpPr>
          <p:cNvPr id="13" name="Google Shape;13;p11"/>
          <p:cNvSpPr txBox="1"/>
          <p:nvPr>
            <p:ph idx="12" type="sldNum"/>
          </p:nvPr>
        </p:nvSpPr>
        <p:spPr>
          <a:xfrm>
            <a:off x="5892800" y="6172200"/>
            <a:ext cx="2844800" cy="368301"/>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1pPr>
            <a:lvl2pPr indent="0" lvl="1" marL="0" marR="0" rtl="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2pPr>
            <a:lvl3pPr indent="0" lvl="2" marL="0" marR="0" rtl="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3pPr>
            <a:lvl4pPr indent="0" lvl="3" marL="0" marR="0" rtl="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4pPr>
            <a:lvl5pPr indent="0" lvl="4" marL="0" marR="0" rtl="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5pPr>
            <a:lvl6pPr indent="0" lvl="5" marL="0" marR="0" rtl="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6pPr>
            <a:lvl7pPr indent="0" lvl="6" marL="0" marR="0" rtl="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7pPr>
            <a:lvl8pPr indent="0" lvl="7" marL="0" marR="0" rtl="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8pPr>
            <a:lvl9pPr indent="0" lvl="8" marL="0" marR="0" rtl="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jpg"/><Relationship Id="rId4" Type="http://schemas.openxmlformats.org/officeDocument/2006/relationships/image" Target="../media/image14.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doi.org/10.1109/prdc59308.2023.00052" TargetMode="External"/><Relationship Id="rId4" Type="http://schemas.openxmlformats.org/officeDocument/2006/relationships/hyperlink" Target="https://doi.org/10.3390/app10030892" TargetMode="External"/><Relationship Id="rId5" Type="http://schemas.openxmlformats.org/officeDocument/2006/relationships/hyperlink" Target="https://arxiv.org/abs/2012.13392" TargetMode="External"/><Relationship Id="rId6" Type="http://schemas.openxmlformats.org/officeDocument/2006/relationships/hyperlink" Target="https://doi.org/10.1109/wacv.2019.00150" TargetMode="External"/><Relationship Id="rId7" Type="http://schemas.openxmlformats.org/officeDocument/2006/relationships/hyperlink" Target="https://doi.org/10.3390/fi14120380" TargetMode="External"/><Relationship Id="rId8" Type="http://schemas.openxmlformats.org/officeDocument/2006/relationships/hyperlink" Target="https://doi.org/10.32388/ZB9SB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blog.roboflow.com/whats-new-in-yolov8/"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mailto:aayushi.s3@ahduni.edu.in" TargetMode="External"/><Relationship Id="rId4" Type="http://schemas.openxmlformats.org/officeDocument/2006/relationships/hyperlink" Target="mailto:dhairya.s4@ahduni.edu.in" TargetMode="External"/><Relationship Id="rId5" Type="http://schemas.openxmlformats.org/officeDocument/2006/relationships/hyperlink" Target="mailto:raj.d@ahduni.edu.in" TargetMode="External"/><Relationship Id="rId6" Type="http://schemas.openxmlformats.org/officeDocument/2006/relationships/hyperlink" Target="mailto:vanaja.a@ahduni.edu.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hyperlink" Target="https://doi.org/10.1109/prdc59308.2023.0005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hyperlink" Target="https://doi.org/10.3390/fi1412038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doi.org/10.32388/ZB9SB0" TargetMode="Externa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hyperlink" Target="https://doi.org/10.1109/prdc59308.2023.00052" TargetMode="External"/><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txBox="1"/>
          <p:nvPr>
            <p:ph type="title"/>
          </p:nvPr>
        </p:nvSpPr>
        <p:spPr>
          <a:xfrm>
            <a:off x="838200" y="3090223"/>
            <a:ext cx="10515600" cy="844500"/>
          </a:xfrm>
          <a:prstGeom prst="rect">
            <a:avLst/>
          </a:prstGeom>
          <a:noFill/>
          <a:ln>
            <a:noFill/>
          </a:ln>
        </p:spPr>
        <p:txBody>
          <a:bodyPr anchorCtr="0" anchor="t" bIns="45700" lIns="45700" spcFirstLastPara="1" rIns="45700" wrap="square" tIns="45700">
            <a:noAutofit/>
          </a:bodyPr>
          <a:lstStyle/>
          <a:p>
            <a:pPr indent="0" lvl="0" marL="0" rtl="0" algn="ctr">
              <a:lnSpc>
                <a:spcPct val="90000"/>
              </a:lnSpc>
              <a:spcBef>
                <a:spcPts val="0"/>
              </a:spcBef>
              <a:spcAft>
                <a:spcPts val="0"/>
              </a:spcAft>
              <a:buClr>
                <a:srgbClr val="FEFEFE"/>
              </a:buClr>
              <a:buSzPts val="3060"/>
              <a:buFont typeface="Helvetica Neue"/>
              <a:buNone/>
            </a:pPr>
            <a:r>
              <a:rPr lang="en-US" sz="3200"/>
              <a:t>CSE541 Computer Vision</a:t>
            </a:r>
            <a:br>
              <a:rPr lang="en-US" sz="3200"/>
            </a:br>
            <a:endParaRPr sz="3200"/>
          </a:p>
          <a:p>
            <a:pPr indent="0" lvl="0" marL="0" rtl="0" algn="ctr">
              <a:lnSpc>
                <a:spcPct val="90000"/>
              </a:lnSpc>
              <a:spcBef>
                <a:spcPts val="0"/>
              </a:spcBef>
              <a:spcAft>
                <a:spcPts val="0"/>
              </a:spcAft>
              <a:buClr>
                <a:srgbClr val="FEFEFE"/>
              </a:buClr>
              <a:buSzPts val="3060"/>
              <a:buFont typeface="Helvetica Neue"/>
              <a:buNone/>
            </a:pPr>
            <a:r>
              <a:t/>
            </a:r>
            <a:endParaRPr sz="3459"/>
          </a:p>
          <a:p>
            <a:pPr indent="0" lvl="0" marL="0" rtl="0" algn="ctr">
              <a:lnSpc>
                <a:spcPct val="90000"/>
              </a:lnSpc>
              <a:spcBef>
                <a:spcPts val="0"/>
              </a:spcBef>
              <a:spcAft>
                <a:spcPts val="0"/>
              </a:spcAft>
              <a:buClr>
                <a:srgbClr val="FEFEFE"/>
              </a:buClr>
              <a:buSzPts val="3060"/>
              <a:buFont typeface="Helvetica Neue"/>
              <a:buNone/>
            </a:pPr>
            <a:r>
              <a:t/>
            </a:r>
            <a:endParaRPr sz="3459"/>
          </a:p>
        </p:txBody>
      </p:sp>
      <p:sp>
        <p:nvSpPr>
          <p:cNvPr id="94" name="Google Shape;94;p1"/>
          <p:cNvSpPr txBox="1"/>
          <p:nvPr>
            <p:ph type="title"/>
          </p:nvPr>
        </p:nvSpPr>
        <p:spPr>
          <a:xfrm>
            <a:off x="792900" y="4061975"/>
            <a:ext cx="10606200" cy="835500"/>
          </a:xfrm>
          <a:prstGeom prst="rect">
            <a:avLst/>
          </a:prstGeom>
          <a:noFill/>
          <a:ln>
            <a:noFill/>
          </a:ln>
        </p:spPr>
        <p:txBody>
          <a:bodyPr anchorCtr="0" anchor="t" bIns="45700" lIns="45700" spcFirstLastPara="1" rIns="45700" wrap="square" tIns="45700">
            <a:noAutofit/>
          </a:bodyPr>
          <a:lstStyle/>
          <a:p>
            <a:pPr indent="0" lvl="0" marL="0" rtl="0" algn="ctr">
              <a:lnSpc>
                <a:spcPct val="90000"/>
              </a:lnSpc>
              <a:spcBef>
                <a:spcPts val="0"/>
              </a:spcBef>
              <a:spcAft>
                <a:spcPts val="0"/>
              </a:spcAft>
              <a:buClr>
                <a:srgbClr val="FEFEFE"/>
              </a:buClr>
              <a:buSzPts val="3060"/>
              <a:buFont typeface="Helvetica Neue"/>
              <a:buNone/>
            </a:pPr>
            <a:r>
              <a:rPr lang="en-US" sz="2200"/>
              <a:t>Landing Error Scoring System for Basketball: A Computer Vision Approach</a:t>
            </a:r>
            <a:endParaRPr sz="2200"/>
          </a:p>
        </p:txBody>
      </p:sp>
      <p:sp>
        <p:nvSpPr>
          <p:cNvPr id="95" name="Google Shape;95;p1"/>
          <p:cNvSpPr txBox="1"/>
          <p:nvPr/>
        </p:nvSpPr>
        <p:spPr>
          <a:xfrm>
            <a:off x="1117500" y="5667775"/>
            <a:ext cx="1758300" cy="1046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2F1EE"/>
                </a:solidFill>
                <a:latin typeface="Helvetica Neue Light"/>
                <a:ea typeface="Helvetica Neue Light"/>
                <a:cs typeface="Helvetica Neue Light"/>
                <a:sym typeface="Helvetica Neue Light"/>
              </a:rPr>
              <a:t>Btech. CSE, </a:t>
            </a:r>
            <a:br>
              <a:rPr b="0" i="0" lang="en-US" sz="1400" u="none" cap="none" strike="noStrike">
                <a:solidFill>
                  <a:srgbClr val="F2F1EE"/>
                </a:solidFill>
                <a:latin typeface="Helvetica Neue Light"/>
                <a:ea typeface="Helvetica Neue Light"/>
                <a:cs typeface="Helvetica Neue Light"/>
                <a:sym typeface="Helvetica Neue Light"/>
              </a:rPr>
            </a:br>
            <a:r>
              <a:rPr b="0" i="0" lang="en-US" sz="1400" u="none" cap="none" strike="noStrike">
                <a:solidFill>
                  <a:srgbClr val="F2F1EE"/>
                </a:solidFill>
                <a:latin typeface="Helvetica Neue Light"/>
                <a:ea typeface="Helvetica Neue Light"/>
                <a:cs typeface="Helvetica Neue Light"/>
                <a:sym typeface="Helvetica Neue Light"/>
              </a:rPr>
              <a:t>School of Engineering and Applied Sciences</a:t>
            </a:r>
            <a:endParaRPr b="0" i="0" sz="2100" u="none" cap="none" strike="noStrike">
              <a:solidFill>
                <a:srgbClr val="F2F1EE"/>
              </a:solidFill>
              <a:latin typeface="Helvetica Neue Light"/>
              <a:ea typeface="Helvetica Neue Light"/>
              <a:cs typeface="Helvetica Neue Light"/>
              <a:sym typeface="Helvetica Neue Light"/>
            </a:endParaRPr>
          </a:p>
        </p:txBody>
      </p:sp>
      <p:sp>
        <p:nvSpPr>
          <p:cNvPr id="96" name="Google Shape;96;p1"/>
          <p:cNvSpPr txBox="1"/>
          <p:nvPr/>
        </p:nvSpPr>
        <p:spPr>
          <a:xfrm>
            <a:off x="838200" y="5033725"/>
            <a:ext cx="2280000" cy="414000"/>
          </a:xfrm>
          <a:prstGeom prst="rect">
            <a:avLst/>
          </a:prstGeom>
          <a:noFill/>
          <a:ln>
            <a:noFill/>
          </a:ln>
        </p:spPr>
        <p:txBody>
          <a:bodyPr anchorCtr="0" anchor="t" bIns="45700" lIns="45700" spcFirstLastPara="1" rIns="45700" wrap="square" tIns="45700">
            <a:noAutofit/>
          </a:bodyPr>
          <a:lstStyle/>
          <a:p>
            <a:pPr indent="0" lvl="0" marL="0" marR="0" rtl="0" algn="ctr">
              <a:lnSpc>
                <a:spcPct val="70000"/>
              </a:lnSpc>
              <a:spcBef>
                <a:spcPts val="0"/>
              </a:spcBef>
              <a:spcAft>
                <a:spcPts val="0"/>
              </a:spcAft>
              <a:buClr>
                <a:schemeClr val="dk1"/>
              </a:buClr>
              <a:buSzPts val="523"/>
              <a:buFont typeface="Arial"/>
              <a:buNone/>
            </a:pPr>
            <a:r>
              <a:rPr b="1" i="0" lang="en-US" sz="1600" u="none" cap="none" strike="noStrike">
                <a:solidFill>
                  <a:srgbClr val="FEFEFE"/>
                </a:solidFill>
                <a:latin typeface="Helvetica Neue"/>
                <a:ea typeface="Helvetica Neue"/>
                <a:cs typeface="Helvetica Neue"/>
                <a:sym typeface="Helvetica Neue"/>
              </a:rPr>
              <a:t>Aayushi Shah</a:t>
            </a:r>
            <a:br>
              <a:rPr b="1" i="0" lang="en-US" sz="1600" u="none" cap="none" strike="noStrike">
                <a:solidFill>
                  <a:srgbClr val="FEFEFE"/>
                </a:solidFill>
                <a:latin typeface="Helvetica Neue"/>
                <a:ea typeface="Helvetica Neue"/>
                <a:cs typeface="Helvetica Neue"/>
                <a:sym typeface="Helvetica Neue"/>
              </a:rPr>
            </a:br>
            <a:br>
              <a:rPr b="1" i="0" lang="en-US" sz="1600" u="none" cap="none" strike="noStrike">
                <a:solidFill>
                  <a:srgbClr val="FEFEFE"/>
                </a:solidFill>
                <a:latin typeface="Helvetica Neue"/>
                <a:ea typeface="Helvetica Neue"/>
                <a:cs typeface="Helvetica Neue"/>
                <a:sym typeface="Helvetica Neue"/>
              </a:rPr>
            </a:br>
            <a:r>
              <a:rPr b="1" i="0" lang="en-US" sz="1600" u="none" cap="none" strike="noStrike">
                <a:solidFill>
                  <a:srgbClr val="FEFEFE"/>
                </a:solidFill>
                <a:latin typeface="Helvetica Neue"/>
                <a:ea typeface="Helvetica Neue"/>
                <a:cs typeface="Helvetica Neue"/>
                <a:sym typeface="Helvetica Neue"/>
              </a:rPr>
              <a:t>AU2140159</a:t>
            </a:r>
            <a:endParaRPr b="1" i="0" sz="1600" u="none" cap="none" strike="noStrike">
              <a:solidFill>
                <a:srgbClr val="FEFEFE"/>
              </a:solidFill>
              <a:latin typeface="Helvetica Neue"/>
              <a:ea typeface="Helvetica Neue"/>
              <a:cs typeface="Helvetica Neue"/>
              <a:sym typeface="Helvetica Neue"/>
            </a:endParaRPr>
          </a:p>
          <a:p>
            <a:pPr indent="0" lvl="0" marL="0" marR="0" rtl="0" algn="ctr">
              <a:lnSpc>
                <a:spcPct val="90000"/>
              </a:lnSpc>
              <a:spcBef>
                <a:spcPts val="0"/>
              </a:spcBef>
              <a:spcAft>
                <a:spcPts val="0"/>
              </a:spcAft>
              <a:buClr>
                <a:srgbClr val="000000"/>
              </a:buClr>
              <a:buSzPts val="1600"/>
              <a:buFont typeface="Arial"/>
              <a:buNone/>
            </a:pPr>
            <a:r>
              <a:t/>
            </a:r>
            <a:endParaRPr b="1" i="0" sz="1600" u="none" cap="none" strike="noStrike">
              <a:solidFill>
                <a:srgbClr val="FEFEFE"/>
              </a:solidFill>
              <a:latin typeface="Helvetica Neue"/>
              <a:ea typeface="Helvetica Neue"/>
              <a:cs typeface="Helvetica Neue"/>
              <a:sym typeface="Helvetica Neue"/>
            </a:endParaRPr>
          </a:p>
        </p:txBody>
      </p:sp>
      <p:sp>
        <p:nvSpPr>
          <p:cNvPr id="97" name="Google Shape;97;p1"/>
          <p:cNvSpPr txBox="1"/>
          <p:nvPr/>
        </p:nvSpPr>
        <p:spPr>
          <a:xfrm>
            <a:off x="3816150" y="5676625"/>
            <a:ext cx="1758300" cy="1046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2F1EE"/>
                </a:solidFill>
                <a:latin typeface="Helvetica Neue Light"/>
                <a:ea typeface="Helvetica Neue Light"/>
                <a:cs typeface="Helvetica Neue Light"/>
                <a:sym typeface="Helvetica Neue Light"/>
              </a:rPr>
              <a:t>Btech. CSE, </a:t>
            </a:r>
            <a:br>
              <a:rPr b="0" i="0" lang="en-US" sz="1400" u="none" cap="none" strike="noStrike">
                <a:solidFill>
                  <a:srgbClr val="F2F1EE"/>
                </a:solidFill>
                <a:latin typeface="Helvetica Neue Light"/>
                <a:ea typeface="Helvetica Neue Light"/>
                <a:cs typeface="Helvetica Neue Light"/>
                <a:sym typeface="Helvetica Neue Light"/>
              </a:rPr>
            </a:br>
            <a:r>
              <a:rPr b="0" i="0" lang="en-US" sz="1400" u="none" cap="none" strike="noStrike">
                <a:solidFill>
                  <a:srgbClr val="F2F1EE"/>
                </a:solidFill>
                <a:latin typeface="Helvetica Neue Light"/>
                <a:ea typeface="Helvetica Neue Light"/>
                <a:cs typeface="Helvetica Neue Light"/>
                <a:sym typeface="Helvetica Neue Light"/>
              </a:rPr>
              <a:t>School of Engineering and Applied Sciences</a:t>
            </a:r>
            <a:endParaRPr b="0" i="0" sz="2100" u="none" cap="none" strike="noStrike">
              <a:solidFill>
                <a:srgbClr val="F2F1EE"/>
              </a:solidFill>
              <a:latin typeface="Helvetica Neue Light"/>
              <a:ea typeface="Helvetica Neue Light"/>
              <a:cs typeface="Helvetica Neue Light"/>
              <a:sym typeface="Helvetica Neue Light"/>
            </a:endParaRPr>
          </a:p>
        </p:txBody>
      </p:sp>
      <p:sp>
        <p:nvSpPr>
          <p:cNvPr id="98" name="Google Shape;98;p1"/>
          <p:cNvSpPr txBox="1"/>
          <p:nvPr/>
        </p:nvSpPr>
        <p:spPr>
          <a:xfrm>
            <a:off x="3536850" y="5033713"/>
            <a:ext cx="2280000" cy="414000"/>
          </a:xfrm>
          <a:prstGeom prst="rect">
            <a:avLst/>
          </a:prstGeom>
          <a:noFill/>
          <a:ln>
            <a:noFill/>
          </a:ln>
        </p:spPr>
        <p:txBody>
          <a:bodyPr anchorCtr="0" anchor="t" bIns="45700" lIns="45700" spcFirstLastPara="1" rIns="45700" wrap="square" tIns="45700">
            <a:noAutofit/>
          </a:bodyPr>
          <a:lstStyle/>
          <a:p>
            <a:pPr indent="0" lvl="0" marL="0" marR="0" rtl="0" algn="ctr">
              <a:lnSpc>
                <a:spcPct val="70000"/>
              </a:lnSpc>
              <a:spcBef>
                <a:spcPts val="0"/>
              </a:spcBef>
              <a:spcAft>
                <a:spcPts val="0"/>
              </a:spcAft>
              <a:buClr>
                <a:schemeClr val="dk1"/>
              </a:buClr>
              <a:buSzPts val="523"/>
              <a:buFont typeface="Arial"/>
              <a:buNone/>
            </a:pPr>
            <a:r>
              <a:rPr b="1" i="0" lang="en-US" sz="1600" u="none" cap="none" strike="noStrike">
                <a:solidFill>
                  <a:srgbClr val="FEFEFE"/>
                </a:solidFill>
                <a:latin typeface="Helvetica Neue"/>
                <a:ea typeface="Helvetica Neue"/>
                <a:cs typeface="Helvetica Neue"/>
                <a:sym typeface="Helvetica Neue"/>
              </a:rPr>
              <a:t>Dhairya Shah</a:t>
            </a:r>
            <a:br>
              <a:rPr b="1" i="0" lang="en-US" sz="1600" u="none" cap="none" strike="noStrike">
                <a:solidFill>
                  <a:srgbClr val="FEFEFE"/>
                </a:solidFill>
                <a:latin typeface="Helvetica Neue"/>
                <a:ea typeface="Helvetica Neue"/>
                <a:cs typeface="Helvetica Neue"/>
                <a:sym typeface="Helvetica Neue"/>
              </a:rPr>
            </a:br>
            <a:br>
              <a:rPr b="1" i="0" lang="en-US" sz="1600" u="none" cap="none" strike="noStrike">
                <a:solidFill>
                  <a:srgbClr val="FEFEFE"/>
                </a:solidFill>
                <a:latin typeface="Helvetica Neue"/>
                <a:ea typeface="Helvetica Neue"/>
                <a:cs typeface="Helvetica Neue"/>
                <a:sym typeface="Helvetica Neue"/>
              </a:rPr>
            </a:br>
            <a:r>
              <a:rPr b="1" i="0" lang="en-US" sz="1600" u="none" cap="none" strike="noStrike">
                <a:solidFill>
                  <a:srgbClr val="FEFEFE"/>
                </a:solidFill>
                <a:latin typeface="Helvetica Neue"/>
                <a:ea typeface="Helvetica Neue"/>
                <a:cs typeface="Helvetica Neue"/>
                <a:sym typeface="Helvetica Neue"/>
              </a:rPr>
              <a:t>AU2140133</a:t>
            </a:r>
            <a:endParaRPr b="1" i="0" sz="1600" u="none" cap="none" strike="noStrike">
              <a:solidFill>
                <a:srgbClr val="FEFEFE"/>
              </a:solidFill>
              <a:latin typeface="Helvetica Neue"/>
              <a:ea typeface="Helvetica Neue"/>
              <a:cs typeface="Helvetica Neue"/>
              <a:sym typeface="Helvetica Neue"/>
            </a:endParaRPr>
          </a:p>
          <a:p>
            <a:pPr indent="0" lvl="0" marL="0" marR="0" rtl="0" algn="ctr">
              <a:lnSpc>
                <a:spcPct val="90000"/>
              </a:lnSpc>
              <a:spcBef>
                <a:spcPts val="0"/>
              </a:spcBef>
              <a:spcAft>
                <a:spcPts val="0"/>
              </a:spcAft>
              <a:buClr>
                <a:srgbClr val="000000"/>
              </a:buClr>
              <a:buSzPts val="1600"/>
              <a:buFont typeface="Arial"/>
              <a:buNone/>
            </a:pPr>
            <a:r>
              <a:t/>
            </a:r>
            <a:endParaRPr b="1" i="0" sz="1600" u="none" cap="none" strike="noStrike">
              <a:solidFill>
                <a:srgbClr val="FEFEFE"/>
              </a:solidFill>
              <a:latin typeface="Helvetica Neue"/>
              <a:ea typeface="Helvetica Neue"/>
              <a:cs typeface="Helvetica Neue"/>
              <a:sym typeface="Helvetica Neue"/>
            </a:endParaRPr>
          </a:p>
        </p:txBody>
      </p:sp>
      <p:sp>
        <p:nvSpPr>
          <p:cNvPr id="99" name="Google Shape;99;p1"/>
          <p:cNvSpPr txBox="1"/>
          <p:nvPr/>
        </p:nvSpPr>
        <p:spPr>
          <a:xfrm>
            <a:off x="6536675" y="5676625"/>
            <a:ext cx="1758300" cy="1046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2F1EE"/>
                </a:solidFill>
                <a:latin typeface="Helvetica Neue Light"/>
                <a:ea typeface="Helvetica Neue Light"/>
                <a:cs typeface="Helvetica Neue Light"/>
                <a:sym typeface="Helvetica Neue Light"/>
              </a:rPr>
              <a:t>Btech. CSE, </a:t>
            </a:r>
            <a:br>
              <a:rPr b="0" i="0" lang="en-US" sz="1400" u="none" cap="none" strike="noStrike">
                <a:solidFill>
                  <a:srgbClr val="F2F1EE"/>
                </a:solidFill>
                <a:latin typeface="Helvetica Neue Light"/>
                <a:ea typeface="Helvetica Neue Light"/>
                <a:cs typeface="Helvetica Neue Light"/>
                <a:sym typeface="Helvetica Neue Light"/>
              </a:rPr>
            </a:br>
            <a:r>
              <a:rPr b="0" i="0" lang="en-US" sz="1400" u="none" cap="none" strike="noStrike">
                <a:solidFill>
                  <a:srgbClr val="F2F1EE"/>
                </a:solidFill>
                <a:latin typeface="Helvetica Neue Light"/>
                <a:ea typeface="Helvetica Neue Light"/>
                <a:cs typeface="Helvetica Neue Light"/>
                <a:sym typeface="Helvetica Neue Light"/>
              </a:rPr>
              <a:t>School of Engineering and Applied Sciences</a:t>
            </a:r>
            <a:endParaRPr b="0" i="0" sz="2100" u="none" cap="none" strike="noStrike">
              <a:solidFill>
                <a:srgbClr val="F2F1EE"/>
              </a:solidFill>
              <a:latin typeface="Helvetica Neue Light"/>
              <a:ea typeface="Helvetica Neue Light"/>
              <a:cs typeface="Helvetica Neue Light"/>
              <a:sym typeface="Helvetica Neue Light"/>
            </a:endParaRPr>
          </a:p>
        </p:txBody>
      </p:sp>
      <p:sp>
        <p:nvSpPr>
          <p:cNvPr id="100" name="Google Shape;100;p1"/>
          <p:cNvSpPr txBox="1"/>
          <p:nvPr/>
        </p:nvSpPr>
        <p:spPr>
          <a:xfrm>
            <a:off x="6235500" y="5033713"/>
            <a:ext cx="2280000" cy="414000"/>
          </a:xfrm>
          <a:prstGeom prst="rect">
            <a:avLst/>
          </a:prstGeom>
          <a:noFill/>
          <a:ln>
            <a:noFill/>
          </a:ln>
        </p:spPr>
        <p:txBody>
          <a:bodyPr anchorCtr="0" anchor="t" bIns="45700" lIns="45700" spcFirstLastPara="1" rIns="45700" wrap="square" tIns="45700">
            <a:noAutofit/>
          </a:bodyPr>
          <a:lstStyle/>
          <a:p>
            <a:pPr indent="0" lvl="0" marL="0" marR="0" rtl="0" algn="ctr">
              <a:lnSpc>
                <a:spcPct val="70000"/>
              </a:lnSpc>
              <a:spcBef>
                <a:spcPts val="0"/>
              </a:spcBef>
              <a:spcAft>
                <a:spcPts val="0"/>
              </a:spcAft>
              <a:buClr>
                <a:srgbClr val="000000"/>
              </a:buClr>
              <a:buSzPts val="523"/>
              <a:buFont typeface="Arial"/>
              <a:buNone/>
            </a:pPr>
            <a:r>
              <a:rPr b="1" i="0" lang="en-US" sz="1600" u="none" cap="none" strike="noStrike">
                <a:solidFill>
                  <a:srgbClr val="FEFEFE"/>
                </a:solidFill>
                <a:latin typeface="Helvetica Neue"/>
                <a:ea typeface="Helvetica Neue"/>
                <a:cs typeface="Helvetica Neue"/>
                <a:sym typeface="Helvetica Neue"/>
              </a:rPr>
              <a:t>Raj Dave</a:t>
            </a:r>
            <a:br>
              <a:rPr b="1" i="0" lang="en-US" sz="1600" u="none" cap="none" strike="noStrike">
                <a:solidFill>
                  <a:srgbClr val="FEFEFE"/>
                </a:solidFill>
                <a:latin typeface="Helvetica Neue"/>
                <a:ea typeface="Helvetica Neue"/>
                <a:cs typeface="Helvetica Neue"/>
                <a:sym typeface="Helvetica Neue"/>
              </a:rPr>
            </a:br>
            <a:br>
              <a:rPr b="1" i="0" lang="en-US" sz="1600" u="none" cap="none" strike="noStrike">
                <a:solidFill>
                  <a:srgbClr val="FEFEFE"/>
                </a:solidFill>
                <a:latin typeface="Helvetica Neue"/>
                <a:ea typeface="Helvetica Neue"/>
                <a:cs typeface="Helvetica Neue"/>
                <a:sym typeface="Helvetica Neue"/>
              </a:rPr>
            </a:br>
            <a:r>
              <a:rPr b="1" i="0" lang="en-US" sz="1600" u="none" cap="none" strike="noStrike">
                <a:solidFill>
                  <a:srgbClr val="FEFEFE"/>
                </a:solidFill>
                <a:latin typeface="Helvetica Neue"/>
                <a:ea typeface="Helvetica Neue"/>
                <a:cs typeface="Helvetica Neue"/>
                <a:sym typeface="Helvetica Neue"/>
              </a:rPr>
              <a:t>AU2140163</a:t>
            </a:r>
            <a:endParaRPr b="1" i="0" sz="1600" u="none" cap="none" strike="noStrike">
              <a:solidFill>
                <a:srgbClr val="FEFEFE"/>
              </a:solidFill>
              <a:latin typeface="Helvetica Neue"/>
              <a:ea typeface="Helvetica Neue"/>
              <a:cs typeface="Helvetica Neue"/>
              <a:sym typeface="Helvetica Neue"/>
            </a:endParaRPr>
          </a:p>
        </p:txBody>
      </p:sp>
      <p:sp>
        <p:nvSpPr>
          <p:cNvPr id="101" name="Google Shape;101;p1"/>
          <p:cNvSpPr txBox="1"/>
          <p:nvPr/>
        </p:nvSpPr>
        <p:spPr>
          <a:xfrm>
            <a:off x="9177825" y="5658925"/>
            <a:ext cx="1758300" cy="1046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2F1EE"/>
                </a:solidFill>
                <a:latin typeface="Helvetica Neue Light"/>
                <a:ea typeface="Helvetica Neue Light"/>
                <a:cs typeface="Helvetica Neue Light"/>
                <a:sym typeface="Helvetica Neue Light"/>
              </a:rPr>
              <a:t>Btech. CSE, </a:t>
            </a:r>
            <a:br>
              <a:rPr b="0" i="0" lang="en-US" sz="1400" u="none" cap="none" strike="noStrike">
                <a:solidFill>
                  <a:srgbClr val="F2F1EE"/>
                </a:solidFill>
                <a:latin typeface="Helvetica Neue Light"/>
                <a:ea typeface="Helvetica Neue Light"/>
                <a:cs typeface="Helvetica Neue Light"/>
                <a:sym typeface="Helvetica Neue Light"/>
              </a:rPr>
            </a:br>
            <a:r>
              <a:rPr b="0" i="0" lang="en-US" sz="1400" u="none" cap="none" strike="noStrike">
                <a:solidFill>
                  <a:srgbClr val="F2F1EE"/>
                </a:solidFill>
                <a:latin typeface="Helvetica Neue Light"/>
                <a:ea typeface="Helvetica Neue Light"/>
                <a:cs typeface="Helvetica Neue Light"/>
                <a:sym typeface="Helvetica Neue Light"/>
              </a:rPr>
              <a:t>School of Engineering and Applied Sciences</a:t>
            </a:r>
            <a:endParaRPr b="0" i="0" sz="2100" u="none" cap="none" strike="noStrike">
              <a:solidFill>
                <a:srgbClr val="F2F1EE"/>
              </a:solidFill>
              <a:latin typeface="Helvetica Neue Light"/>
              <a:ea typeface="Helvetica Neue Light"/>
              <a:cs typeface="Helvetica Neue Light"/>
              <a:sym typeface="Helvetica Neue Light"/>
            </a:endParaRPr>
          </a:p>
        </p:txBody>
      </p:sp>
      <p:sp>
        <p:nvSpPr>
          <p:cNvPr id="102" name="Google Shape;102;p1"/>
          <p:cNvSpPr txBox="1"/>
          <p:nvPr/>
        </p:nvSpPr>
        <p:spPr>
          <a:xfrm>
            <a:off x="8898525" y="5024875"/>
            <a:ext cx="2280000" cy="414000"/>
          </a:xfrm>
          <a:prstGeom prst="rect">
            <a:avLst/>
          </a:prstGeom>
          <a:noFill/>
          <a:ln>
            <a:noFill/>
          </a:ln>
        </p:spPr>
        <p:txBody>
          <a:bodyPr anchorCtr="0" anchor="t" bIns="45700" lIns="45700" spcFirstLastPara="1" rIns="45700" wrap="square" tIns="45700">
            <a:noAutofit/>
          </a:bodyPr>
          <a:lstStyle/>
          <a:p>
            <a:pPr indent="0" lvl="0" marL="0" marR="0" rtl="0" algn="ctr">
              <a:lnSpc>
                <a:spcPct val="70000"/>
              </a:lnSpc>
              <a:spcBef>
                <a:spcPts val="0"/>
              </a:spcBef>
              <a:spcAft>
                <a:spcPts val="0"/>
              </a:spcAft>
              <a:buClr>
                <a:schemeClr val="dk1"/>
              </a:buClr>
              <a:buSzPts val="523"/>
              <a:buFont typeface="Arial"/>
              <a:buNone/>
            </a:pPr>
            <a:r>
              <a:rPr b="1" i="0" lang="en-US" sz="1600" u="none" cap="none" strike="noStrike">
                <a:solidFill>
                  <a:srgbClr val="FEFEFE"/>
                </a:solidFill>
                <a:latin typeface="Helvetica Neue"/>
                <a:ea typeface="Helvetica Neue"/>
                <a:cs typeface="Helvetica Neue"/>
                <a:sym typeface="Helvetica Neue"/>
              </a:rPr>
              <a:t>Vanaja Agarwal</a:t>
            </a:r>
            <a:br>
              <a:rPr b="1" i="0" lang="en-US" sz="1600" u="none" cap="none" strike="noStrike">
                <a:solidFill>
                  <a:srgbClr val="FEFEFE"/>
                </a:solidFill>
                <a:latin typeface="Helvetica Neue"/>
                <a:ea typeface="Helvetica Neue"/>
                <a:cs typeface="Helvetica Neue"/>
                <a:sym typeface="Helvetica Neue"/>
              </a:rPr>
            </a:br>
            <a:br>
              <a:rPr b="1" i="0" lang="en-US" sz="1600" u="none" cap="none" strike="noStrike">
                <a:solidFill>
                  <a:srgbClr val="FEFEFE"/>
                </a:solidFill>
                <a:latin typeface="Helvetica Neue"/>
                <a:ea typeface="Helvetica Neue"/>
                <a:cs typeface="Helvetica Neue"/>
                <a:sym typeface="Helvetica Neue"/>
              </a:rPr>
            </a:br>
            <a:r>
              <a:rPr b="1" i="0" lang="en-US" sz="1600" u="none" cap="none" strike="noStrike">
                <a:solidFill>
                  <a:srgbClr val="FEFEFE"/>
                </a:solidFill>
                <a:latin typeface="Helvetica Neue"/>
                <a:ea typeface="Helvetica Neue"/>
                <a:cs typeface="Helvetica Neue"/>
                <a:sym typeface="Helvetica Neue"/>
              </a:rPr>
              <a:t>AU2140213</a:t>
            </a:r>
            <a:endParaRPr b="1" i="0" sz="1600" u="none" cap="none" strike="noStrike">
              <a:solidFill>
                <a:srgbClr val="FEFEFE"/>
              </a:solidFill>
              <a:latin typeface="Helvetica Neue"/>
              <a:ea typeface="Helvetica Neue"/>
              <a:cs typeface="Helvetica Neue"/>
              <a:sym typeface="Helvetica Neue"/>
            </a:endParaRPr>
          </a:p>
          <a:p>
            <a:pPr indent="0" lvl="0" marL="0" marR="0" rtl="0" algn="ctr">
              <a:lnSpc>
                <a:spcPct val="90000"/>
              </a:lnSpc>
              <a:spcBef>
                <a:spcPts val="0"/>
              </a:spcBef>
              <a:spcAft>
                <a:spcPts val="0"/>
              </a:spcAft>
              <a:buClr>
                <a:srgbClr val="000000"/>
              </a:buClr>
              <a:buSzPts val="1600"/>
              <a:buFont typeface="Arial"/>
              <a:buNone/>
            </a:pPr>
            <a:r>
              <a:t/>
            </a:r>
            <a:endParaRPr b="1" i="0" sz="1600" u="none" cap="none" strike="noStrike">
              <a:solidFill>
                <a:srgbClr val="FEFEFE"/>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6be11ff48a_0_8"/>
          <p:cNvSpPr txBox="1"/>
          <p:nvPr>
            <p:ph type="title"/>
          </p:nvPr>
        </p:nvSpPr>
        <p:spPr>
          <a:xfrm>
            <a:off x="594300" y="266700"/>
            <a:ext cx="10515600" cy="500700"/>
          </a:xfrm>
          <a:prstGeom prst="rect">
            <a:avLst/>
          </a:prstGeom>
          <a:noFill/>
          <a:ln>
            <a:noFill/>
          </a:ln>
        </p:spPr>
        <p:txBody>
          <a:bodyPr anchorCtr="0" anchor="b" bIns="45700" lIns="45700" spcFirstLastPara="1" rIns="45700" wrap="square" tIns="45700">
            <a:normAutofit fontScale="90000"/>
          </a:bodyPr>
          <a:lstStyle/>
          <a:p>
            <a:pPr indent="0" lvl="0" marL="0" rtl="0" algn="l">
              <a:lnSpc>
                <a:spcPct val="90000"/>
              </a:lnSpc>
              <a:spcBef>
                <a:spcPts val="0"/>
              </a:spcBef>
              <a:spcAft>
                <a:spcPts val="0"/>
              </a:spcAft>
              <a:buSzPct val="111111"/>
              <a:buNone/>
            </a:pPr>
            <a:r>
              <a:rPr lang="en-US"/>
              <a:t>Results (1/3)</a:t>
            </a:r>
            <a:endParaRPr/>
          </a:p>
        </p:txBody>
      </p:sp>
      <p:sp>
        <p:nvSpPr>
          <p:cNvPr id="193" name="Google Shape;193;g26be11ff48a_0_8"/>
          <p:cNvSpPr txBox="1"/>
          <p:nvPr>
            <p:ph idx="1" type="body"/>
          </p:nvPr>
        </p:nvSpPr>
        <p:spPr>
          <a:xfrm>
            <a:off x="323050" y="4153550"/>
            <a:ext cx="11593200" cy="2271300"/>
          </a:xfrm>
          <a:prstGeom prst="rect">
            <a:avLst/>
          </a:prstGeom>
          <a:noFill/>
          <a:ln>
            <a:noFill/>
          </a:ln>
        </p:spPr>
        <p:txBody>
          <a:bodyPr anchorCtr="0" anchor="t" bIns="45700" lIns="45700" spcFirstLastPara="1" rIns="45700" wrap="square" tIns="45700">
            <a:noAutofit/>
          </a:bodyPr>
          <a:lstStyle/>
          <a:p>
            <a:pPr indent="0" lvl="0" marL="457200" rtl="0" algn="l">
              <a:lnSpc>
                <a:spcPct val="70000"/>
              </a:lnSpc>
              <a:spcBef>
                <a:spcPts val="1000"/>
              </a:spcBef>
              <a:spcAft>
                <a:spcPts val="0"/>
              </a:spcAft>
              <a:buSzPts val="852"/>
              <a:buNone/>
            </a:pPr>
            <a:r>
              <a:t/>
            </a:r>
            <a:endParaRPr sz="2127">
              <a:solidFill>
                <a:schemeClr val="dk1"/>
              </a:solidFill>
            </a:endParaRPr>
          </a:p>
          <a:p>
            <a:pPr indent="-363696" lvl="0" marL="457200" rtl="0" algn="l">
              <a:lnSpc>
                <a:spcPct val="115000"/>
              </a:lnSpc>
              <a:spcBef>
                <a:spcPts val="1000"/>
              </a:spcBef>
              <a:spcAft>
                <a:spcPts val="0"/>
              </a:spcAft>
              <a:buClr>
                <a:schemeClr val="dk1"/>
              </a:buClr>
              <a:buSzPts val="2128"/>
              <a:buChar char="•"/>
            </a:pPr>
            <a:r>
              <a:rPr i="1" lang="en-US" sz="2127">
                <a:solidFill>
                  <a:schemeClr val="dk1"/>
                </a:solidFill>
              </a:rPr>
              <a:t>right_lateral_flexion</a:t>
            </a:r>
            <a:r>
              <a:rPr lang="en-US" sz="2127">
                <a:solidFill>
                  <a:schemeClr val="dk1"/>
                </a:solidFill>
              </a:rPr>
              <a:t>, </a:t>
            </a:r>
            <a:r>
              <a:rPr i="1" lang="en-US" sz="2127">
                <a:solidFill>
                  <a:schemeClr val="dk1"/>
                </a:solidFill>
              </a:rPr>
              <a:t>narrow_stance</a:t>
            </a:r>
            <a:r>
              <a:rPr lang="en-US" sz="2127">
                <a:solidFill>
                  <a:schemeClr val="dk1"/>
                </a:solidFill>
              </a:rPr>
              <a:t> and </a:t>
            </a:r>
            <a:r>
              <a:rPr i="1" lang="en-US" sz="2127">
                <a:solidFill>
                  <a:schemeClr val="dk1"/>
                </a:solidFill>
              </a:rPr>
              <a:t>normal_stance</a:t>
            </a:r>
            <a:r>
              <a:rPr lang="en-US" sz="2127">
                <a:solidFill>
                  <a:schemeClr val="dk1"/>
                </a:solidFill>
              </a:rPr>
              <a:t> were the most significantly present in </a:t>
            </a:r>
            <a:br>
              <a:rPr lang="en-US" sz="2127">
                <a:solidFill>
                  <a:schemeClr val="dk1"/>
                </a:solidFill>
              </a:rPr>
            </a:br>
            <a:r>
              <a:rPr lang="en-US" sz="2127">
                <a:solidFill>
                  <a:schemeClr val="dk1"/>
                </a:solidFill>
              </a:rPr>
              <a:t>the dataset</a:t>
            </a:r>
            <a:endParaRPr sz="2127">
              <a:solidFill>
                <a:schemeClr val="dk1"/>
              </a:solidFill>
            </a:endParaRPr>
          </a:p>
          <a:p>
            <a:pPr indent="0" lvl="0" marL="0" rtl="0" algn="l">
              <a:lnSpc>
                <a:spcPct val="70000"/>
              </a:lnSpc>
              <a:spcBef>
                <a:spcPts val="1000"/>
              </a:spcBef>
              <a:spcAft>
                <a:spcPts val="0"/>
              </a:spcAft>
              <a:buNone/>
            </a:pPr>
            <a:r>
              <a:t/>
            </a:r>
            <a:endParaRPr sz="2127">
              <a:solidFill>
                <a:schemeClr val="dk1"/>
              </a:solidFill>
            </a:endParaRPr>
          </a:p>
          <a:p>
            <a:pPr indent="-363696" lvl="0" marL="457200" rtl="0" algn="l">
              <a:lnSpc>
                <a:spcPct val="70000"/>
              </a:lnSpc>
              <a:spcBef>
                <a:spcPts val="1000"/>
              </a:spcBef>
              <a:spcAft>
                <a:spcPts val="0"/>
              </a:spcAft>
              <a:buClr>
                <a:schemeClr val="dk1"/>
              </a:buClr>
              <a:buSzPts val="2128"/>
              <a:buChar char="•"/>
            </a:pPr>
            <a:r>
              <a:rPr lang="en-US" sz="2127">
                <a:solidFill>
                  <a:schemeClr val="dk1"/>
                </a:solidFill>
              </a:rPr>
              <a:t>This is reflected in the results.</a:t>
            </a:r>
            <a:endParaRPr sz="2127">
              <a:solidFill>
                <a:schemeClr val="dk1"/>
              </a:solidFill>
            </a:endParaRPr>
          </a:p>
          <a:p>
            <a:pPr indent="0" lvl="0" marL="0" rtl="0" algn="l">
              <a:lnSpc>
                <a:spcPct val="70000"/>
              </a:lnSpc>
              <a:spcBef>
                <a:spcPts val="1000"/>
              </a:spcBef>
              <a:spcAft>
                <a:spcPts val="0"/>
              </a:spcAft>
              <a:buNone/>
            </a:pPr>
            <a:r>
              <a:t/>
            </a:r>
            <a:endParaRPr sz="2127">
              <a:solidFill>
                <a:schemeClr val="dk1"/>
              </a:solidFill>
            </a:endParaRPr>
          </a:p>
          <a:p>
            <a:pPr indent="0" lvl="0" marL="457200" rtl="0" algn="l">
              <a:lnSpc>
                <a:spcPct val="70000"/>
              </a:lnSpc>
              <a:spcBef>
                <a:spcPts val="1000"/>
              </a:spcBef>
              <a:spcAft>
                <a:spcPts val="0"/>
              </a:spcAft>
              <a:buSzPts val="852"/>
              <a:buNone/>
            </a:pPr>
            <a:r>
              <a:t/>
            </a:r>
            <a:endParaRPr b="1" i="1" sz="2127">
              <a:solidFill>
                <a:schemeClr val="dk1"/>
              </a:solidFill>
              <a:latin typeface="Helvetica Neue"/>
              <a:ea typeface="Helvetica Neue"/>
              <a:cs typeface="Helvetica Neue"/>
              <a:sym typeface="Helvetica Neue"/>
            </a:endParaRPr>
          </a:p>
          <a:p>
            <a:pPr indent="0" lvl="0" marL="457200" rtl="0" algn="l">
              <a:lnSpc>
                <a:spcPct val="70000"/>
              </a:lnSpc>
              <a:spcBef>
                <a:spcPts val="1000"/>
              </a:spcBef>
              <a:spcAft>
                <a:spcPts val="0"/>
              </a:spcAft>
              <a:buSzPts val="852"/>
              <a:buNone/>
            </a:pPr>
            <a:r>
              <a:t/>
            </a:r>
            <a:endParaRPr sz="2127"/>
          </a:p>
          <a:p>
            <a:pPr indent="0" lvl="0" marL="0" rtl="0" algn="l">
              <a:lnSpc>
                <a:spcPct val="70000"/>
              </a:lnSpc>
              <a:spcBef>
                <a:spcPts val="1000"/>
              </a:spcBef>
              <a:spcAft>
                <a:spcPts val="0"/>
              </a:spcAft>
              <a:buSzPts val="1860"/>
              <a:buNone/>
            </a:pPr>
            <a:r>
              <a:t/>
            </a:r>
            <a:endParaRPr sz="2127"/>
          </a:p>
          <a:p>
            <a:pPr indent="0" lvl="0" marL="0" rtl="0" algn="l">
              <a:lnSpc>
                <a:spcPct val="70000"/>
              </a:lnSpc>
              <a:spcBef>
                <a:spcPts val="1000"/>
              </a:spcBef>
              <a:spcAft>
                <a:spcPts val="0"/>
              </a:spcAft>
              <a:buSzPts val="1860"/>
              <a:buNone/>
            </a:pPr>
            <a:r>
              <a:t/>
            </a:r>
            <a:endParaRPr sz="2127"/>
          </a:p>
        </p:txBody>
      </p:sp>
      <p:sp>
        <p:nvSpPr>
          <p:cNvPr id="194" name="Google Shape;194;g26be11ff48a_0_8"/>
          <p:cNvSpPr txBox="1"/>
          <p:nvPr>
            <p:ph idx="12" type="sldNum"/>
          </p:nvPr>
        </p:nvSpPr>
        <p:spPr>
          <a:xfrm>
            <a:off x="11164924" y="6338767"/>
            <a:ext cx="189000" cy="276900"/>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08080"/>
              </a:buClr>
              <a:buSzPts val="1200"/>
              <a:buFont typeface="Helvetica Neue Light"/>
              <a:buNone/>
            </a:pPr>
            <a:fld id="{00000000-1234-1234-1234-123412341234}" type="slidenum">
              <a:rPr lang="en-US" sz="1200">
                <a:solidFill>
                  <a:srgbClr val="808080"/>
                </a:solidFill>
                <a:latin typeface="Helvetica Neue Light"/>
                <a:ea typeface="Helvetica Neue Light"/>
                <a:cs typeface="Helvetica Neue Light"/>
                <a:sym typeface="Helvetica Neue Light"/>
              </a:rPr>
              <a:t>‹#›</a:t>
            </a:fld>
            <a:endParaRPr/>
          </a:p>
        </p:txBody>
      </p:sp>
      <p:pic>
        <p:nvPicPr>
          <p:cNvPr id="195" name="Google Shape;195;g26be11ff48a_0_8"/>
          <p:cNvPicPr preferRelativeResize="0"/>
          <p:nvPr/>
        </p:nvPicPr>
        <p:blipFill rotWithShape="1">
          <a:blip r:embed="rId3">
            <a:alphaModFix/>
          </a:blip>
          <a:srcRect b="0" l="0" r="73048" t="0"/>
          <a:stretch/>
        </p:blipFill>
        <p:spPr>
          <a:xfrm>
            <a:off x="428400" y="924300"/>
            <a:ext cx="3081026" cy="3229250"/>
          </a:xfrm>
          <a:prstGeom prst="rect">
            <a:avLst/>
          </a:prstGeom>
          <a:noFill/>
          <a:ln>
            <a:noFill/>
          </a:ln>
        </p:spPr>
      </p:pic>
      <p:pic>
        <p:nvPicPr>
          <p:cNvPr id="196" name="Google Shape;196;g26be11ff48a_0_8"/>
          <p:cNvPicPr preferRelativeResize="0"/>
          <p:nvPr/>
        </p:nvPicPr>
        <p:blipFill rotWithShape="1">
          <a:blip r:embed="rId3">
            <a:alphaModFix/>
          </a:blip>
          <a:srcRect b="0" l="38620" r="0" t="0"/>
          <a:stretch/>
        </p:blipFill>
        <p:spPr>
          <a:xfrm>
            <a:off x="3509425" y="924300"/>
            <a:ext cx="7017025" cy="3229250"/>
          </a:xfrm>
          <a:prstGeom prst="rect">
            <a:avLst/>
          </a:prstGeom>
          <a:noFill/>
          <a:ln>
            <a:noFill/>
          </a:ln>
        </p:spPr>
      </p:pic>
      <p:sp>
        <p:nvSpPr>
          <p:cNvPr id="197" name="Google Shape;197;g26be11ff48a_0_8"/>
          <p:cNvSpPr txBox="1"/>
          <p:nvPr/>
        </p:nvSpPr>
        <p:spPr>
          <a:xfrm>
            <a:off x="10590925" y="3691850"/>
            <a:ext cx="29313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Helvetica Neue"/>
                <a:ea typeface="Helvetica Neue"/>
                <a:cs typeface="Helvetica Neue"/>
                <a:sym typeface="Helvetica Neue"/>
              </a:rPr>
              <a:t>Fig. </a:t>
            </a:r>
            <a:r>
              <a:rPr b="1" lang="en-US" sz="1800">
                <a:latin typeface="Helvetica Neue"/>
                <a:ea typeface="Helvetica Neue"/>
                <a:cs typeface="Helvetica Neue"/>
                <a:sym typeface="Helvetica Neue"/>
              </a:rPr>
              <a:t>9</a:t>
            </a:r>
            <a:br>
              <a:rPr b="1" lang="en-US" sz="1800">
                <a:latin typeface="Helvetica Neue"/>
                <a:ea typeface="Helvetica Neue"/>
                <a:cs typeface="Helvetica Neue"/>
                <a:sym typeface="Helvetica Neue"/>
              </a:rPr>
            </a:br>
            <a:r>
              <a:rPr b="1" lang="en-US" sz="1800">
                <a:latin typeface="Helvetica Neue"/>
                <a:ea typeface="Helvetica Neue"/>
                <a:cs typeface="Helvetica Neue"/>
                <a:sym typeface="Helvetica Neue"/>
              </a:rPr>
              <a:t>mAP results</a:t>
            </a:r>
            <a:endParaRPr b="1" i="0" sz="18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2ca6a183d90_0_3"/>
          <p:cNvSpPr txBox="1"/>
          <p:nvPr>
            <p:ph type="title"/>
          </p:nvPr>
        </p:nvSpPr>
        <p:spPr>
          <a:xfrm>
            <a:off x="594300" y="266700"/>
            <a:ext cx="10515600" cy="500700"/>
          </a:xfrm>
          <a:prstGeom prst="rect">
            <a:avLst/>
          </a:prstGeom>
          <a:noFill/>
          <a:ln>
            <a:noFill/>
          </a:ln>
        </p:spPr>
        <p:txBody>
          <a:bodyPr anchorCtr="0" anchor="b" bIns="45700" lIns="45700" spcFirstLastPara="1" rIns="45700" wrap="square" tIns="45700">
            <a:normAutofit fontScale="90000"/>
          </a:bodyPr>
          <a:lstStyle/>
          <a:p>
            <a:pPr indent="0" lvl="0" marL="0" rtl="0" algn="l">
              <a:lnSpc>
                <a:spcPct val="90000"/>
              </a:lnSpc>
              <a:spcBef>
                <a:spcPts val="0"/>
              </a:spcBef>
              <a:spcAft>
                <a:spcPts val="0"/>
              </a:spcAft>
              <a:buSzPct val="111111"/>
              <a:buNone/>
            </a:pPr>
            <a:r>
              <a:rPr lang="en-US"/>
              <a:t>Results (2/3)</a:t>
            </a:r>
            <a:endParaRPr/>
          </a:p>
        </p:txBody>
      </p:sp>
      <p:sp>
        <p:nvSpPr>
          <p:cNvPr id="203" name="Google Shape;203;g2ca6a183d90_0_3"/>
          <p:cNvSpPr txBox="1"/>
          <p:nvPr>
            <p:ph idx="1" type="body"/>
          </p:nvPr>
        </p:nvSpPr>
        <p:spPr>
          <a:xfrm>
            <a:off x="582425" y="1072200"/>
            <a:ext cx="4641900" cy="5352900"/>
          </a:xfrm>
          <a:prstGeom prst="rect">
            <a:avLst/>
          </a:prstGeom>
          <a:noFill/>
          <a:ln>
            <a:noFill/>
          </a:ln>
        </p:spPr>
        <p:txBody>
          <a:bodyPr anchorCtr="0" anchor="t" bIns="45700" lIns="45700" spcFirstLastPara="1" rIns="45700" wrap="square" tIns="45700">
            <a:normAutofit/>
          </a:bodyPr>
          <a:lstStyle/>
          <a:p>
            <a:pPr indent="0" lvl="0" marL="457200" rtl="0" algn="l">
              <a:lnSpc>
                <a:spcPct val="90000"/>
              </a:lnSpc>
              <a:spcBef>
                <a:spcPts val="1000"/>
              </a:spcBef>
              <a:spcAft>
                <a:spcPts val="0"/>
              </a:spcAft>
              <a:buNone/>
            </a:pPr>
            <a:r>
              <a:t/>
            </a:r>
            <a:endParaRPr sz="2100"/>
          </a:p>
          <a:p>
            <a:pPr indent="0" lvl="0" marL="0" rtl="0" algn="l">
              <a:lnSpc>
                <a:spcPct val="90000"/>
              </a:lnSpc>
              <a:spcBef>
                <a:spcPts val="1000"/>
              </a:spcBef>
              <a:spcAft>
                <a:spcPts val="0"/>
              </a:spcAft>
              <a:buSzPts val="2400"/>
              <a:buNone/>
            </a:pPr>
            <a:r>
              <a:t/>
            </a:r>
            <a:endParaRPr sz="2100"/>
          </a:p>
          <a:p>
            <a:pPr indent="0" lvl="0" marL="0" rtl="0" algn="l">
              <a:lnSpc>
                <a:spcPct val="90000"/>
              </a:lnSpc>
              <a:spcBef>
                <a:spcPts val="1000"/>
              </a:spcBef>
              <a:spcAft>
                <a:spcPts val="0"/>
              </a:spcAft>
              <a:buSzPts val="2400"/>
              <a:buNone/>
            </a:pPr>
            <a:r>
              <a:t/>
            </a:r>
            <a:endParaRPr sz="2100"/>
          </a:p>
        </p:txBody>
      </p:sp>
      <p:pic>
        <p:nvPicPr>
          <p:cNvPr id="204" name="Google Shape;204;g2ca6a183d90_0_3"/>
          <p:cNvPicPr preferRelativeResize="0"/>
          <p:nvPr/>
        </p:nvPicPr>
        <p:blipFill>
          <a:blip r:embed="rId3">
            <a:alphaModFix/>
          </a:blip>
          <a:stretch>
            <a:fillRect/>
          </a:stretch>
        </p:blipFill>
        <p:spPr>
          <a:xfrm>
            <a:off x="4703425" y="491250"/>
            <a:ext cx="7335549" cy="5683725"/>
          </a:xfrm>
          <a:prstGeom prst="rect">
            <a:avLst/>
          </a:prstGeom>
          <a:noFill/>
          <a:ln>
            <a:noFill/>
          </a:ln>
        </p:spPr>
      </p:pic>
      <p:sp>
        <p:nvSpPr>
          <p:cNvPr id="205" name="Google Shape;205;g2ca6a183d90_0_3"/>
          <p:cNvSpPr txBox="1"/>
          <p:nvPr/>
        </p:nvSpPr>
        <p:spPr>
          <a:xfrm>
            <a:off x="770350" y="1178500"/>
            <a:ext cx="3933000" cy="44466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SzPts val="2100"/>
              <a:buFont typeface="Helvetica Neue Light"/>
              <a:buChar char="●"/>
            </a:pPr>
            <a:r>
              <a:rPr lang="en-US" sz="2100">
                <a:latin typeface="Helvetica Neue Light"/>
                <a:ea typeface="Helvetica Neue Light"/>
                <a:cs typeface="Helvetica Neue Light"/>
                <a:sym typeface="Helvetica Neue Light"/>
              </a:rPr>
              <a:t>More instances of normal and narrow stance gave 0.95 and 0.82 of precision respectively.</a:t>
            </a:r>
            <a:endParaRPr sz="2100">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sz="2100">
              <a:latin typeface="Helvetica Neue Light"/>
              <a:ea typeface="Helvetica Neue Light"/>
              <a:cs typeface="Helvetica Neue Light"/>
              <a:sym typeface="Helvetica Neue Light"/>
            </a:endParaRPr>
          </a:p>
          <a:p>
            <a:pPr indent="-361950" lvl="0" marL="457200" rtl="0" algn="l">
              <a:spcBef>
                <a:spcPts val="0"/>
              </a:spcBef>
              <a:spcAft>
                <a:spcPts val="0"/>
              </a:spcAft>
              <a:buSzPts val="2100"/>
              <a:buFont typeface="Helvetica Neue Light"/>
              <a:buChar char="●"/>
            </a:pPr>
            <a:r>
              <a:rPr lang="en-US" sz="2100">
                <a:latin typeface="Helvetica Neue Light"/>
                <a:ea typeface="Helvetica Neue Light"/>
                <a:cs typeface="Helvetica Neue Light"/>
                <a:sym typeface="Helvetica Neue Light"/>
              </a:rPr>
              <a:t>More instances of right lateral flexion overfitted our model.</a:t>
            </a:r>
            <a:endParaRPr sz="2100">
              <a:latin typeface="Helvetica Neue Light"/>
              <a:ea typeface="Helvetica Neue Light"/>
              <a:cs typeface="Helvetica Neue Light"/>
              <a:sym typeface="Helvetica Neue Light"/>
            </a:endParaRPr>
          </a:p>
        </p:txBody>
      </p:sp>
      <p:sp>
        <p:nvSpPr>
          <p:cNvPr id="206" name="Google Shape;206;g2ca6a183d90_0_3"/>
          <p:cNvSpPr txBox="1"/>
          <p:nvPr>
            <p:ph idx="12" type="sldNum"/>
          </p:nvPr>
        </p:nvSpPr>
        <p:spPr>
          <a:xfrm>
            <a:off x="11011576" y="6338775"/>
            <a:ext cx="342300" cy="276900"/>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08080"/>
              </a:buClr>
              <a:buSzPts val="1200"/>
              <a:buFont typeface="Helvetica Neue Light"/>
              <a:buNone/>
            </a:pPr>
            <a:fld id="{00000000-1234-1234-1234-123412341234}" type="slidenum">
              <a:rPr lang="en-US" sz="1200">
                <a:solidFill>
                  <a:srgbClr val="808080"/>
                </a:solidFill>
                <a:latin typeface="Helvetica Neue Light"/>
                <a:ea typeface="Helvetica Neue Light"/>
                <a:cs typeface="Helvetica Neue Light"/>
                <a:sym typeface="Helvetica Neue Light"/>
              </a:rPr>
              <a:t>‹#›</a:t>
            </a:fld>
            <a:endParaRPr/>
          </a:p>
        </p:txBody>
      </p:sp>
      <p:sp>
        <p:nvSpPr>
          <p:cNvPr id="207" name="Google Shape;207;g2ca6a183d90_0_3"/>
          <p:cNvSpPr txBox="1"/>
          <p:nvPr/>
        </p:nvSpPr>
        <p:spPr>
          <a:xfrm>
            <a:off x="4775950" y="6107775"/>
            <a:ext cx="29313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Helvetica Neue"/>
                <a:ea typeface="Helvetica Neue"/>
                <a:cs typeface="Helvetica Neue"/>
                <a:sym typeface="Helvetica Neue"/>
              </a:rPr>
              <a:t>Fig. </a:t>
            </a:r>
            <a:r>
              <a:rPr b="1" lang="en-US" sz="1800">
                <a:latin typeface="Helvetica Neue"/>
                <a:ea typeface="Helvetica Neue"/>
                <a:cs typeface="Helvetica Neue"/>
                <a:sym typeface="Helvetica Neue"/>
              </a:rPr>
              <a:t>10</a:t>
            </a:r>
            <a:br>
              <a:rPr b="1" lang="en-US" sz="1800">
                <a:latin typeface="Helvetica Neue"/>
                <a:ea typeface="Helvetica Neue"/>
                <a:cs typeface="Helvetica Neue"/>
                <a:sym typeface="Helvetica Neue"/>
              </a:rPr>
            </a:br>
            <a:r>
              <a:rPr b="1" lang="en-US" sz="1800">
                <a:latin typeface="Helvetica Neue"/>
                <a:ea typeface="Helvetica Neue"/>
                <a:cs typeface="Helvetica Neue"/>
                <a:sym typeface="Helvetica Neue"/>
              </a:rPr>
              <a:t>Confusion matrix</a:t>
            </a:r>
            <a:endParaRPr b="1" i="0" sz="18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2ca19652147_0_46"/>
          <p:cNvSpPr txBox="1"/>
          <p:nvPr>
            <p:ph type="title"/>
          </p:nvPr>
        </p:nvSpPr>
        <p:spPr>
          <a:xfrm>
            <a:off x="594300" y="266700"/>
            <a:ext cx="10515600" cy="500700"/>
          </a:xfrm>
          <a:prstGeom prst="rect">
            <a:avLst/>
          </a:prstGeom>
          <a:noFill/>
          <a:ln>
            <a:noFill/>
          </a:ln>
        </p:spPr>
        <p:txBody>
          <a:bodyPr anchorCtr="0" anchor="b" bIns="45700" lIns="45700" spcFirstLastPara="1" rIns="45700" wrap="square" tIns="45700">
            <a:normAutofit fontScale="90000"/>
          </a:bodyPr>
          <a:lstStyle/>
          <a:p>
            <a:pPr indent="0" lvl="0" marL="0" rtl="0" algn="l">
              <a:lnSpc>
                <a:spcPct val="90000"/>
              </a:lnSpc>
              <a:spcBef>
                <a:spcPts val="0"/>
              </a:spcBef>
              <a:spcAft>
                <a:spcPts val="0"/>
              </a:spcAft>
              <a:buSzPct val="111111"/>
              <a:buNone/>
            </a:pPr>
            <a:r>
              <a:rPr lang="en-US"/>
              <a:t>Results (3/3)</a:t>
            </a:r>
            <a:endParaRPr/>
          </a:p>
        </p:txBody>
      </p:sp>
      <p:sp>
        <p:nvSpPr>
          <p:cNvPr id="213" name="Google Shape;213;g2ca19652147_0_46"/>
          <p:cNvSpPr txBox="1"/>
          <p:nvPr>
            <p:ph idx="1" type="body"/>
          </p:nvPr>
        </p:nvSpPr>
        <p:spPr>
          <a:xfrm>
            <a:off x="582425" y="1072200"/>
            <a:ext cx="10515600" cy="5352900"/>
          </a:xfrm>
          <a:prstGeom prst="rect">
            <a:avLst/>
          </a:prstGeom>
          <a:noFill/>
          <a:ln>
            <a:noFill/>
          </a:ln>
        </p:spPr>
        <p:txBody>
          <a:bodyPr anchorCtr="0" anchor="t" bIns="45700" lIns="45700" spcFirstLastPara="1" rIns="45700" wrap="square" tIns="45700">
            <a:normAutofit/>
          </a:bodyPr>
          <a:lstStyle/>
          <a:p>
            <a:pPr indent="0" lvl="0" marL="457200" rtl="0" algn="l">
              <a:lnSpc>
                <a:spcPct val="90000"/>
              </a:lnSpc>
              <a:spcBef>
                <a:spcPts val="1000"/>
              </a:spcBef>
              <a:spcAft>
                <a:spcPts val="0"/>
              </a:spcAft>
              <a:buNone/>
            </a:pPr>
            <a:r>
              <a:t/>
            </a:r>
            <a:endParaRPr sz="2100"/>
          </a:p>
          <a:p>
            <a:pPr indent="0" lvl="0" marL="0" rtl="0" algn="l">
              <a:lnSpc>
                <a:spcPct val="90000"/>
              </a:lnSpc>
              <a:spcBef>
                <a:spcPts val="1000"/>
              </a:spcBef>
              <a:spcAft>
                <a:spcPts val="0"/>
              </a:spcAft>
              <a:buSzPts val="2400"/>
              <a:buNone/>
            </a:pPr>
            <a:r>
              <a:t/>
            </a:r>
            <a:endParaRPr sz="2100"/>
          </a:p>
          <a:p>
            <a:pPr indent="0" lvl="0" marL="0" rtl="0" algn="l">
              <a:lnSpc>
                <a:spcPct val="90000"/>
              </a:lnSpc>
              <a:spcBef>
                <a:spcPts val="1000"/>
              </a:spcBef>
              <a:spcAft>
                <a:spcPts val="0"/>
              </a:spcAft>
              <a:buSzPts val="2400"/>
              <a:buNone/>
            </a:pPr>
            <a:r>
              <a:t/>
            </a:r>
            <a:endParaRPr sz="2100"/>
          </a:p>
        </p:txBody>
      </p:sp>
      <p:pic>
        <p:nvPicPr>
          <p:cNvPr id="214" name="Google Shape;214;g2ca19652147_0_46"/>
          <p:cNvPicPr preferRelativeResize="0"/>
          <p:nvPr/>
        </p:nvPicPr>
        <p:blipFill rotWithShape="1">
          <a:blip r:embed="rId3">
            <a:alphaModFix/>
          </a:blip>
          <a:srcRect b="0" l="42446" r="6171" t="21482"/>
          <a:stretch/>
        </p:blipFill>
        <p:spPr>
          <a:xfrm>
            <a:off x="1139750" y="1027975"/>
            <a:ext cx="3142501" cy="4802050"/>
          </a:xfrm>
          <a:prstGeom prst="rect">
            <a:avLst/>
          </a:prstGeom>
          <a:noFill/>
          <a:ln>
            <a:noFill/>
          </a:ln>
        </p:spPr>
      </p:pic>
      <p:sp>
        <p:nvSpPr>
          <p:cNvPr id="215" name="Google Shape;215;g2ca19652147_0_46"/>
          <p:cNvSpPr txBox="1"/>
          <p:nvPr>
            <p:ph idx="12" type="sldNum"/>
          </p:nvPr>
        </p:nvSpPr>
        <p:spPr>
          <a:xfrm>
            <a:off x="11011576" y="6338775"/>
            <a:ext cx="342300" cy="276900"/>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08080"/>
              </a:buClr>
              <a:buSzPts val="1200"/>
              <a:buFont typeface="Helvetica Neue Light"/>
              <a:buNone/>
            </a:pPr>
            <a:fld id="{00000000-1234-1234-1234-123412341234}" type="slidenum">
              <a:rPr lang="en-US" sz="1200">
                <a:solidFill>
                  <a:srgbClr val="808080"/>
                </a:solidFill>
                <a:latin typeface="Helvetica Neue Light"/>
                <a:ea typeface="Helvetica Neue Light"/>
                <a:cs typeface="Helvetica Neue Light"/>
                <a:sym typeface="Helvetica Neue Light"/>
              </a:rPr>
              <a:t>‹#›</a:t>
            </a:fld>
            <a:endParaRPr/>
          </a:p>
        </p:txBody>
      </p:sp>
      <p:pic>
        <p:nvPicPr>
          <p:cNvPr id="216" name="Google Shape;216;g2ca19652147_0_46"/>
          <p:cNvPicPr preferRelativeResize="0"/>
          <p:nvPr/>
        </p:nvPicPr>
        <p:blipFill>
          <a:blip r:embed="rId4">
            <a:alphaModFix/>
          </a:blip>
          <a:stretch>
            <a:fillRect/>
          </a:stretch>
        </p:blipFill>
        <p:spPr>
          <a:xfrm>
            <a:off x="6953638" y="1027987"/>
            <a:ext cx="2037475" cy="4802050"/>
          </a:xfrm>
          <a:prstGeom prst="rect">
            <a:avLst/>
          </a:prstGeom>
          <a:noFill/>
          <a:ln>
            <a:noFill/>
          </a:ln>
        </p:spPr>
      </p:pic>
      <p:sp>
        <p:nvSpPr>
          <p:cNvPr id="217" name="Google Shape;217;g2ca19652147_0_46"/>
          <p:cNvSpPr txBox="1"/>
          <p:nvPr/>
        </p:nvSpPr>
        <p:spPr>
          <a:xfrm>
            <a:off x="1737075" y="5830025"/>
            <a:ext cx="2167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latin typeface="Helvetica Neue Light"/>
                <a:ea typeface="Helvetica Neue Light"/>
                <a:cs typeface="Helvetica Neue Light"/>
                <a:sym typeface="Helvetica Neue Light"/>
              </a:rPr>
              <a:t>Predicted</a:t>
            </a:r>
            <a:endParaRPr sz="2800">
              <a:latin typeface="Helvetica Neue Light"/>
              <a:ea typeface="Helvetica Neue Light"/>
              <a:cs typeface="Helvetica Neue Light"/>
              <a:sym typeface="Helvetica Neue Light"/>
            </a:endParaRPr>
          </a:p>
        </p:txBody>
      </p:sp>
      <p:sp>
        <p:nvSpPr>
          <p:cNvPr id="218" name="Google Shape;218;g2ca19652147_0_46"/>
          <p:cNvSpPr txBox="1"/>
          <p:nvPr/>
        </p:nvSpPr>
        <p:spPr>
          <a:xfrm>
            <a:off x="6953563" y="5830025"/>
            <a:ext cx="203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latin typeface="Helvetica Neue Light"/>
                <a:ea typeface="Helvetica Neue Light"/>
                <a:cs typeface="Helvetica Neue Light"/>
                <a:sym typeface="Helvetica Neue Light"/>
              </a:rPr>
              <a:t>Training set</a:t>
            </a:r>
            <a:endParaRPr sz="2800">
              <a:latin typeface="Helvetica Neue Light"/>
              <a:ea typeface="Helvetica Neue Light"/>
              <a:cs typeface="Helvetica Neue Light"/>
              <a:sym typeface="Helvetica Neue Light"/>
            </a:endParaRPr>
          </a:p>
        </p:txBody>
      </p:sp>
      <p:pic>
        <p:nvPicPr>
          <p:cNvPr id="219" name="Google Shape;219;g2ca19652147_0_46"/>
          <p:cNvPicPr preferRelativeResize="0"/>
          <p:nvPr/>
        </p:nvPicPr>
        <p:blipFill>
          <a:blip r:embed="rId5">
            <a:alphaModFix/>
          </a:blip>
          <a:stretch>
            <a:fillRect/>
          </a:stretch>
        </p:blipFill>
        <p:spPr>
          <a:xfrm>
            <a:off x="9350150" y="1027975"/>
            <a:ext cx="2575025" cy="1187250"/>
          </a:xfrm>
          <a:prstGeom prst="rect">
            <a:avLst/>
          </a:prstGeom>
          <a:noFill/>
          <a:ln>
            <a:noFill/>
          </a:ln>
        </p:spPr>
      </p:pic>
      <p:sp>
        <p:nvSpPr>
          <p:cNvPr id="220" name="Google Shape;220;g2ca19652147_0_46"/>
          <p:cNvSpPr/>
          <p:nvPr/>
        </p:nvSpPr>
        <p:spPr>
          <a:xfrm>
            <a:off x="7499500" y="1302725"/>
            <a:ext cx="720000" cy="553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Light"/>
              <a:ea typeface="Helvetica Neue Light"/>
              <a:cs typeface="Helvetica Neue Light"/>
              <a:sym typeface="Helvetica Neue Light"/>
            </a:endParaRPr>
          </a:p>
        </p:txBody>
      </p:sp>
      <p:sp>
        <p:nvSpPr>
          <p:cNvPr id="221" name="Google Shape;221;g2ca19652147_0_46"/>
          <p:cNvSpPr/>
          <p:nvPr/>
        </p:nvSpPr>
        <p:spPr>
          <a:xfrm>
            <a:off x="1421550" y="1344700"/>
            <a:ext cx="720000" cy="553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2c3f6648cc0_0_0"/>
          <p:cNvSpPr txBox="1"/>
          <p:nvPr>
            <p:ph type="title"/>
          </p:nvPr>
        </p:nvSpPr>
        <p:spPr>
          <a:xfrm>
            <a:off x="594300" y="266700"/>
            <a:ext cx="10515600" cy="500700"/>
          </a:xfrm>
          <a:prstGeom prst="rect">
            <a:avLst/>
          </a:prstGeom>
          <a:noFill/>
          <a:ln>
            <a:noFill/>
          </a:ln>
        </p:spPr>
        <p:txBody>
          <a:bodyPr anchorCtr="0" anchor="b" bIns="45700" lIns="45700" spcFirstLastPara="1" rIns="45700" wrap="square" tIns="45700">
            <a:normAutofit fontScale="90000"/>
          </a:bodyPr>
          <a:lstStyle/>
          <a:p>
            <a:pPr indent="0" lvl="0" marL="0" rtl="0" algn="l">
              <a:lnSpc>
                <a:spcPct val="90000"/>
              </a:lnSpc>
              <a:spcBef>
                <a:spcPts val="0"/>
              </a:spcBef>
              <a:spcAft>
                <a:spcPts val="0"/>
              </a:spcAft>
              <a:buSzPct val="111111"/>
              <a:buNone/>
            </a:pPr>
            <a:r>
              <a:rPr lang="en-US"/>
              <a:t>Conclusion &amp; Future Work</a:t>
            </a:r>
            <a:endParaRPr/>
          </a:p>
        </p:txBody>
      </p:sp>
      <p:sp>
        <p:nvSpPr>
          <p:cNvPr id="227" name="Google Shape;227;g2c3f6648cc0_0_0"/>
          <p:cNvSpPr txBox="1"/>
          <p:nvPr>
            <p:ph idx="1" type="body"/>
          </p:nvPr>
        </p:nvSpPr>
        <p:spPr>
          <a:xfrm>
            <a:off x="582425" y="1072200"/>
            <a:ext cx="10515600" cy="5352900"/>
          </a:xfrm>
          <a:prstGeom prst="rect">
            <a:avLst/>
          </a:prstGeom>
          <a:noFill/>
          <a:ln>
            <a:noFill/>
          </a:ln>
        </p:spPr>
        <p:txBody>
          <a:bodyPr anchorCtr="0" anchor="t" bIns="45700" lIns="45700" spcFirstLastPara="1" rIns="45700" wrap="square" tIns="45700">
            <a:normAutofit/>
          </a:bodyPr>
          <a:lstStyle/>
          <a:p>
            <a:pPr indent="-361950" lvl="0" marL="457200" rtl="0" algn="l">
              <a:lnSpc>
                <a:spcPct val="90000"/>
              </a:lnSpc>
              <a:spcBef>
                <a:spcPts val="1000"/>
              </a:spcBef>
              <a:spcAft>
                <a:spcPts val="0"/>
              </a:spcAft>
              <a:buSzPts val="2100"/>
              <a:buChar char="•"/>
            </a:pPr>
            <a:r>
              <a:rPr lang="en-US" sz="2100"/>
              <a:t>Proposed framework helps </a:t>
            </a:r>
            <a:r>
              <a:rPr lang="en-US" sz="2100"/>
              <a:t>identify errors without the need of overhead of calculating the key points.</a:t>
            </a:r>
            <a:endParaRPr sz="2100"/>
          </a:p>
          <a:p>
            <a:pPr indent="0" lvl="0" marL="457200" rtl="0" algn="l">
              <a:lnSpc>
                <a:spcPct val="90000"/>
              </a:lnSpc>
              <a:spcBef>
                <a:spcPts val="1000"/>
              </a:spcBef>
              <a:spcAft>
                <a:spcPts val="0"/>
              </a:spcAft>
              <a:buNone/>
            </a:pPr>
            <a:r>
              <a:t/>
            </a:r>
            <a:endParaRPr sz="2100"/>
          </a:p>
          <a:p>
            <a:pPr indent="-361950" lvl="0" marL="457200" rtl="0" algn="l">
              <a:lnSpc>
                <a:spcPct val="90000"/>
              </a:lnSpc>
              <a:spcBef>
                <a:spcPts val="1000"/>
              </a:spcBef>
              <a:spcAft>
                <a:spcPts val="0"/>
              </a:spcAft>
              <a:buSzPts val="2100"/>
              <a:buChar char="•"/>
            </a:pPr>
            <a:r>
              <a:rPr lang="en-US" sz="2100"/>
              <a:t>We can improve the performance of the model with more data to address the data imbalance.</a:t>
            </a:r>
            <a:endParaRPr sz="2100"/>
          </a:p>
          <a:p>
            <a:pPr indent="0" lvl="0" marL="457200" rtl="0" algn="l">
              <a:lnSpc>
                <a:spcPct val="90000"/>
              </a:lnSpc>
              <a:spcBef>
                <a:spcPts val="1000"/>
              </a:spcBef>
              <a:spcAft>
                <a:spcPts val="0"/>
              </a:spcAft>
              <a:buNone/>
            </a:pPr>
            <a:r>
              <a:t/>
            </a:r>
            <a:endParaRPr sz="2100"/>
          </a:p>
          <a:p>
            <a:pPr indent="-361950" lvl="0" marL="457200" rtl="0" algn="l">
              <a:lnSpc>
                <a:spcPct val="90000"/>
              </a:lnSpc>
              <a:spcBef>
                <a:spcPts val="1000"/>
              </a:spcBef>
              <a:spcAft>
                <a:spcPts val="0"/>
              </a:spcAft>
              <a:buSzPts val="2100"/>
              <a:buChar char="•"/>
            </a:pPr>
            <a:r>
              <a:rPr lang="en-US" sz="2100"/>
              <a:t>A real time end to end dashboard for scoring.</a:t>
            </a:r>
            <a:endParaRPr sz="2100"/>
          </a:p>
        </p:txBody>
      </p:sp>
      <p:sp>
        <p:nvSpPr>
          <p:cNvPr id="228" name="Google Shape;228;g2c3f6648cc0_0_0"/>
          <p:cNvSpPr txBox="1"/>
          <p:nvPr>
            <p:ph idx="12" type="sldNum"/>
          </p:nvPr>
        </p:nvSpPr>
        <p:spPr>
          <a:xfrm>
            <a:off x="11011576" y="6338775"/>
            <a:ext cx="342300" cy="276900"/>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08080"/>
              </a:buClr>
              <a:buSzPts val="1200"/>
              <a:buFont typeface="Helvetica Neue Light"/>
              <a:buNone/>
            </a:pPr>
            <a:fld id="{00000000-1234-1234-1234-123412341234}" type="slidenum">
              <a:rPr lang="en-US" sz="1200">
                <a:solidFill>
                  <a:srgbClr val="808080"/>
                </a:solidFill>
                <a:latin typeface="Helvetica Neue Light"/>
                <a:ea typeface="Helvetica Neue Light"/>
                <a:cs typeface="Helvetica Neue Light"/>
                <a:sym typeface="Helvetica Neue Light"/>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0"/>
          <p:cNvSpPr txBox="1"/>
          <p:nvPr>
            <p:ph type="title"/>
          </p:nvPr>
        </p:nvSpPr>
        <p:spPr>
          <a:xfrm>
            <a:off x="594300" y="266700"/>
            <a:ext cx="10515600" cy="770400"/>
          </a:xfrm>
          <a:prstGeom prst="rect">
            <a:avLst/>
          </a:prstGeom>
          <a:noFill/>
          <a:ln>
            <a:noFill/>
          </a:ln>
        </p:spPr>
        <p:txBody>
          <a:bodyPr anchorCtr="0" anchor="b" bIns="45700" lIns="45700" spcFirstLastPara="1" rIns="45700" wrap="square" tIns="45700">
            <a:normAutofit/>
          </a:bodyPr>
          <a:lstStyle/>
          <a:p>
            <a:pPr indent="0" lvl="0" marL="0" rtl="0" algn="l">
              <a:lnSpc>
                <a:spcPct val="90000"/>
              </a:lnSpc>
              <a:spcBef>
                <a:spcPts val="0"/>
              </a:spcBef>
              <a:spcAft>
                <a:spcPts val="0"/>
              </a:spcAft>
              <a:buClr>
                <a:srgbClr val="000000"/>
              </a:buClr>
              <a:buSzPts val="4000"/>
              <a:buFont typeface="Helvetica Neue"/>
              <a:buNone/>
            </a:pPr>
            <a:r>
              <a:rPr lang="en-US" sz="4000">
                <a:solidFill>
                  <a:srgbClr val="000000"/>
                </a:solidFill>
              </a:rPr>
              <a:t>References</a:t>
            </a:r>
            <a:endParaRPr/>
          </a:p>
        </p:txBody>
      </p:sp>
      <p:sp>
        <p:nvSpPr>
          <p:cNvPr id="234" name="Google Shape;234;p10"/>
          <p:cNvSpPr txBox="1"/>
          <p:nvPr>
            <p:ph idx="1" type="body"/>
          </p:nvPr>
        </p:nvSpPr>
        <p:spPr>
          <a:xfrm>
            <a:off x="594300" y="1037101"/>
            <a:ext cx="10515600" cy="5248500"/>
          </a:xfrm>
          <a:prstGeom prst="rect">
            <a:avLst/>
          </a:prstGeom>
          <a:noFill/>
          <a:ln>
            <a:noFill/>
          </a:ln>
        </p:spPr>
        <p:txBody>
          <a:bodyPr anchorCtr="0" anchor="t" bIns="45700" lIns="45700" spcFirstLastPara="1" rIns="45700" wrap="square" tIns="45700">
            <a:noAutofit/>
          </a:bodyPr>
          <a:lstStyle/>
          <a:p>
            <a:pPr indent="-349250" lvl="0" marL="457200" rtl="0" algn="l">
              <a:spcBef>
                <a:spcPts val="0"/>
              </a:spcBef>
              <a:spcAft>
                <a:spcPts val="0"/>
              </a:spcAft>
              <a:buClr>
                <a:schemeClr val="dk1"/>
              </a:buClr>
              <a:buSzPts val="1900"/>
              <a:buAutoNum type="arabicPeriod"/>
            </a:pPr>
            <a:r>
              <a:rPr lang="en-US" sz="1900">
                <a:solidFill>
                  <a:schemeClr val="dk1"/>
                </a:solidFill>
              </a:rPr>
              <a:t>S. Sharma, S. Divakaran, T. Kaya, C. Taber and M. S. Raval, "A Framework for Biomechanical Analysis of Jump Landings for Injury Risk Assessment," 2023 IEEE 28th Pacific Rim International Symposium on Dependable Computing (PRDC), Singapore, Singapore, 2023, pp. 327-331, </a:t>
            </a:r>
            <a:r>
              <a:rPr lang="en-US" sz="1900" u="sng">
                <a:solidFill>
                  <a:schemeClr val="hlink"/>
                </a:solidFill>
                <a:hlinkClick r:id="rId3"/>
              </a:rPr>
              <a:t>https://doi.org/10.1109/prdc59308.2023.00052</a:t>
            </a:r>
            <a:r>
              <a:rPr lang="en-US" sz="1900"/>
              <a:t> </a:t>
            </a:r>
            <a:endParaRPr sz="1900"/>
          </a:p>
          <a:p>
            <a:pPr indent="-349250" lvl="0" marL="457200" rtl="0" algn="l">
              <a:spcBef>
                <a:spcPts val="0"/>
              </a:spcBef>
              <a:spcAft>
                <a:spcPts val="0"/>
              </a:spcAft>
              <a:buSzPts val="1900"/>
              <a:buAutoNum type="arabicPeriod"/>
            </a:pPr>
            <a:r>
              <a:rPr lang="en-US" sz="1900">
                <a:solidFill>
                  <a:schemeClr val="dk1"/>
                </a:solidFill>
              </a:rPr>
              <a:t>Hébert-Losier, K.; Hanzlíková, I.; Zheng, C.; Streeter, L.; Mayo, M. The ‘DEEP’ Landing Error   Scoring System. Appl. Sci. 2020, 10, 892. </a:t>
            </a:r>
            <a:r>
              <a:rPr lang="en-US" sz="1900" u="sng">
                <a:solidFill>
                  <a:schemeClr val="hlink"/>
                </a:solidFill>
                <a:hlinkClick r:id="rId4"/>
              </a:rPr>
              <a:t>https://doi.org/10.3390/app10030892</a:t>
            </a:r>
            <a:r>
              <a:rPr lang="en-US" sz="1900">
                <a:solidFill>
                  <a:schemeClr val="dk1"/>
                </a:solidFill>
              </a:rPr>
              <a:t> </a:t>
            </a:r>
            <a:endParaRPr sz="1900"/>
          </a:p>
          <a:p>
            <a:pPr indent="-349250" lvl="0" marL="457200" rtl="0" algn="l">
              <a:spcBef>
                <a:spcPts val="1000"/>
              </a:spcBef>
              <a:spcAft>
                <a:spcPts val="0"/>
              </a:spcAft>
              <a:buSzPts val="1900"/>
              <a:buAutoNum type="arabicPeriod"/>
            </a:pPr>
            <a:r>
              <a:rPr lang="en-US" sz="1900">
                <a:solidFill>
                  <a:schemeClr val="dk1"/>
                </a:solidFill>
              </a:rPr>
              <a:t>Zheng, C., Wu, W., Chen, C., Yang, T., Zhu, S., Shen, J., Kehtarnavaz, N., &amp; Shah, M. (2020). Deep Learning-Based Human Pose Estimation: A Survey.  </a:t>
            </a:r>
            <a:r>
              <a:rPr lang="en-US" sz="1900" u="sng">
                <a:solidFill>
                  <a:schemeClr val="hlink"/>
                </a:solidFill>
                <a:hlinkClick r:id="rId5"/>
              </a:rPr>
              <a:t>https://arxiv.org/abs/2012.13392</a:t>
            </a:r>
            <a:endParaRPr sz="1900"/>
          </a:p>
          <a:p>
            <a:pPr indent="-349250" lvl="0" marL="457200" rtl="0" algn="l">
              <a:spcBef>
                <a:spcPts val="1000"/>
              </a:spcBef>
              <a:spcAft>
                <a:spcPts val="0"/>
              </a:spcAft>
              <a:buClr>
                <a:schemeClr val="dk1"/>
              </a:buClr>
              <a:buSzPts val="1900"/>
              <a:buAutoNum type="arabicPeriod"/>
            </a:pPr>
            <a:r>
              <a:rPr lang="en-US" sz="1900">
                <a:solidFill>
                  <a:schemeClr val="dk1"/>
                </a:solidFill>
              </a:rPr>
              <a:t>N. Blanchard, K. Skinner, A. Kemp, W. Scheirer and P. Flynn, ""Keep Me In, Coach!": A Computer Vision Perspective on Assessing ACL Injury Risk in Female Athletes," 2019 IEEE Winter Conference on Applications of Computer Vision (WACV), Waikoloa, HI, USA, 2019, pp. 1366-1374, </a:t>
            </a:r>
            <a:r>
              <a:rPr lang="en-US" sz="1900" u="sng">
                <a:solidFill>
                  <a:schemeClr val="hlink"/>
                </a:solidFill>
                <a:hlinkClick r:id="rId6"/>
              </a:rPr>
              <a:t>https://doi.org/10.1109/wacv.2019.00150</a:t>
            </a:r>
            <a:endParaRPr sz="1900">
              <a:solidFill>
                <a:schemeClr val="dk1"/>
              </a:solidFill>
            </a:endParaRPr>
          </a:p>
          <a:p>
            <a:pPr indent="-349250" lvl="0" marL="457200" rtl="0" algn="l">
              <a:spcBef>
                <a:spcPts val="1000"/>
              </a:spcBef>
              <a:spcAft>
                <a:spcPts val="0"/>
              </a:spcAft>
              <a:buSzPts val="1900"/>
              <a:buAutoNum type="arabicPeriod"/>
            </a:pPr>
            <a:r>
              <a:rPr lang="en-US" sz="1900">
                <a:solidFill>
                  <a:schemeClr val="dk1"/>
                </a:solidFill>
              </a:rPr>
              <a:t>Chung, J.-L., Ong, L.-Y., &amp; Leow, M.-C. (2022). Comparative Analysis of Skeleton-Based Human Pose Estimation. Future Internet, 14(12), 380. </a:t>
            </a:r>
            <a:r>
              <a:rPr lang="en-US" sz="1900" u="sng">
                <a:solidFill>
                  <a:schemeClr val="hlink"/>
                </a:solidFill>
                <a:hlinkClick r:id="rId7"/>
              </a:rPr>
              <a:t>https://doi.org/10.3390/fi14120380</a:t>
            </a:r>
            <a:endParaRPr sz="1900"/>
          </a:p>
          <a:p>
            <a:pPr indent="-349250" lvl="0" marL="457200" rtl="0" algn="l">
              <a:spcBef>
                <a:spcPts val="1000"/>
              </a:spcBef>
              <a:spcAft>
                <a:spcPts val="0"/>
              </a:spcAft>
              <a:buSzPts val="1900"/>
              <a:buAutoNum type="arabicPeriod"/>
            </a:pPr>
            <a:r>
              <a:rPr lang="en-US" sz="1900"/>
              <a:t>R. Sapkota, D. Ahmed, and M. Karkee, ”Comparing YOLOv8 and Mask RCNN for object segmentation in complex orchard environments,” 2023. [Online]. Available: </a:t>
            </a:r>
            <a:r>
              <a:rPr lang="en-US" sz="1900" u="sng">
                <a:solidFill>
                  <a:schemeClr val="hlink"/>
                </a:solidFill>
                <a:hlinkClick r:id="rId8"/>
              </a:rPr>
              <a:t>https://doi.org/10.32388/ZB9SB0</a:t>
            </a:r>
            <a:r>
              <a:rPr lang="en-US" sz="1900"/>
              <a:t>. </a:t>
            </a:r>
            <a:endParaRPr sz="1900"/>
          </a:p>
          <a:p>
            <a:pPr indent="0" lvl="0" marL="0" rtl="0" algn="l">
              <a:lnSpc>
                <a:spcPct val="90000"/>
              </a:lnSpc>
              <a:spcBef>
                <a:spcPts val="1000"/>
              </a:spcBef>
              <a:spcAft>
                <a:spcPts val="0"/>
              </a:spcAft>
              <a:buNone/>
            </a:pPr>
            <a:r>
              <a:t/>
            </a:r>
            <a:endParaRPr sz="1900"/>
          </a:p>
        </p:txBody>
      </p:sp>
      <p:sp>
        <p:nvSpPr>
          <p:cNvPr id="235" name="Google Shape;235;p10"/>
          <p:cNvSpPr txBox="1"/>
          <p:nvPr>
            <p:ph idx="12" type="sldNum"/>
          </p:nvPr>
        </p:nvSpPr>
        <p:spPr>
          <a:xfrm>
            <a:off x="11080189" y="6338767"/>
            <a:ext cx="273610" cy="269241"/>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08080"/>
              </a:buClr>
              <a:buSzPts val="1200"/>
              <a:buFont typeface="Helvetica Neue Light"/>
              <a:buNone/>
            </a:pPr>
            <a:fld id="{00000000-1234-1234-1234-123412341234}" type="slidenum">
              <a:rPr lang="en-US" sz="1200">
                <a:solidFill>
                  <a:srgbClr val="808080"/>
                </a:solidFill>
                <a:latin typeface="Helvetica Neue Light"/>
                <a:ea typeface="Helvetica Neue Light"/>
                <a:cs typeface="Helvetica Neue Light"/>
                <a:sym typeface="Helvetica Neue Light"/>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2ca19652147_0_12"/>
          <p:cNvSpPr txBox="1"/>
          <p:nvPr>
            <p:ph type="title"/>
          </p:nvPr>
        </p:nvSpPr>
        <p:spPr>
          <a:xfrm>
            <a:off x="594300" y="266700"/>
            <a:ext cx="10515600" cy="770400"/>
          </a:xfrm>
          <a:prstGeom prst="rect">
            <a:avLst/>
          </a:prstGeom>
          <a:noFill/>
          <a:ln>
            <a:noFill/>
          </a:ln>
        </p:spPr>
        <p:txBody>
          <a:bodyPr anchorCtr="0" anchor="b" bIns="45700" lIns="45700" spcFirstLastPara="1" rIns="45700" wrap="square" tIns="45700">
            <a:normAutofit/>
          </a:bodyPr>
          <a:lstStyle/>
          <a:p>
            <a:pPr indent="0" lvl="0" marL="0" rtl="0" algn="l">
              <a:lnSpc>
                <a:spcPct val="90000"/>
              </a:lnSpc>
              <a:spcBef>
                <a:spcPts val="0"/>
              </a:spcBef>
              <a:spcAft>
                <a:spcPts val="0"/>
              </a:spcAft>
              <a:buClr>
                <a:srgbClr val="000000"/>
              </a:buClr>
              <a:buSzPts val="4000"/>
              <a:buFont typeface="Helvetica Neue"/>
              <a:buNone/>
            </a:pPr>
            <a:r>
              <a:rPr lang="en-US" sz="4000">
                <a:solidFill>
                  <a:srgbClr val="000000"/>
                </a:solidFill>
              </a:rPr>
              <a:t>References</a:t>
            </a:r>
            <a:endParaRPr/>
          </a:p>
        </p:txBody>
      </p:sp>
      <p:sp>
        <p:nvSpPr>
          <p:cNvPr id="241" name="Google Shape;241;g2ca19652147_0_12"/>
          <p:cNvSpPr txBox="1"/>
          <p:nvPr>
            <p:ph idx="1" type="body"/>
          </p:nvPr>
        </p:nvSpPr>
        <p:spPr>
          <a:xfrm>
            <a:off x="594300" y="1037101"/>
            <a:ext cx="10515600" cy="5248500"/>
          </a:xfrm>
          <a:prstGeom prst="rect">
            <a:avLst/>
          </a:prstGeom>
          <a:noFill/>
          <a:ln>
            <a:noFill/>
          </a:ln>
        </p:spPr>
        <p:txBody>
          <a:bodyPr anchorCtr="0" anchor="t" bIns="45700" lIns="45700" spcFirstLastPara="1" rIns="45700" wrap="square" tIns="45700">
            <a:noAutofit/>
          </a:bodyPr>
          <a:lstStyle/>
          <a:p>
            <a:pPr indent="-349250" lvl="0" marL="457200" rtl="0" algn="l">
              <a:spcBef>
                <a:spcPts val="0"/>
              </a:spcBef>
              <a:spcAft>
                <a:spcPts val="0"/>
              </a:spcAft>
              <a:buSzPts val="1900"/>
              <a:buAutoNum type="arabicPeriod" startAt="7"/>
            </a:pPr>
            <a:r>
              <a:rPr lang="en-US" sz="1900">
                <a:solidFill>
                  <a:schemeClr val="dk1"/>
                </a:solidFill>
              </a:rPr>
              <a:t>Dwyer, B., Nelson, J., Hansen, T., et. al. (2024). Roboflow (Version 1.0) [Software]</a:t>
            </a:r>
            <a:endParaRPr sz="1900">
              <a:solidFill>
                <a:schemeClr val="dk1"/>
              </a:solidFill>
            </a:endParaRPr>
          </a:p>
          <a:p>
            <a:pPr indent="-349250" lvl="0" marL="457200" rtl="0" algn="l">
              <a:spcBef>
                <a:spcPts val="0"/>
              </a:spcBef>
              <a:spcAft>
                <a:spcPts val="0"/>
              </a:spcAft>
              <a:buClr>
                <a:schemeClr val="dk1"/>
              </a:buClr>
              <a:buSzPts val="1900"/>
              <a:buAutoNum type="arabicPeriod" startAt="7"/>
            </a:pPr>
            <a:r>
              <a:rPr lang="en-US" sz="1900">
                <a:solidFill>
                  <a:schemeClr val="dk1"/>
                </a:solidFill>
              </a:rPr>
              <a:t>J. Solawetz and Francesco, "What is YOLOv8? The Ultimate Guide. [2024]," Roboflow Blog, 11-Jan-2023. [Online]. Available: </a:t>
            </a:r>
            <a:r>
              <a:rPr lang="en-US" sz="1900" u="sng">
                <a:solidFill>
                  <a:schemeClr val="hlink"/>
                </a:solidFill>
                <a:hlinkClick r:id="rId3"/>
              </a:rPr>
              <a:t>https://blog.roboflow.com/whats-new-in-yolov8/</a:t>
            </a:r>
            <a:r>
              <a:rPr lang="en-US" sz="1900">
                <a:solidFill>
                  <a:schemeClr val="dk1"/>
                </a:solidFill>
              </a:rPr>
              <a:t>. </a:t>
            </a:r>
            <a:endParaRPr sz="1900">
              <a:solidFill>
                <a:schemeClr val="dk1"/>
              </a:solidFill>
            </a:endParaRPr>
          </a:p>
          <a:p>
            <a:pPr indent="0" lvl="0" marL="0" rtl="0" algn="l">
              <a:lnSpc>
                <a:spcPct val="90000"/>
              </a:lnSpc>
              <a:spcBef>
                <a:spcPts val="1000"/>
              </a:spcBef>
              <a:spcAft>
                <a:spcPts val="0"/>
              </a:spcAft>
              <a:buNone/>
            </a:pPr>
            <a:r>
              <a:t/>
            </a:r>
            <a:endParaRPr sz="1900"/>
          </a:p>
        </p:txBody>
      </p:sp>
      <p:sp>
        <p:nvSpPr>
          <p:cNvPr id="242" name="Google Shape;242;g2ca19652147_0_12"/>
          <p:cNvSpPr txBox="1"/>
          <p:nvPr>
            <p:ph idx="12" type="sldNum"/>
          </p:nvPr>
        </p:nvSpPr>
        <p:spPr>
          <a:xfrm>
            <a:off x="11080189" y="6338767"/>
            <a:ext cx="273600" cy="276900"/>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08080"/>
              </a:buClr>
              <a:buSzPts val="1200"/>
              <a:buFont typeface="Helvetica Neue Light"/>
              <a:buNone/>
            </a:pPr>
            <a:fld id="{00000000-1234-1234-1234-123412341234}" type="slidenum">
              <a:rPr lang="en-US" sz="1200">
                <a:solidFill>
                  <a:srgbClr val="808080"/>
                </a:solidFill>
                <a:latin typeface="Helvetica Neue Light"/>
                <a:ea typeface="Helvetica Neue Light"/>
                <a:cs typeface="Helvetica Neue Light"/>
                <a:sym typeface="Helvetica Neue Light"/>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2c3f6648cc0_0_17"/>
          <p:cNvSpPr txBox="1"/>
          <p:nvPr>
            <p:ph type="title"/>
          </p:nvPr>
        </p:nvSpPr>
        <p:spPr>
          <a:xfrm>
            <a:off x="838200" y="1383575"/>
            <a:ext cx="10515600" cy="1600200"/>
          </a:xfrm>
          <a:prstGeom prst="rect">
            <a:avLst/>
          </a:prstGeom>
          <a:noFill/>
          <a:ln>
            <a:noFill/>
          </a:ln>
        </p:spPr>
        <p:txBody>
          <a:bodyPr anchorCtr="0" anchor="b" bIns="45700" lIns="45700" spcFirstLastPara="1" rIns="45700" wrap="square" tIns="45700">
            <a:noAutofit/>
          </a:bodyPr>
          <a:lstStyle/>
          <a:p>
            <a:pPr indent="0" lvl="0" marL="0" rtl="0" algn="ctr">
              <a:lnSpc>
                <a:spcPct val="90000"/>
              </a:lnSpc>
              <a:spcBef>
                <a:spcPts val="0"/>
              </a:spcBef>
              <a:spcAft>
                <a:spcPts val="0"/>
              </a:spcAft>
              <a:buClr>
                <a:srgbClr val="000000"/>
              </a:buClr>
              <a:buSzPts val="4000"/>
              <a:buFont typeface="Helvetica Neue"/>
              <a:buNone/>
            </a:pPr>
            <a:r>
              <a:rPr lang="en-US" sz="7200"/>
              <a:t>Thank You</a:t>
            </a:r>
            <a:endParaRPr sz="7200"/>
          </a:p>
        </p:txBody>
      </p:sp>
      <p:sp>
        <p:nvSpPr>
          <p:cNvPr id="248" name="Google Shape;248;g2c3f6648cc0_0_17"/>
          <p:cNvSpPr txBox="1"/>
          <p:nvPr>
            <p:ph idx="12" type="sldNum"/>
          </p:nvPr>
        </p:nvSpPr>
        <p:spPr>
          <a:xfrm>
            <a:off x="11080189" y="6338767"/>
            <a:ext cx="273600" cy="276900"/>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08080"/>
              </a:buClr>
              <a:buSzPts val="1200"/>
              <a:buFont typeface="Helvetica Neue Light"/>
              <a:buNone/>
            </a:pPr>
            <a:fld id="{00000000-1234-1234-1234-123412341234}" type="slidenum">
              <a:rPr lang="en-US" sz="1200">
                <a:solidFill>
                  <a:srgbClr val="808080"/>
                </a:solidFill>
                <a:latin typeface="Helvetica Neue Light"/>
                <a:ea typeface="Helvetica Neue Light"/>
                <a:cs typeface="Helvetica Neue Light"/>
                <a:sym typeface="Helvetica Neue Light"/>
              </a:rPr>
              <a:t>‹#›</a:t>
            </a:fld>
            <a:endParaRPr/>
          </a:p>
        </p:txBody>
      </p:sp>
      <p:sp>
        <p:nvSpPr>
          <p:cNvPr id="249" name="Google Shape;249;g2c3f6648cc0_0_17"/>
          <p:cNvSpPr txBox="1"/>
          <p:nvPr/>
        </p:nvSpPr>
        <p:spPr>
          <a:xfrm>
            <a:off x="2189400" y="2983700"/>
            <a:ext cx="7813200" cy="2401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sng" cap="none" strike="noStrike">
                <a:solidFill>
                  <a:schemeClr val="hlink"/>
                </a:solidFill>
                <a:latin typeface="Helvetica Neue"/>
                <a:ea typeface="Helvetica Neue"/>
                <a:cs typeface="Helvetica Neue"/>
                <a:sym typeface="Helvetica Neue"/>
                <a:hlinkClick r:id="rId3"/>
              </a:rPr>
              <a:t>aayushi.s3@ahduni.edu.in</a:t>
            </a:r>
            <a:endParaRPr b="0" i="0" sz="24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2400"/>
              <a:buFont typeface="Arial"/>
              <a:buNone/>
            </a:pPr>
            <a:r>
              <a:rPr b="0" i="0" lang="en-US" sz="2400" u="sng" cap="none" strike="noStrike">
                <a:solidFill>
                  <a:schemeClr val="hlink"/>
                </a:solidFill>
                <a:latin typeface="Helvetica Neue"/>
                <a:ea typeface="Helvetica Neue"/>
                <a:cs typeface="Helvetica Neue"/>
                <a:sym typeface="Helvetica Neue"/>
                <a:hlinkClick r:id="rId4"/>
              </a:rPr>
              <a:t>dhairya.s4@ahduni.edu.in</a:t>
            </a:r>
            <a:br>
              <a:rPr b="0" i="0" lang="en-US" sz="2400" u="none" cap="none" strike="noStrike">
                <a:solidFill>
                  <a:srgbClr val="000000"/>
                </a:solidFill>
                <a:latin typeface="Helvetica Neue"/>
                <a:ea typeface="Helvetica Neue"/>
                <a:cs typeface="Helvetica Neue"/>
                <a:sym typeface="Helvetica Neue"/>
              </a:rPr>
            </a:br>
            <a:r>
              <a:rPr b="0" i="0" lang="en-US" sz="2400" u="sng" cap="none" strike="noStrike">
                <a:solidFill>
                  <a:schemeClr val="hlink"/>
                </a:solidFill>
                <a:latin typeface="Helvetica Neue"/>
                <a:ea typeface="Helvetica Neue"/>
                <a:cs typeface="Helvetica Neue"/>
                <a:sym typeface="Helvetica Neue"/>
                <a:hlinkClick r:id="rId5"/>
              </a:rPr>
              <a:t>raj.d@ahduni.edu.in</a:t>
            </a:r>
            <a:endParaRPr b="0" i="0" sz="24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2400"/>
              <a:buFont typeface="Arial"/>
              <a:buNone/>
            </a:pPr>
            <a:r>
              <a:rPr b="0" i="0" lang="en-US" sz="2400" u="sng" cap="none" strike="noStrike">
                <a:solidFill>
                  <a:schemeClr val="hlink"/>
                </a:solidFill>
                <a:latin typeface="Helvetica Neue"/>
                <a:ea typeface="Helvetica Neue"/>
                <a:cs typeface="Helvetica Neue"/>
                <a:sym typeface="Helvetica Neue"/>
                <a:hlinkClick r:id="rId6"/>
              </a:rPr>
              <a:t>vanaja.a@ahduni.edu.in</a:t>
            </a:r>
            <a:endParaRPr b="0" i="0" sz="24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txBox="1"/>
          <p:nvPr>
            <p:ph type="title"/>
          </p:nvPr>
        </p:nvSpPr>
        <p:spPr>
          <a:xfrm>
            <a:off x="594303" y="266700"/>
            <a:ext cx="10515600" cy="1325700"/>
          </a:xfrm>
          <a:prstGeom prst="rect">
            <a:avLst/>
          </a:prstGeom>
          <a:noFill/>
          <a:ln>
            <a:noFill/>
          </a:ln>
        </p:spPr>
        <p:txBody>
          <a:bodyPr anchorCtr="0" anchor="b" bIns="45700" lIns="45700" spcFirstLastPara="1" rIns="45700" wrap="square" tIns="45700">
            <a:normAutofit/>
          </a:bodyPr>
          <a:lstStyle/>
          <a:p>
            <a:pPr indent="0" lvl="0" marL="0" rtl="0" algn="l">
              <a:lnSpc>
                <a:spcPct val="90000"/>
              </a:lnSpc>
              <a:spcBef>
                <a:spcPts val="0"/>
              </a:spcBef>
              <a:spcAft>
                <a:spcPts val="0"/>
              </a:spcAft>
              <a:buClr>
                <a:srgbClr val="000000"/>
              </a:buClr>
              <a:buSzPts val="4000"/>
              <a:buFont typeface="Helvetica Neue"/>
              <a:buNone/>
            </a:pPr>
            <a:r>
              <a:rPr lang="en-US" sz="4000">
                <a:solidFill>
                  <a:srgbClr val="000000"/>
                </a:solidFill>
              </a:rPr>
              <a:t>Problem Statement</a:t>
            </a:r>
            <a:endParaRPr/>
          </a:p>
        </p:txBody>
      </p:sp>
      <p:sp>
        <p:nvSpPr>
          <p:cNvPr id="108" name="Google Shape;108;p5"/>
          <p:cNvSpPr txBox="1"/>
          <p:nvPr>
            <p:ph idx="1" type="body"/>
          </p:nvPr>
        </p:nvSpPr>
        <p:spPr>
          <a:xfrm>
            <a:off x="582425" y="1768950"/>
            <a:ext cx="11320500" cy="4351500"/>
          </a:xfrm>
          <a:prstGeom prst="rect">
            <a:avLst/>
          </a:prstGeom>
          <a:noFill/>
          <a:ln>
            <a:noFill/>
          </a:ln>
        </p:spPr>
        <p:txBody>
          <a:bodyPr anchorCtr="0" anchor="t" bIns="45700" lIns="45700" spcFirstLastPara="1" rIns="45700" wrap="square" tIns="45700">
            <a:normAutofit fontScale="55000" lnSpcReduction="10000"/>
          </a:bodyPr>
          <a:lstStyle/>
          <a:p>
            <a:pPr indent="-76200" lvl="0" marL="228600" rtl="0" algn="l">
              <a:lnSpc>
                <a:spcPct val="90000"/>
              </a:lnSpc>
              <a:spcBef>
                <a:spcPts val="0"/>
              </a:spcBef>
              <a:spcAft>
                <a:spcPts val="0"/>
              </a:spcAft>
              <a:buClr>
                <a:schemeClr val="dk1"/>
              </a:buClr>
              <a:buSzPct val="32351"/>
              <a:buFont typeface="Arial"/>
              <a:buNone/>
            </a:pPr>
            <a:r>
              <a:rPr lang="en-US" sz="3400"/>
              <a:t>Landing Error Scoring System for</a:t>
            </a:r>
            <a:endParaRPr sz="3400"/>
          </a:p>
          <a:p>
            <a:pPr indent="-76200" lvl="0" marL="228600" rtl="0" algn="l">
              <a:lnSpc>
                <a:spcPct val="90000"/>
              </a:lnSpc>
              <a:spcBef>
                <a:spcPts val="0"/>
              </a:spcBef>
              <a:spcAft>
                <a:spcPts val="0"/>
              </a:spcAft>
              <a:buClr>
                <a:schemeClr val="dk1"/>
              </a:buClr>
              <a:buSzPct val="32351"/>
              <a:buFont typeface="Arial"/>
              <a:buNone/>
            </a:pPr>
            <a:r>
              <a:t/>
            </a:r>
            <a:endParaRPr sz="3400"/>
          </a:p>
          <a:p>
            <a:pPr indent="-76200" lvl="0" marL="228600" rtl="0" algn="l">
              <a:lnSpc>
                <a:spcPct val="90000"/>
              </a:lnSpc>
              <a:spcBef>
                <a:spcPts val="0"/>
              </a:spcBef>
              <a:spcAft>
                <a:spcPts val="0"/>
              </a:spcAft>
              <a:buClr>
                <a:schemeClr val="dk1"/>
              </a:buClr>
              <a:buSzPct val="32351"/>
              <a:buFont typeface="Arial"/>
              <a:buNone/>
            </a:pPr>
            <a:r>
              <a:rPr lang="en-US" sz="3400"/>
              <a:t>Basketball: A Computer Vision Approach</a:t>
            </a:r>
            <a:endParaRPr sz="3400"/>
          </a:p>
          <a:p>
            <a:pPr indent="-76200" lvl="0" marL="228600" rtl="0" algn="l">
              <a:lnSpc>
                <a:spcPct val="90000"/>
              </a:lnSpc>
              <a:spcBef>
                <a:spcPts val="0"/>
              </a:spcBef>
              <a:spcAft>
                <a:spcPts val="0"/>
              </a:spcAft>
              <a:buClr>
                <a:schemeClr val="dk1"/>
              </a:buClr>
              <a:buSzPct val="45833"/>
              <a:buFont typeface="Arial"/>
              <a:buNone/>
            </a:pPr>
            <a:r>
              <a:t/>
            </a:r>
            <a:endParaRPr/>
          </a:p>
          <a:p>
            <a:pPr indent="-76200" lvl="0" marL="228600" rtl="0" algn="l">
              <a:lnSpc>
                <a:spcPct val="90000"/>
              </a:lnSpc>
              <a:spcBef>
                <a:spcPts val="0"/>
              </a:spcBef>
              <a:spcAft>
                <a:spcPts val="0"/>
              </a:spcAft>
              <a:buClr>
                <a:schemeClr val="dk1"/>
              </a:buClr>
              <a:buSzPct val="45833"/>
              <a:buFont typeface="Arial"/>
              <a:buNone/>
            </a:pPr>
            <a:r>
              <a:t/>
            </a:r>
            <a:endParaRPr/>
          </a:p>
          <a:p>
            <a:pPr indent="-76200" lvl="0" marL="228600" rtl="0" algn="l">
              <a:lnSpc>
                <a:spcPct val="90000"/>
              </a:lnSpc>
              <a:spcBef>
                <a:spcPts val="0"/>
              </a:spcBef>
              <a:spcAft>
                <a:spcPts val="0"/>
              </a:spcAft>
              <a:buClr>
                <a:schemeClr val="dk1"/>
              </a:buClr>
              <a:buSzPct val="45833"/>
              <a:buFont typeface="Arial"/>
              <a:buNone/>
            </a:pPr>
            <a:r>
              <a:t/>
            </a:r>
            <a:endParaRPr/>
          </a:p>
          <a:p>
            <a:pPr indent="-76200" lvl="0" marL="228600" rtl="0" algn="l">
              <a:lnSpc>
                <a:spcPct val="90000"/>
              </a:lnSpc>
              <a:spcBef>
                <a:spcPts val="0"/>
              </a:spcBef>
              <a:spcAft>
                <a:spcPts val="0"/>
              </a:spcAft>
              <a:buClr>
                <a:schemeClr val="dk1"/>
              </a:buClr>
              <a:buSzPct val="45833"/>
              <a:buFont typeface="Arial"/>
              <a:buNone/>
            </a:pPr>
            <a:r>
              <a:t/>
            </a:r>
            <a:endParaRPr/>
          </a:p>
          <a:p>
            <a:pPr indent="-76200" lvl="0" marL="228600" rtl="0" algn="l">
              <a:lnSpc>
                <a:spcPct val="90000"/>
              </a:lnSpc>
              <a:spcBef>
                <a:spcPts val="0"/>
              </a:spcBef>
              <a:spcAft>
                <a:spcPts val="0"/>
              </a:spcAft>
              <a:buClr>
                <a:schemeClr val="dk1"/>
              </a:buClr>
              <a:buSzPct val="45833"/>
              <a:buFont typeface="Arial"/>
              <a:buNone/>
            </a:pPr>
            <a:r>
              <a:t/>
            </a:r>
            <a:endParaRPr/>
          </a:p>
          <a:p>
            <a:pPr indent="0" lvl="0" marL="0" rtl="0" algn="l">
              <a:lnSpc>
                <a:spcPct val="90000"/>
              </a:lnSpc>
              <a:spcBef>
                <a:spcPts val="0"/>
              </a:spcBef>
              <a:spcAft>
                <a:spcPts val="0"/>
              </a:spcAft>
              <a:buClr>
                <a:schemeClr val="dk1"/>
              </a:buClr>
              <a:buSzPct val="70175"/>
              <a:buFont typeface="Helvetica Neue"/>
              <a:buNone/>
            </a:pPr>
            <a:r>
              <a:rPr b="1" lang="en-US" sz="5700">
                <a:solidFill>
                  <a:schemeClr val="dk1"/>
                </a:solidFill>
                <a:latin typeface="Helvetica Neue"/>
                <a:ea typeface="Helvetica Neue"/>
                <a:cs typeface="Helvetica Neue"/>
                <a:sym typeface="Helvetica Neue"/>
              </a:rPr>
              <a:t>Objective</a:t>
            </a:r>
            <a:endParaRPr b="1" sz="5700">
              <a:solidFill>
                <a:schemeClr val="dk1"/>
              </a:solidFill>
              <a:latin typeface="Helvetica Neue"/>
              <a:ea typeface="Helvetica Neue"/>
              <a:cs typeface="Helvetica Neue"/>
              <a:sym typeface="Helvetica Neue"/>
            </a:endParaRPr>
          </a:p>
          <a:p>
            <a:pPr indent="0" lvl="0" marL="457200" rtl="0" algn="l">
              <a:lnSpc>
                <a:spcPct val="90000"/>
              </a:lnSpc>
              <a:spcBef>
                <a:spcPts val="0"/>
              </a:spcBef>
              <a:spcAft>
                <a:spcPts val="0"/>
              </a:spcAft>
              <a:buSzPct val="112941"/>
              <a:buNone/>
            </a:pPr>
            <a:r>
              <a:t/>
            </a:r>
            <a:endParaRPr sz="3400">
              <a:solidFill>
                <a:schemeClr val="dk1"/>
              </a:solidFill>
            </a:endParaRPr>
          </a:p>
          <a:p>
            <a:pPr indent="0" lvl="0" marL="457200" rtl="0" algn="l">
              <a:lnSpc>
                <a:spcPct val="115000"/>
              </a:lnSpc>
              <a:spcBef>
                <a:spcPts val="0"/>
              </a:spcBef>
              <a:spcAft>
                <a:spcPts val="0"/>
              </a:spcAft>
              <a:buSzPct val="112941"/>
              <a:buNone/>
            </a:pPr>
            <a:r>
              <a:t/>
            </a:r>
            <a:endParaRPr sz="3400">
              <a:solidFill>
                <a:schemeClr val="dk1"/>
              </a:solidFill>
            </a:endParaRPr>
          </a:p>
          <a:p>
            <a:pPr indent="-347344" lvl="0" marL="457200" rtl="0" algn="l">
              <a:lnSpc>
                <a:spcPct val="115000"/>
              </a:lnSpc>
              <a:spcBef>
                <a:spcPts val="0"/>
              </a:spcBef>
              <a:spcAft>
                <a:spcPts val="0"/>
              </a:spcAft>
              <a:buClr>
                <a:schemeClr val="dk1"/>
              </a:buClr>
              <a:buSzPct val="100000"/>
              <a:buChar char="•"/>
            </a:pPr>
            <a:r>
              <a:rPr lang="en-US" sz="3400">
                <a:solidFill>
                  <a:schemeClr val="dk1"/>
                </a:solidFill>
              </a:rPr>
              <a:t>Utilize computer vision techniques to identify irregular movements and incorrect postures </a:t>
            </a:r>
            <a:r>
              <a:rPr b="1" lang="en-US" sz="3400">
                <a:solidFill>
                  <a:schemeClr val="dk1"/>
                </a:solidFill>
                <a:latin typeface="Helvetica Neue"/>
                <a:ea typeface="Helvetica Neue"/>
                <a:cs typeface="Helvetica Neue"/>
                <a:sym typeface="Helvetica Neue"/>
              </a:rPr>
              <a:t>(errors)</a:t>
            </a:r>
            <a:r>
              <a:rPr lang="en-US" sz="3400">
                <a:solidFill>
                  <a:schemeClr val="dk1"/>
                </a:solidFill>
              </a:rPr>
              <a:t>.</a:t>
            </a:r>
            <a:endParaRPr sz="3400">
              <a:solidFill>
                <a:schemeClr val="dk1"/>
              </a:solidFill>
            </a:endParaRPr>
          </a:p>
          <a:p>
            <a:pPr indent="0" lvl="0" marL="457200" rtl="0" algn="l">
              <a:lnSpc>
                <a:spcPct val="115000"/>
              </a:lnSpc>
              <a:spcBef>
                <a:spcPts val="0"/>
              </a:spcBef>
              <a:spcAft>
                <a:spcPts val="0"/>
              </a:spcAft>
              <a:buSzPct val="112941"/>
              <a:buNone/>
            </a:pPr>
            <a:r>
              <a:t/>
            </a:r>
            <a:endParaRPr sz="3400">
              <a:solidFill>
                <a:schemeClr val="dk1"/>
              </a:solidFill>
            </a:endParaRPr>
          </a:p>
          <a:p>
            <a:pPr indent="-347344" lvl="0" marL="457200" rtl="0" algn="l">
              <a:lnSpc>
                <a:spcPct val="115000"/>
              </a:lnSpc>
              <a:spcBef>
                <a:spcPts val="0"/>
              </a:spcBef>
              <a:spcAft>
                <a:spcPts val="0"/>
              </a:spcAft>
              <a:buClr>
                <a:schemeClr val="dk1"/>
              </a:buClr>
              <a:buSzPct val="100000"/>
              <a:buChar char="•"/>
            </a:pPr>
            <a:r>
              <a:rPr lang="en-US" sz="3400">
                <a:solidFill>
                  <a:schemeClr val="dk1"/>
                </a:solidFill>
              </a:rPr>
              <a:t>Provide coaches with valuable insights for training improvements.</a:t>
            </a:r>
            <a:endParaRPr sz="3400">
              <a:solidFill>
                <a:schemeClr val="dk1"/>
              </a:solidFill>
            </a:endParaRPr>
          </a:p>
          <a:p>
            <a:pPr indent="-76200" lvl="0" marL="228600" rtl="0" algn="l">
              <a:lnSpc>
                <a:spcPct val="90000"/>
              </a:lnSpc>
              <a:spcBef>
                <a:spcPts val="0"/>
              </a:spcBef>
              <a:spcAft>
                <a:spcPts val="0"/>
              </a:spcAft>
              <a:buClr>
                <a:schemeClr val="dk1"/>
              </a:buClr>
              <a:buSzPct val="32351"/>
              <a:buFont typeface="Arial"/>
              <a:buNone/>
            </a:pPr>
            <a:r>
              <a:t/>
            </a:r>
            <a:endParaRPr sz="3400"/>
          </a:p>
          <a:p>
            <a:pPr indent="-76200" lvl="0" marL="228600" rtl="0" algn="l">
              <a:lnSpc>
                <a:spcPct val="90000"/>
              </a:lnSpc>
              <a:spcBef>
                <a:spcPts val="0"/>
              </a:spcBef>
              <a:spcAft>
                <a:spcPts val="0"/>
              </a:spcAft>
              <a:buClr>
                <a:schemeClr val="dk1"/>
              </a:buClr>
              <a:buSzPct val="45833"/>
              <a:buFont typeface="Arial"/>
              <a:buNone/>
            </a:pPr>
            <a:r>
              <a:t/>
            </a:r>
            <a:endParaRPr/>
          </a:p>
          <a:p>
            <a:pPr indent="-76200" lvl="0" marL="228600" rtl="0" algn="l">
              <a:lnSpc>
                <a:spcPct val="90000"/>
              </a:lnSpc>
              <a:spcBef>
                <a:spcPts val="0"/>
              </a:spcBef>
              <a:spcAft>
                <a:spcPts val="0"/>
              </a:spcAft>
              <a:buClr>
                <a:schemeClr val="dk1"/>
              </a:buClr>
              <a:buSzPct val="45833"/>
              <a:buFont typeface="Arial"/>
              <a:buNone/>
            </a:pPr>
            <a:r>
              <a:t/>
            </a:r>
            <a:endParaRPr/>
          </a:p>
          <a:p>
            <a:pPr indent="-76200" lvl="0" marL="228600" rtl="0" algn="l">
              <a:lnSpc>
                <a:spcPct val="90000"/>
              </a:lnSpc>
              <a:spcBef>
                <a:spcPts val="0"/>
              </a:spcBef>
              <a:spcAft>
                <a:spcPts val="0"/>
              </a:spcAft>
              <a:buClr>
                <a:schemeClr val="dk1"/>
              </a:buClr>
              <a:buSzPct val="45833"/>
              <a:buFont typeface="Arial"/>
              <a:buNone/>
            </a:pPr>
            <a:r>
              <a:t/>
            </a:r>
            <a:endParaRPr/>
          </a:p>
          <a:p>
            <a:pPr indent="0" lvl="0" marL="152400" rtl="0" algn="l">
              <a:lnSpc>
                <a:spcPct val="90000"/>
              </a:lnSpc>
              <a:spcBef>
                <a:spcPts val="0"/>
              </a:spcBef>
              <a:spcAft>
                <a:spcPts val="0"/>
              </a:spcAft>
              <a:buClr>
                <a:srgbClr val="000000"/>
              </a:buClr>
              <a:buSzPct val="100000"/>
              <a:buFont typeface="Helvetica Neue Light"/>
              <a:buNone/>
            </a:pPr>
            <a:r>
              <a:t/>
            </a:r>
            <a:endParaRPr/>
          </a:p>
        </p:txBody>
      </p:sp>
      <p:sp>
        <p:nvSpPr>
          <p:cNvPr id="109" name="Google Shape;109;p5"/>
          <p:cNvSpPr txBox="1"/>
          <p:nvPr>
            <p:ph idx="12" type="sldNum"/>
          </p:nvPr>
        </p:nvSpPr>
        <p:spPr>
          <a:xfrm>
            <a:off x="11164924" y="6338767"/>
            <a:ext cx="188875" cy="269241"/>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08080"/>
              </a:buClr>
              <a:buSzPts val="1200"/>
              <a:buFont typeface="Helvetica Neue Light"/>
              <a:buNone/>
            </a:pPr>
            <a:fld id="{00000000-1234-1234-1234-123412341234}" type="slidenum">
              <a:rPr lang="en-US" sz="1200">
                <a:solidFill>
                  <a:srgbClr val="808080"/>
                </a:solidFill>
                <a:latin typeface="Helvetica Neue Light"/>
                <a:ea typeface="Helvetica Neue Light"/>
                <a:cs typeface="Helvetica Neue Light"/>
                <a:sym typeface="Helvetica Neue Light"/>
              </a:rPr>
              <a:t>‹#›</a:t>
            </a:fld>
            <a:endParaRPr/>
          </a:p>
        </p:txBody>
      </p:sp>
      <p:pic>
        <p:nvPicPr>
          <p:cNvPr id="110" name="Google Shape;110;p5"/>
          <p:cNvPicPr preferRelativeResize="0"/>
          <p:nvPr/>
        </p:nvPicPr>
        <p:blipFill rotWithShape="1">
          <a:blip r:embed="rId3">
            <a:alphaModFix/>
          </a:blip>
          <a:srcRect b="6952" l="1781" r="1384" t="-1821"/>
          <a:stretch/>
        </p:blipFill>
        <p:spPr>
          <a:xfrm>
            <a:off x="6064200" y="425075"/>
            <a:ext cx="5538100" cy="2731625"/>
          </a:xfrm>
          <a:prstGeom prst="rect">
            <a:avLst/>
          </a:prstGeom>
          <a:noFill/>
          <a:ln>
            <a:noFill/>
          </a:ln>
        </p:spPr>
      </p:pic>
      <p:sp>
        <p:nvSpPr>
          <p:cNvPr id="111" name="Google Shape;111;p5"/>
          <p:cNvSpPr txBox="1"/>
          <p:nvPr/>
        </p:nvSpPr>
        <p:spPr>
          <a:xfrm>
            <a:off x="10793275" y="3198150"/>
            <a:ext cx="1252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Helvetica Neue"/>
                <a:ea typeface="Helvetica Neue"/>
                <a:cs typeface="Helvetica Neue"/>
                <a:sym typeface="Helvetica Neue"/>
              </a:rPr>
              <a:t>Fig. 1 [1]</a:t>
            </a:r>
            <a:endParaRPr b="1" i="0" sz="1800" u="none" cap="none" strike="noStrike">
              <a:solidFill>
                <a:srgbClr val="000000"/>
              </a:solidFill>
              <a:latin typeface="Helvetica Neue"/>
              <a:ea typeface="Helvetica Neue"/>
              <a:cs typeface="Helvetica Neue"/>
              <a:sym typeface="Helvetica Neue"/>
            </a:endParaRPr>
          </a:p>
        </p:txBody>
      </p:sp>
      <p:sp>
        <p:nvSpPr>
          <p:cNvPr id="112" name="Google Shape;112;p5"/>
          <p:cNvSpPr txBox="1"/>
          <p:nvPr/>
        </p:nvSpPr>
        <p:spPr>
          <a:xfrm>
            <a:off x="1683125" y="5842337"/>
            <a:ext cx="94818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Helvetica Neue"/>
                <a:ea typeface="Helvetica Neue"/>
                <a:cs typeface="Helvetica Neue"/>
                <a:sym typeface="Helvetica Neue"/>
              </a:rPr>
              <a:t>[1]</a:t>
            </a:r>
            <a:r>
              <a:rPr b="0" i="0" lang="en-US" sz="1400" u="none" cap="none" strike="noStrike">
                <a:solidFill>
                  <a:srgbClr val="000000"/>
                </a:solidFill>
                <a:latin typeface="Helvetica Neue Light"/>
                <a:ea typeface="Helvetica Neue Light"/>
                <a:cs typeface="Helvetica Neue Light"/>
                <a:sym typeface="Helvetica Neue Light"/>
              </a:rPr>
              <a:t> S. Sharma, S. Divakaran, T. Kaya, C. Taber and M. S. Raval, "A Framework for Biomechanical Analysis of Jump Landings for Injury Risk Assessment," 2023 IEEE 28th Pacific Rim International Symposium on Dependable Computing (PRDC), Singapore, Singapore, 2023, pp. 327-331, </a:t>
            </a:r>
            <a:r>
              <a:rPr b="0" i="0" lang="en-US" sz="1400" u="sng" cap="none" strike="noStrike">
                <a:solidFill>
                  <a:schemeClr val="hlink"/>
                </a:solidFill>
                <a:latin typeface="Helvetica Neue Light"/>
                <a:ea typeface="Helvetica Neue Light"/>
                <a:cs typeface="Helvetica Neue Light"/>
                <a:sym typeface="Helvetica Neue Light"/>
                <a:hlinkClick r:id="rId4"/>
              </a:rPr>
              <a:t>https://doi.org/10.1109/prdc59308.2023.00052</a:t>
            </a:r>
            <a:r>
              <a:rPr b="0" i="0" lang="en-US" sz="1400" u="none" cap="none" strike="noStrike">
                <a:solidFill>
                  <a:srgbClr val="000000"/>
                </a:solidFill>
                <a:latin typeface="Helvetica Neue Light"/>
                <a:ea typeface="Helvetica Neue Light"/>
                <a:cs typeface="Helvetica Neue Light"/>
                <a:sym typeface="Helvetica Neue Light"/>
              </a:rPr>
              <a:t> </a:t>
            </a:r>
            <a:endParaRPr b="0" i="0" sz="14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b8538cf2e2_0_27"/>
          <p:cNvSpPr txBox="1"/>
          <p:nvPr>
            <p:ph type="title"/>
          </p:nvPr>
        </p:nvSpPr>
        <p:spPr>
          <a:xfrm>
            <a:off x="594300" y="266700"/>
            <a:ext cx="10515600" cy="500700"/>
          </a:xfrm>
          <a:prstGeom prst="rect">
            <a:avLst/>
          </a:prstGeom>
          <a:noFill/>
          <a:ln>
            <a:noFill/>
          </a:ln>
        </p:spPr>
        <p:txBody>
          <a:bodyPr anchorCtr="0" anchor="b" bIns="45700" lIns="45700" spcFirstLastPara="1" rIns="45700" wrap="square" tIns="45700">
            <a:normAutofit fontScale="90000"/>
          </a:bodyPr>
          <a:lstStyle/>
          <a:p>
            <a:pPr indent="0" lvl="0" marL="0" rtl="0" algn="l">
              <a:lnSpc>
                <a:spcPct val="90000"/>
              </a:lnSpc>
              <a:spcBef>
                <a:spcPts val="0"/>
              </a:spcBef>
              <a:spcAft>
                <a:spcPts val="0"/>
              </a:spcAft>
              <a:buSzPct val="111111"/>
              <a:buNone/>
            </a:pPr>
            <a:r>
              <a:rPr lang="en-US"/>
              <a:t>Methodology (1/2)</a:t>
            </a:r>
            <a:endParaRPr/>
          </a:p>
        </p:txBody>
      </p:sp>
      <p:sp>
        <p:nvSpPr>
          <p:cNvPr id="118" name="Google Shape;118;g2b8538cf2e2_0_27"/>
          <p:cNvSpPr txBox="1"/>
          <p:nvPr>
            <p:ph idx="1" type="body"/>
          </p:nvPr>
        </p:nvSpPr>
        <p:spPr>
          <a:xfrm>
            <a:off x="594300" y="985875"/>
            <a:ext cx="5637900" cy="5352900"/>
          </a:xfrm>
          <a:prstGeom prst="rect">
            <a:avLst/>
          </a:prstGeom>
          <a:noFill/>
          <a:ln>
            <a:noFill/>
          </a:ln>
        </p:spPr>
        <p:txBody>
          <a:bodyPr anchorCtr="0" anchor="t" bIns="45700" lIns="45700" spcFirstLastPara="1" rIns="45700" wrap="square" tIns="45700">
            <a:normAutofit lnSpcReduction="20000"/>
          </a:bodyPr>
          <a:lstStyle/>
          <a:p>
            <a:pPr indent="-361950" lvl="0" marL="457200" rtl="0" algn="l">
              <a:lnSpc>
                <a:spcPct val="100000"/>
              </a:lnSpc>
              <a:spcBef>
                <a:spcPts val="0"/>
              </a:spcBef>
              <a:spcAft>
                <a:spcPts val="0"/>
              </a:spcAft>
              <a:buSzPts val="2100"/>
              <a:buFont typeface="Helvetica Neue"/>
              <a:buChar char="•"/>
            </a:pPr>
            <a:r>
              <a:rPr lang="en-US" sz="2100">
                <a:solidFill>
                  <a:schemeClr val="dk1"/>
                </a:solidFill>
              </a:rPr>
              <a:t>The athlete’s video is rotated such that the force plate in the frame is parallel to the ground.</a:t>
            </a:r>
            <a:endParaRPr sz="2100">
              <a:solidFill>
                <a:schemeClr val="dk1"/>
              </a:solidFill>
            </a:endParaRPr>
          </a:p>
          <a:p>
            <a:pPr indent="0" lvl="0" marL="457200" rtl="0" algn="l">
              <a:lnSpc>
                <a:spcPct val="100000"/>
              </a:lnSpc>
              <a:spcBef>
                <a:spcPts val="0"/>
              </a:spcBef>
              <a:spcAft>
                <a:spcPts val="0"/>
              </a:spcAft>
              <a:buSzPts val="2400"/>
              <a:buNone/>
            </a:pPr>
            <a:r>
              <a:t/>
            </a:r>
            <a:endParaRPr sz="2100">
              <a:solidFill>
                <a:schemeClr val="dk1"/>
              </a:solidFill>
            </a:endParaRPr>
          </a:p>
          <a:p>
            <a:pPr indent="-361950" lvl="0" marL="457200" rtl="0" algn="l">
              <a:lnSpc>
                <a:spcPct val="90000"/>
              </a:lnSpc>
              <a:spcBef>
                <a:spcPts val="1000"/>
              </a:spcBef>
              <a:spcAft>
                <a:spcPts val="0"/>
              </a:spcAft>
              <a:buSzPts val="2100"/>
              <a:buFont typeface="Helvetica Neue"/>
              <a:buChar char="•"/>
            </a:pPr>
            <a:r>
              <a:rPr b="1" lang="en-US" sz="2100">
                <a:latin typeface="Helvetica Neue"/>
                <a:ea typeface="Helvetica Neue"/>
                <a:cs typeface="Helvetica Neue"/>
                <a:sym typeface="Helvetica Neue"/>
              </a:rPr>
              <a:t>Frame extraction: </a:t>
            </a:r>
            <a:r>
              <a:rPr lang="en-US" sz="2100"/>
              <a:t>Frame rate 6.02 fps, 211 frames generated. (After fixing orientation)</a:t>
            </a:r>
            <a:endParaRPr sz="2100"/>
          </a:p>
          <a:p>
            <a:pPr indent="0" lvl="0" marL="0" rtl="0" algn="l">
              <a:lnSpc>
                <a:spcPct val="90000"/>
              </a:lnSpc>
              <a:spcBef>
                <a:spcPts val="1000"/>
              </a:spcBef>
              <a:spcAft>
                <a:spcPts val="0"/>
              </a:spcAft>
              <a:buSzPts val="2400"/>
              <a:buNone/>
            </a:pPr>
            <a:r>
              <a:t/>
            </a:r>
            <a:endParaRPr sz="2100"/>
          </a:p>
          <a:p>
            <a:pPr indent="-361950" lvl="0" marL="457200" rtl="0" algn="l">
              <a:lnSpc>
                <a:spcPct val="90000"/>
              </a:lnSpc>
              <a:spcBef>
                <a:spcPts val="1000"/>
              </a:spcBef>
              <a:spcAft>
                <a:spcPts val="0"/>
              </a:spcAft>
              <a:buSzPts val="2100"/>
              <a:buFont typeface="Helvetica Neue"/>
              <a:buChar char="•"/>
            </a:pPr>
            <a:r>
              <a:rPr b="1" lang="en-US" sz="2100">
                <a:latin typeface="Helvetica Neue"/>
                <a:ea typeface="Helvetica Neue"/>
                <a:cs typeface="Helvetica Neue"/>
                <a:sym typeface="Helvetica Neue"/>
              </a:rPr>
              <a:t>Key Point extraction: </a:t>
            </a:r>
            <a:r>
              <a:rPr lang="en-US" sz="2100"/>
              <a:t>MediaPipe Pose to get the required key points. </a:t>
            </a:r>
            <a:endParaRPr sz="2100"/>
          </a:p>
          <a:p>
            <a:pPr indent="0" lvl="0" marL="0" rtl="0" algn="l">
              <a:lnSpc>
                <a:spcPct val="90000"/>
              </a:lnSpc>
              <a:spcBef>
                <a:spcPts val="1000"/>
              </a:spcBef>
              <a:spcAft>
                <a:spcPts val="0"/>
              </a:spcAft>
              <a:buSzPts val="2400"/>
              <a:buNone/>
            </a:pPr>
            <a:r>
              <a:t/>
            </a:r>
            <a:endParaRPr sz="2100"/>
          </a:p>
          <a:p>
            <a:pPr indent="-361950" lvl="0" marL="457200" rtl="0" algn="l">
              <a:lnSpc>
                <a:spcPct val="90000"/>
              </a:lnSpc>
              <a:spcBef>
                <a:spcPts val="1000"/>
              </a:spcBef>
              <a:spcAft>
                <a:spcPts val="0"/>
              </a:spcAft>
              <a:buSzPts val="2100"/>
              <a:buFont typeface="Helvetica Neue"/>
              <a:buChar char="•"/>
            </a:pPr>
            <a:r>
              <a:rPr b="1" lang="en-US" sz="2100">
                <a:latin typeface="Helvetica Neue"/>
                <a:ea typeface="Helvetica Neue"/>
                <a:cs typeface="Helvetica Neue"/>
                <a:sym typeface="Helvetica Neue"/>
              </a:rPr>
              <a:t>Calculation and annotation: </a:t>
            </a:r>
            <a:r>
              <a:rPr lang="en-US" sz="2100"/>
              <a:t>Key points are used to calculate angles and distances to get the values for Lateral Trunk Flexion and Stance Width.</a:t>
            </a:r>
            <a:endParaRPr sz="2100"/>
          </a:p>
          <a:p>
            <a:pPr indent="0" lvl="0" marL="0" rtl="0" algn="l">
              <a:lnSpc>
                <a:spcPct val="90000"/>
              </a:lnSpc>
              <a:spcBef>
                <a:spcPts val="1000"/>
              </a:spcBef>
              <a:spcAft>
                <a:spcPts val="0"/>
              </a:spcAft>
              <a:buSzPts val="2400"/>
              <a:buNone/>
            </a:pPr>
            <a:r>
              <a:t/>
            </a:r>
            <a:endParaRPr sz="2100"/>
          </a:p>
          <a:p>
            <a:pPr indent="0" lvl="0" marL="0" rtl="0" algn="l">
              <a:lnSpc>
                <a:spcPct val="90000"/>
              </a:lnSpc>
              <a:spcBef>
                <a:spcPts val="1000"/>
              </a:spcBef>
              <a:spcAft>
                <a:spcPts val="0"/>
              </a:spcAft>
              <a:buSzPts val="2400"/>
              <a:buNone/>
            </a:pPr>
            <a:r>
              <a:t/>
            </a:r>
            <a:endParaRPr sz="2100"/>
          </a:p>
        </p:txBody>
      </p:sp>
      <p:sp>
        <p:nvSpPr>
          <p:cNvPr id="119" name="Google Shape;119;g2b8538cf2e2_0_27"/>
          <p:cNvSpPr txBox="1"/>
          <p:nvPr>
            <p:ph idx="12" type="sldNum"/>
          </p:nvPr>
        </p:nvSpPr>
        <p:spPr>
          <a:xfrm>
            <a:off x="11164924" y="6338767"/>
            <a:ext cx="189000" cy="276900"/>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08080"/>
              </a:buClr>
              <a:buSzPts val="1200"/>
              <a:buFont typeface="Helvetica Neue Light"/>
              <a:buNone/>
            </a:pPr>
            <a:fld id="{00000000-1234-1234-1234-123412341234}" type="slidenum">
              <a:rPr lang="en-US" sz="1200">
                <a:solidFill>
                  <a:srgbClr val="808080"/>
                </a:solidFill>
                <a:latin typeface="Helvetica Neue Light"/>
                <a:ea typeface="Helvetica Neue Light"/>
                <a:cs typeface="Helvetica Neue Light"/>
                <a:sym typeface="Helvetica Neue Light"/>
              </a:rPr>
              <a:t>‹#›</a:t>
            </a:fld>
            <a:endParaRPr/>
          </a:p>
        </p:txBody>
      </p:sp>
      <p:pic>
        <p:nvPicPr>
          <p:cNvPr id="120" name="Google Shape;120;g2b8538cf2e2_0_27"/>
          <p:cNvPicPr preferRelativeResize="0"/>
          <p:nvPr/>
        </p:nvPicPr>
        <p:blipFill rotWithShape="1">
          <a:blip r:embed="rId3">
            <a:alphaModFix/>
          </a:blip>
          <a:srcRect b="0" l="0" r="40330" t="0"/>
          <a:stretch/>
        </p:blipFill>
        <p:spPr>
          <a:xfrm>
            <a:off x="6232202" y="461800"/>
            <a:ext cx="5637900" cy="5278709"/>
          </a:xfrm>
          <a:prstGeom prst="rect">
            <a:avLst/>
          </a:prstGeom>
          <a:noFill/>
          <a:ln>
            <a:noFill/>
          </a:ln>
        </p:spPr>
      </p:pic>
      <p:sp>
        <p:nvSpPr>
          <p:cNvPr id="121" name="Google Shape;121;g2b8538cf2e2_0_27"/>
          <p:cNvSpPr txBox="1"/>
          <p:nvPr/>
        </p:nvSpPr>
        <p:spPr>
          <a:xfrm>
            <a:off x="1628100" y="5916162"/>
            <a:ext cx="9481800" cy="788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1000"/>
              </a:spcBef>
              <a:spcAft>
                <a:spcPts val="0"/>
              </a:spcAft>
              <a:buClr>
                <a:srgbClr val="000000"/>
              </a:buClr>
              <a:buSzPts val="1900"/>
              <a:buFont typeface="Arial"/>
              <a:buNone/>
            </a:pPr>
            <a:r>
              <a:rPr b="1" i="0" lang="en-US" u="none" cap="none" strike="noStrike">
                <a:solidFill>
                  <a:schemeClr val="dk1"/>
                </a:solidFill>
                <a:latin typeface="Helvetica Neue"/>
                <a:ea typeface="Helvetica Neue"/>
                <a:cs typeface="Helvetica Neue"/>
                <a:sym typeface="Helvetica Neue"/>
              </a:rPr>
              <a:t>[5]</a:t>
            </a:r>
            <a:r>
              <a:rPr b="0" i="0" lang="en-US" u="none" cap="none" strike="noStrike">
                <a:solidFill>
                  <a:schemeClr val="dk1"/>
                </a:solidFill>
                <a:latin typeface="Helvetica Neue Light"/>
                <a:ea typeface="Helvetica Neue Light"/>
                <a:cs typeface="Helvetica Neue Light"/>
                <a:sym typeface="Helvetica Neue Light"/>
              </a:rPr>
              <a:t> Chung, J.-L., Ong, L.-Y., &amp; Leow, M.-C. (2022). Comparative Analysis of Skeleton-Based Human Pose Estimation. Future Internet, 14(12), 380. </a:t>
            </a:r>
            <a:r>
              <a:rPr b="0" i="0" lang="en-US" u="sng" cap="none" strike="noStrike">
                <a:solidFill>
                  <a:schemeClr val="hlink"/>
                </a:solidFill>
                <a:latin typeface="Helvetica Neue Light"/>
                <a:ea typeface="Helvetica Neue Light"/>
                <a:cs typeface="Helvetica Neue Light"/>
                <a:sym typeface="Helvetica Neue Light"/>
                <a:hlinkClick r:id="rId4"/>
              </a:rPr>
              <a:t>https://doi.org/10.3390/fi14120380</a:t>
            </a:r>
            <a:r>
              <a:rPr b="0" i="0" lang="en-US" u="none" cap="none" strike="noStrike">
                <a:solidFill>
                  <a:schemeClr val="dk1"/>
                </a:solidFill>
                <a:latin typeface="Helvetica Neue Light"/>
                <a:ea typeface="Helvetica Neue Light"/>
                <a:cs typeface="Helvetica Neue Light"/>
                <a:sym typeface="Helvetica Neue Light"/>
              </a:rPr>
              <a:t>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Helvetica Neue"/>
              <a:ea typeface="Helvetica Neue"/>
              <a:cs typeface="Helvetica Neue"/>
              <a:sym typeface="Helvetica Neue"/>
            </a:endParaRPr>
          </a:p>
        </p:txBody>
      </p:sp>
      <p:sp>
        <p:nvSpPr>
          <p:cNvPr id="122" name="Google Shape;122;g2b8538cf2e2_0_27"/>
          <p:cNvSpPr txBox="1"/>
          <p:nvPr/>
        </p:nvSpPr>
        <p:spPr>
          <a:xfrm>
            <a:off x="10633325" y="5808788"/>
            <a:ext cx="1252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Helvetica Neue"/>
                <a:ea typeface="Helvetica Neue"/>
                <a:cs typeface="Helvetica Neue"/>
                <a:sym typeface="Helvetica Neue"/>
              </a:rPr>
              <a:t>Fig. 2 [5]</a:t>
            </a:r>
            <a:endParaRPr b="1" i="0" sz="18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ca19652147_0_0"/>
          <p:cNvSpPr txBox="1"/>
          <p:nvPr>
            <p:ph type="title"/>
          </p:nvPr>
        </p:nvSpPr>
        <p:spPr>
          <a:xfrm>
            <a:off x="594300" y="266700"/>
            <a:ext cx="10515600" cy="500700"/>
          </a:xfrm>
          <a:prstGeom prst="rect">
            <a:avLst/>
          </a:prstGeom>
          <a:noFill/>
          <a:ln>
            <a:noFill/>
          </a:ln>
        </p:spPr>
        <p:txBody>
          <a:bodyPr anchorCtr="0" anchor="b" bIns="45700" lIns="45700" spcFirstLastPara="1" rIns="45700" wrap="square" tIns="45700">
            <a:normAutofit fontScale="90000"/>
          </a:bodyPr>
          <a:lstStyle/>
          <a:p>
            <a:pPr indent="0" lvl="0" marL="0" rtl="0" algn="l">
              <a:lnSpc>
                <a:spcPct val="90000"/>
              </a:lnSpc>
              <a:spcBef>
                <a:spcPts val="0"/>
              </a:spcBef>
              <a:spcAft>
                <a:spcPts val="0"/>
              </a:spcAft>
              <a:buSzPct val="111111"/>
              <a:buNone/>
            </a:pPr>
            <a:r>
              <a:rPr lang="en-US"/>
              <a:t>Methodology (2/2)</a:t>
            </a:r>
            <a:endParaRPr/>
          </a:p>
        </p:txBody>
      </p:sp>
      <p:sp>
        <p:nvSpPr>
          <p:cNvPr id="128" name="Google Shape;128;g2ca19652147_0_0"/>
          <p:cNvSpPr txBox="1"/>
          <p:nvPr>
            <p:ph idx="1" type="body"/>
          </p:nvPr>
        </p:nvSpPr>
        <p:spPr>
          <a:xfrm>
            <a:off x="372800" y="1419675"/>
            <a:ext cx="4879200" cy="4266000"/>
          </a:xfrm>
          <a:prstGeom prst="rect">
            <a:avLst/>
          </a:prstGeom>
          <a:noFill/>
          <a:ln>
            <a:noFill/>
          </a:ln>
        </p:spPr>
        <p:txBody>
          <a:bodyPr anchorCtr="0" anchor="t" bIns="45700" lIns="45700" spcFirstLastPara="1" rIns="45700" wrap="square" tIns="45700">
            <a:normAutofit/>
          </a:bodyPr>
          <a:lstStyle/>
          <a:p>
            <a:pPr indent="-361950" lvl="0" marL="457200" rtl="0" algn="l">
              <a:lnSpc>
                <a:spcPct val="90000"/>
              </a:lnSpc>
              <a:spcBef>
                <a:spcPts val="1000"/>
              </a:spcBef>
              <a:spcAft>
                <a:spcPts val="0"/>
              </a:spcAft>
              <a:buSzPts val="2100"/>
              <a:buFont typeface="Helvetica Neue"/>
              <a:buChar char="•"/>
            </a:pPr>
            <a:r>
              <a:rPr b="1" lang="en-US" sz="2100">
                <a:latin typeface="Helvetica Neue"/>
                <a:ea typeface="Helvetica Neue"/>
                <a:cs typeface="Helvetica Neue"/>
                <a:sym typeface="Helvetica Neue"/>
              </a:rPr>
              <a:t>Model Selection</a:t>
            </a:r>
            <a:r>
              <a:rPr b="1" lang="en-US" sz="2100">
                <a:latin typeface="Helvetica Neue"/>
                <a:ea typeface="Helvetica Neue"/>
                <a:cs typeface="Helvetica Neue"/>
                <a:sym typeface="Helvetica Neue"/>
              </a:rPr>
              <a:t>: </a:t>
            </a:r>
            <a:r>
              <a:rPr lang="en-US" sz="2100"/>
              <a:t>Comparison of YOLO v8 with Mask R-CNN for segmentation tasks. </a:t>
            </a:r>
            <a:endParaRPr sz="2100"/>
          </a:p>
          <a:p>
            <a:pPr indent="0" lvl="0" marL="457200" rtl="0" algn="l">
              <a:lnSpc>
                <a:spcPct val="90000"/>
              </a:lnSpc>
              <a:spcBef>
                <a:spcPts val="1000"/>
              </a:spcBef>
              <a:spcAft>
                <a:spcPts val="0"/>
              </a:spcAft>
              <a:buSzPts val="2400"/>
              <a:buNone/>
            </a:pPr>
            <a:r>
              <a:rPr lang="en-US" sz="2100"/>
              <a:t>YOLO v8 pre-trained on MS COCO dataset was chosen due to its better  performance.</a:t>
            </a:r>
            <a:br>
              <a:rPr lang="en-US" sz="2100"/>
            </a:br>
            <a:endParaRPr sz="2100"/>
          </a:p>
          <a:p>
            <a:pPr indent="0" lvl="0" marL="0" rtl="0" algn="l">
              <a:lnSpc>
                <a:spcPct val="90000"/>
              </a:lnSpc>
              <a:spcBef>
                <a:spcPts val="1000"/>
              </a:spcBef>
              <a:spcAft>
                <a:spcPts val="0"/>
              </a:spcAft>
              <a:buSzPts val="2400"/>
              <a:buNone/>
            </a:pPr>
            <a:r>
              <a:rPr lang="en-US" sz="2100"/>
              <a:t>	68 layers.</a:t>
            </a:r>
            <a:br>
              <a:rPr lang="en-US" sz="2100"/>
            </a:br>
            <a:r>
              <a:rPr lang="en-US" sz="2100"/>
              <a:t>	111 million Parameters.</a:t>
            </a:r>
            <a:endParaRPr sz="2100"/>
          </a:p>
          <a:p>
            <a:pPr indent="0" lvl="0" marL="457200" rtl="0" algn="l">
              <a:lnSpc>
                <a:spcPct val="90000"/>
              </a:lnSpc>
              <a:spcBef>
                <a:spcPts val="1000"/>
              </a:spcBef>
              <a:spcAft>
                <a:spcPts val="0"/>
              </a:spcAft>
              <a:buNone/>
            </a:pPr>
            <a:r>
              <a:t/>
            </a:r>
            <a:endParaRPr b="1" sz="2100">
              <a:latin typeface="Helvetica Neue"/>
              <a:ea typeface="Helvetica Neue"/>
              <a:cs typeface="Helvetica Neue"/>
              <a:sym typeface="Helvetica Neue"/>
            </a:endParaRPr>
          </a:p>
          <a:p>
            <a:pPr indent="-361950" lvl="0" marL="457200" rtl="0" algn="l">
              <a:spcBef>
                <a:spcPts val="1000"/>
              </a:spcBef>
              <a:spcAft>
                <a:spcPts val="0"/>
              </a:spcAft>
              <a:buClr>
                <a:schemeClr val="dk1"/>
              </a:buClr>
              <a:buSzPts val="2100"/>
              <a:buFont typeface="Helvetica Neue"/>
              <a:buChar char="•"/>
            </a:pPr>
            <a:r>
              <a:rPr b="1" lang="en-US" sz="2100">
                <a:solidFill>
                  <a:schemeClr val="dk1"/>
                </a:solidFill>
                <a:latin typeface="Helvetica Neue"/>
                <a:ea typeface="Helvetica Neue"/>
                <a:cs typeface="Helvetica Neue"/>
                <a:sym typeface="Helvetica Neue"/>
              </a:rPr>
              <a:t>Training: </a:t>
            </a:r>
            <a:r>
              <a:rPr lang="en-US" sz="2100">
                <a:solidFill>
                  <a:schemeClr val="dk1"/>
                </a:solidFill>
              </a:rPr>
              <a:t>70:20:10 Train:validate:test dataset</a:t>
            </a:r>
            <a:endParaRPr sz="2100">
              <a:solidFill>
                <a:schemeClr val="dk1"/>
              </a:solidFill>
              <a:latin typeface="Helvetica Neue"/>
              <a:ea typeface="Helvetica Neue"/>
              <a:cs typeface="Helvetica Neue"/>
              <a:sym typeface="Helvetica Neue"/>
            </a:endParaRPr>
          </a:p>
        </p:txBody>
      </p:sp>
      <p:sp>
        <p:nvSpPr>
          <p:cNvPr id="129" name="Google Shape;129;g2ca19652147_0_0"/>
          <p:cNvSpPr txBox="1"/>
          <p:nvPr>
            <p:ph idx="12" type="sldNum"/>
          </p:nvPr>
        </p:nvSpPr>
        <p:spPr>
          <a:xfrm>
            <a:off x="11164924" y="6338767"/>
            <a:ext cx="189000" cy="276900"/>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08080"/>
              </a:buClr>
              <a:buSzPts val="1200"/>
              <a:buFont typeface="Helvetica Neue Light"/>
              <a:buNone/>
            </a:pPr>
            <a:fld id="{00000000-1234-1234-1234-123412341234}" type="slidenum">
              <a:rPr lang="en-US" sz="1200">
                <a:solidFill>
                  <a:srgbClr val="808080"/>
                </a:solidFill>
                <a:latin typeface="Helvetica Neue Light"/>
                <a:ea typeface="Helvetica Neue Light"/>
                <a:cs typeface="Helvetica Neue Light"/>
                <a:sym typeface="Helvetica Neue Light"/>
              </a:rPr>
              <a:t>‹#›</a:t>
            </a:fld>
            <a:endParaRPr/>
          </a:p>
        </p:txBody>
      </p:sp>
      <p:sp>
        <p:nvSpPr>
          <p:cNvPr id="130" name="Google Shape;130;g2ca19652147_0_0"/>
          <p:cNvSpPr txBox="1"/>
          <p:nvPr/>
        </p:nvSpPr>
        <p:spPr>
          <a:xfrm>
            <a:off x="1683125" y="5842337"/>
            <a:ext cx="9481800" cy="11103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1000"/>
              </a:spcBef>
              <a:spcAft>
                <a:spcPts val="0"/>
              </a:spcAft>
              <a:buClr>
                <a:srgbClr val="000000"/>
              </a:buClr>
              <a:buSzPts val="1900"/>
              <a:buFont typeface="Arial"/>
              <a:buNone/>
            </a:pPr>
            <a:r>
              <a:rPr b="1" i="0" lang="en-US" u="none" cap="none" strike="noStrike">
                <a:solidFill>
                  <a:schemeClr val="dk1"/>
                </a:solidFill>
                <a:latin typeface="Helvetica Neue"/>
                <a:ea typeface="Helvetica Neue"/>
                <a:cs typeface="Helvetica Neue"/>
                <a:sym typeface="Helvetica Neue"/>
              </a:rPr>
              <a:t>[</a:t>
            </a:r>
            <a:r>
              <a:rPr b="1" lang="en-US">
                <a:solidFill>
                  <a:schemeClr val="dk1"/>
                </a:solidFill>
                <a:latin typeface="Helvetica Neue"/>
                <a:ea typeface="Helvetica Neue"/>
                <a:cs typeface="Helvetica Neue"/>
                <a:sym typeface="Helvetica Neue"/>
              </a:rPr>
              <a:t>6</a:t>
            </a:r>
            <a:r>
              <a:rPr b="1" i="0" lang="en-US" u="none" cap="none" strike="noStrike">
                <a:solidFill>
                  <a:schemeClr val="dk1"/>
                </a:solidFill>
                <a:latin typeface="Helvetica Neue"/>
                <a:ea typeface="Helvetica Neue"/>
                <a:cs typeface="Helvetica Neue"/>
                <a:sym typeface="Helvetica Neue"/>
              </a:rPr>
              <a:t>] </a:t>
            </a:r>
            <a:r>
              <a:rPr lang="en-US">
                <a:solidFill>
                  <a:schemeClr val="dk1"/>
                </a:solidFill>
                <a:latin typeface="Helvetica Neue Light"/>
                <a:ea typeface="Helvetica Neue Light"/>
                <a:cs typeface="Helvetica Neue Light"/>
                <a:sym typeface="Helvetica Neue Light"/>
              </a:rPr>
              <a:t>R. Sapkota, D. Ahmed, and M. Karkee, ”Comparing YOLOv8 and Mask RCNN for object segmentation in complex orchard environments,” 2023. [Online]. Available: </a:t>
            </a:r>
            <a:r>
              <a:rPr lang="en-US" u="sng">
                <a:solidFill>
                  <a:schemeClr val="hlink"/>
                </a:solidFill>
                <a:latin typeface="Helvetica Neue Light"/>
                <a:ea typeface="Helvetica Neue Light"/>
                <a:cs typeface="Helvetica Neue Light"/>
                <a:sym typeface="Helvetica Neue Light"/>
                <a:hlinkClick r:id="rId3"/>
              </a:rPr>
              <a:t>https://doi.org/10.32388/ZB9SB0</a:t>
            </a:r>
            <a:r>
              <a:rPr lang="en-US">
                <a:solidFill>
                  <a:schemeClr val="dk1"/>
                </a:solidFill>
                <a:latin typeface="Helvetica Neue Light"/>
                <a:ea typeface="Helvetica Neue Light"/>
                <a:cs typeface="Helvetica Neue Light"/>
                <a:sym typeface="Helvetica Neue Light"/>
              </a:rPr>
              <a:t>. </a:t>
            </a:r>
            <a:endParaRPr>
              <a:solidFill>
                <a:schemeClr val="dk1"/>
              </a:solidFill>
              <a:latin typeface="Helvetica Neue Light"/>
              <a:ea typeface="Helvetica Neue Light"/>
              <a:cs typeface="Helvetica Neue Light"/>
              <a:sym typeface="Helvetica Neue Light"/>
            </a:endParaRPr>
          </a:p>
          <a:p>
            <a:pPr indent="0" lvl="0" marL="0" marR="0" rtl="0" algn="l">
              <a:lnSpc>
                <a:spcPct val="90000"/>
              </a:lnSpc>
              <a:spcBef>
                <a:spcPts val="1000"/>
              </a:spcBef>
              <a:spcAft>
                <a:spcPts val="0"/>
              </a:spcAft>
              <a:buClr>
                <a:srgbClr val="000000"/>
              </a:buClr>
              <a:buSzPts val="1900"/>
              <a:buFont typeface="Arial"/>
              <a:buNone/>
            </a:pPr>
            <a:r>
              <a:rPr b="1" i="0" lang="en-US" u="none" cap="none" strike="noStrike">
                <a:solidFill>
                  <a:schemeClr val="dk1"/>
                </a:solidFill>
                <a:latin typeface="Helvetica Neue"/>
                <a:ea typeface="Helvetica Neue"/>
                <a:cs typeface="Helvetica Neue"/>
                <a:sym typeface="Helvetica Neue"/>
              </a:rPr>
              <a:t>  </a:t>
            </a:r>
            <a:r>
              <a:rPr b="0" i="0" lang="en-US" u="none" cap="none" strike="noStrike">
                <a:solidFill>
                  <a:schemeClr val="dk1"/>
                </a:solidFill>
                <a:latin typeface="Helvetica Neue Light"/>
                <a:ea typeface="Helvetica Neue Light"/>
                <a:cs typeface="Helvetica Neue Light"/>
                <a:sym typeface="Helvetica Neue Light"/>
              </a:rPr>
              <a:t>  </a:t>
            </a:r>
            <a:endParaRPr b="0" i="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u="none" cap="none" strike="noStrike">
              <a:solidFill>
                <a:srgbClr val="000000"/>
              </a:solidFill>
              <a:latin typeface="Helvetica Neue"/>
              <a:ea typeface="Helvetica Neue"/>
              <a:cs typeface="Helvetica Neue"/>
              <a:sym typeface="Helvetica Neue"/>
            </a:endParaRPr>
          </a:p>
        </p:txBody>
      </p:sp>
      <p:sp>
        <p:nvSpPr>
          <p:cNvPr id="131" name="Google Shape;131;g2ca19652147_0_0"/>
          <p:cNvSpPr txBox="1"/>
          <p:nvPr/>
        </p:nvSpPr>
        <p:spPr>
          <a:xfrm>
            <a:off x="5611925" y="3747450"/>
            <a:ext cx="6579900" cy="6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Helvetica Neue"/>
                <a:ea typeface="Helvetica Neue"/>
                <a:cs typeface="Helvetica Neue"/>
                <a:sym typeface="Helvetica Neue"/>
              </a:rPr>
              <a:t>Fig. 3 [</a:t>
            </a:r>
            <a:r>
              <a:rPr b="1" lang="en-US" sz="1800">
                <a:latin typeface="Helvetica Neue"/>
                <a:ea typeface="Helvetica Neue"/>
                <a:cs typeface="Helvetica Neue"/>
                <a:sym typeface="Helvetica Neue"/>
              </a:rPr>
              <a:t>6</a:t>
            </a:r>
            <a:r>
              <a:rPr b="1" i="0" lang="en-US" sz="1800" u="none" cap="none" strike="noStrike">
                <a:solidFill>
                  <a:srgbClr val="000000"/>
                </a:solidFill>
                <a:latin typeface="Helvetica Neue"/>
                <a:ea typeface="Helvetica Neue"/>
                <a:cs typeface="Helvetica Neue"/>
                <a:sym typeface="Helvetica Neue"/>
              </a:rPr>
              <a:t>]</a:t>
            </a:r>
            <a:br>
              <a:rPr b="1" i="0" lang="en-US" sz="1800" u="none" cap="none" strike="noStrike">
                <a:solidFill>
                  <a:srgbClr val="000000"/>
                </a:solidFill>
                <a:latin typeface="Helvetica Neue"/>
                <a:ea typeface="Helvetica Neue"/>
                <a:cs typeface="Helvetica Neue"/>
                <a:sym typeface="Helvetica Neue"/>
              </a:rPr>
            </a:br>
            <a:r>
              <a:rPr lang="en-US" sz="1050">
                <a:solidFill>
                  <a:schemeClr val="dk1"/>
                </a:solidFill>
                <a:latin typeface="Helvetica Neue"/>
                <a:ea typeface="Helvetica Neue"/>
                <a:cs typeface="Helvetica Neue"/>
                <a:sym typeface="Helvetica Neue"/>
              </a:rPr>
              <a:t>performance metrics of YOLOv8 and Mask R-CNN models for single and multi-class object segmentation</a:t>
            </a:r>
            <a:endParaRPr sz="2100">
              <a:latin typeface="Helvetica Neue"/>
              <a:ea typeface="Helvetica Neue"/>
              <a:cs typeface="Helvetica Neue"/>
              <a:sym typeface="Helvetica Neue"/>
            </a:endParaRPr>
          </a:p>
        </p:txBody>
      </p:sp>
      <p:pic>
        <p:nvPicPr>
          <p:cNvPr id="132" name="Google Shape;132;g2ca19652147_0_0"/>
          <p:cNvPicPr preferRelativeResize="0"/>
          <p:nvPr/>
        </p:nvPicPr>
        <p:blipFill rotWithShape="1">
          <a:blip r:embed="rId4">
            <a:alphaModFix/>
          </a:blip>
          <a:srcRect b="11687" l="6383" r="4466" t="21414"/>
          <a:stretch/>
        </p:blipFill>
        <p:spPr>
          <a:xfrm>
            <a:off x="5121575" y="1615275"/>
            <a:ext cx="7070425" cy="2132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ca6edaeb65_0_13"/>
          <p:cNvSpPr txBox="1"/>
          <p:nvPr>
            <p:ph type="title"/>
          </p:nvPr>
        </p:nvSpPr>
        <p:spPr>
          <a:xfrm>
            <a:off x="594300" y="266700"/>
            <a:ext cx="10515600" cy="1210200"/>
          </a:xfrm>
          <a:prstGeom prst="rect">
            <a:avLst/>
          </a:prstGeom>
          <a:noFill/>
          <a:ln>
            <a:noFill/>
          </a:ln>
        </p:spPr>
        <p:txBody>
          <a:bodyPr anchorCtr="0" anchor="b" bIns="45700" lIns="45700" spcFirstLastPara="1" rIns="45700" wrap="square" tIns="45700">
            <a:normAutofit/>
          </a:bodyPr>
          <a:lstStyle/>
          <a:p>
            <a:pPr indent="0" lvl="0" marL="0" rtl="0" algn="l">
              <a:lnSpc>
                <a:spcPct val="90000"/>
              </a:lnSpc>
              <a:spcBef>
                <a:spcPts val="0"/>
              </a:spcBef>
              <a:spcAft>
                <a:spcPts val="0"/>
              </a:spcAft>
              <a:buSzPts val="4444"/>
              <a:buNone/>
            </a:pPr>
            <a:r>
              <a:rPr lang="en-US"/>
              <a:t>Model </a:t>
            </a:r>
            <a:br>
              <a:rPr lang="en-US"/>
            </a:br>
            <a:r>
              <a:rPr lang="en-US"/>
              <a:t>Architecture</a:t>
            </a:r>
            <a:endParaRPr/>
          </a:p>
        </p:txBody>
      </p:sp>
      <p:sp>
        <p:nvSpPr>
          <p:cNvPr id="138" name="Google Shape;138;g2ca6edaeb65_0_13"/>
          <p:cNvSpPr txBox="1"/>
          <p:nvPr>
            <p:ph idx="12" type="sldNum"/>
          </p:nvPr>
        </p:nvSpPr>
        <p:spPr>
          <a:xfrm>
            <a:off x="11164924" y="6338767"/>
            <a:ext cx="189000" cy="276900"/>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08080"/>
              </a:buClr>
              <a:buSzPts val="1200"/>
              <a:buFont typeface="Helvetica Neue Light"/>
              <a:buNone/>
            </a:pPr>
            <a:fld id="{00000000-1234-1234-1234-123412341234}" type="slidenum">
              <a:rPr lang="en-US" sz="1200">
                <a:solidFill>
                  <a:srgbClr val="808080"/>
                </a:solidFill>
                <a:latin typeface="Helvetica Neue Light"/>
                <a:ea typeface="Helvetica Neue Light"/>
                <a:cs typeface="Helvetica Neue Light"/>
                <a:sym typeface="Helvetica Neue Light"/>
              </a:rPr>
              <a:t>‹#›</a:t>
            </a:fld>
            <a:endParaRPr/>
          </a:p>
        </p:txBody>
      </p:sp>
      <p:sp>
        <p:nvSpPr>
          <p:cNvPr id="139" name="Google Shape;139;g2ca6edaeb65_0_13"/>
          <p:cNvSpPr txBox="1"/>
          <p:nvPr/>
        </p:nvSpPr>
        <p:spPr>
          <a:xfrm>
            <a:off x="1784675" y="6228037"/>
            <a:ext cx="948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[8]</a:t>
            </a:r>
            <a:r>
              <a:rPr lang="en-US"/>
              <a:t> </a:t>
            </a:r>
            <a:r>
              <a:rPr lang="en-US"/>
              <a:t>J. Solawetz and Francesco, "What is YOLOv8? The Ultimate Guide. [2024]," Roboflow Blog, 11-Jan-2023. [Online]. Available: https://blog.roboflow.com/whats-new-in-yolov8/.</a:t>
            </a:r>
            <a:endParaRPr/>
          </a:p>
        </p:txBody>
      </p:sp>
      <p:pic>
        <p:nvPicPr>
          <p:cNvPr id="140" name="Google Shape;140;g2ca6edaeb65_0_13"/>
          <p:cNvPicPr preferRelativeResize="0"/>
          <p:nvPr/>
        </p:nvPicPr>
        <p:blipFill rotWithShape="1">
          <a:blip r:embed="rId3">
            <a:alphaModFix/>
          </a:blip>
          <a:srcRect b="0" l="0" r="0" t="2467"/>
          <a:stretch/>
        </p:blipFill>
        <p:spPr>
          <a:xfrm>
            <a:off x="4706350" y="37575"/>
            <a:ext cx="7485651" cy="6190449"/>
          </a:xfrm>
          <a:prstGeom prst="rect">
            <a:avLst/>
          </a:prstGeom>
          <a:noFill/>
          <a:ln>
            <a:noFill/>
          </a:ln>
        </p:spPr>
      </p:pic>
      <p:sp>
        <p:nvSpPr>
          <p:cNvPr id="141" name="Google Shape;141;g2ca6edaeb65_0_13"/>
          <p:cNvSpPr txBox="1"/>
          <p:nvPr/>
        </p:nvSpPr>
        <p:spPr>
          <a:xfrm>
            <a:off x="2889025" y="4999575"/>
            <a:ext cx="2205900" cy="133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Helvetica Neue"/>
                <a:ea typeface="Helvetica Neue"/>
                <a:cs typeface="Helvetica Neue"/>
                <a:sym typeface="Helvetica Neue"/>
              </a:rPr>
              <a:t>Fig. </a:t>
            </a:r>
            <a:r>
              <a:rPr b="1" lang="en-US" sz="1800">
                <a:latin typeface="Helvetica Neue"/>
                <a:ea typeface="Helvetica Neue"/>
                <a:cs typeface="Helvetica Neue"/>
                <a:sym typeface="Helvetica Neue"/>
              </a:rPr>
              <a:t>4</a:t>
            </a:r>
            <a:r>
              <a:rPr b="1" i="0" lang="en-US" sz="1800" u="none" cap="none" strike="noStrike">
                <a:solidFill>
                  <a:srgbClr val="000000"/>
                </a:solidFill>
                <a:latin typeface="Helvetica Neue"/>
                <a:ea typeface="Helvetica Neue"/>
                <a:cs typeface="Helvetica Neue"/>
                <a:sym typeface="Helvetica Neue"/>
              </a:rPr>
              <a:t> [</a:t>
            </a:r>
            <a:r>
              <a:rPr b="1" lang="en-US" sz="1800">
                <a:latin typeface="Helvetica Neue"/>
                <a:ea typeface="Helvetica Neue"/>
                <a:cs typeface="Helvetica Neue"/>
                <a:sym typeface="Helvetica Neue"/>
              </a:rPr>
              <a:t>8</a:t>
            </a:r>
            <a:r>
              <a:rPr b="1" i="0" lang="en-US" sz="1800" u="none" cap="none" strike="noStrike">
                <a:solidFill>
                  <a:srgbClr val="000000"/>
                </a:solidFill>
                <a:latin typeface="Helvetica Neue"/>
                <a:ea typeface="Helvetica Neue"/>
                <a:cs typeface="Helvetica Neue"/>
                <a:sym typeface="Helvetica Neue"/>
              </a:rPr>
              <a:t>]</a:t>
            </a:r>
            <a:br>
              <a:rPr b="1" i="0" lang="en-US" sz="1800" u="none" cap="none" strike="noStrike">
                <a:solidFill>
                  <a:srgbClr val="000000"/>
                </a:solidFill>
                <a:latin typeface="Helvetica Neue"/>
                <a:ea typeface="Helvetica Neue"/>
                <a:cs typeface="Helvetica Neue"/>
                <a:sym typeface="Helvetica Neue"/>
              </a:rPr>
            </a:br>
            <a:r>
              <a:rPr lang="en-US" sz="1800">
                <a:latin typeface="Helvetica Neue"/>
                <a:ea typeface="Helvetica Neue"/>
                <a:cs typeface="Helvetica Neue"/>
                <a:sym typeface="Helvetica Neue"/>
              </a:rPr>
              <a:t>YOLO v8 Model architecture</a:t>
            </a:r>
            <a:br>
              <a:rPr b="1" i="0" lang="en-US" sz="1800" u="none" cap="none" strike="noStrike">
                <a:solidFill>
                  <a:srgbClr val="000000"/>
                </a:solidFill>
                <a:latin typeface="Helvetica Neue"/>
                <a:ea typeface="Helvetica Neue"/>
                <a:cs typeface="Helvetica Neue"/>
                <a:sym typeface="Helvetica Neue"/>
              </a:rPr>
            </a:br>
            <a:endParaRPr sz="2100">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6be11ff48a_0_59"/>
          <p:cNvSpPr txBox="1"/>
          <p:nvPr>
            <p:ph type="title"/>
          </p:nvPr>
        </p:nvSpPr>
        <p:spPr>
          <a:xfrm>
            <a:off x="594300" y="266700"/>
            <a:ext cx="10515600" cy="500700"/>
          </a:xfrm>
          <a:prstGeom prst="rect">
            <a:avLst/>
          </a:prstGeom>
          <a:noFill/>
          <a:ln>
            <a:noFill/>
          </a:ln>
        </p:spPr>
        <p:txBody>
          <a:bodyPr anchorCtr="0" anchor="b" bIns="45700" lIns="45700" spcFirstLastPara="1" rIns="45700" wrap="square" tIns="45700">
            <a:normAutofit fontScale="90000"/>
          </a:bodyPr>
          <a:lstStyle/>
          <a:p>
            <a:pPr indent="0" lvl="0" marL="0" rtl="0" algn="l">
              <a:lnSpc>
                <a:spcPct val="90000"/>
              </a:lnSpc>
              <a:spcBef>
                <a:spcPts val="0"/>
              </a:spcBef>
              <a:spcAft>
                <a:spcPts val="0"/>
              </a:spcAft>
              <a:buSzPct val="111111"/>
              <a:buNone/>
            </a:pPr>
            <a:r>
              <a:rPr lang="en-US"/>
              <a:t>Methodology</a:t>
            </a:r>
            <a:endParaRPr/>
          </a:p>
        </p:txBody>
      </p:sp>
      <p:sp>
        <p:nvSpPr>
          <p:cNvPr id="147" name="Google Shape;147;g26be11ff48a_0_59"/>
          <p:cNvSpPr txBox="1"/>
          <p:nvPr>
            <p:ph idx="1" type="body"/>
          </p:nvPr>
        </p:nvSpPr>
        <p:spPr>
          <a:xfrm>
            <a:off x="582425" y="767400"/>
            <a:ext cx="10515600" cy="5352900"/>
          </a:xfrm>
          <a:prstGeom prst="rect">
            <a:avLst/>
          </a:prstGeom>
          <a:noFill/>
          <a:ln>
            <a:noFill/>
          </a:ln>
        </p:spPr>
        <p:txBody>
          <a:bodyPr anchorCtr="0" anchor="t" bIns="45700" lIns="45700" spcFirstLastPara="1" rIns="45700" wrap="square" tIns="45700">
            <a:normAutofit/>
          </a:bodyPr>
          <a:lstStyle/>
          <a:p>
            <a:pPr indent="-361950" lvl="0" marL="457200" rtl="0" algn="l">
              <a:lnSpc>
                <a:spcPct val="90000"/>
              </a:lnSpc>
              <a:spcBef>
                <a:spcPts val="1000"/>
              </a:spcBef>
              <a:spcAft>
                <a:spcPts val="0"/>
              </a:spcAft>
              <a:buSzPts val="2100"/>
              <a:buFont typeface="Helvetica Neue"/>
              <a:buChar char="•"/>
            </a:pPr>
            <a:r>
              <a:rPr b="1" lang="en-US" sz="2100">
                <a:latin typeface="Helvetica Neue"/>
                <a:ea typeface="Helvetica Neue"/>
                <a:cs typeface="Helvetica Neue"/>
                <a:sym typeface="Helvetica Neue"/>
              </a:rPr>
              <a:t>Key Point extraction</a:t>
            </a:r>
            <a:endParaRPr b="1" sz="2100">
              <a:latin typeface="Helvetica Neue"/>
              <a:ea typeface="Helvetica Neue"/>
              <a:cs typeface="Helvetica Neue"/>
              <a:sym typeface="Helvetica Neue"/>
            </a:endParaRPr>
          </a:p>
          <a:p>
            <a:pPr indent="0" lvl="0" marL="0" rtl="0" algn="l">
              <a:lnSpc>
                <a:spcPct val="90000"/>
              </a:lnSpc>
              <a:spcBef>
                <a:spcPts val="1000"/>
              </a:spcBef>
              <a:spcAft>
                <a:spcPts val="0"/>
              </a:spcAft>
              <a:buSzPts val="2400"/>
              <a:buNone/>
            </a:pPr>
            <a:r>
              <a:t/>
            </a:r>
            <a:endParaRPr sz="2100"/>
          </a:p>
          <a:p>
            <a:pPr indent="0" lvl="0" marL="0" rtl="0" algn="l">
              <a:lnSpc>
                <a:spcPct val="90000"/>
              </a:lnSpc>
              <a:spcBef>
                <a:spcPts val="1000"/>
              </a:spcBef>
              <a:spcAft>
                <a:spcPts val="0"/>
              </a:spcAft>
              <a:buSzPts val="2400"/>
              <a:buNone/>
            </a:pPr>
            <a:r>
              <a:t/>
            </a:r>
            <a:endParaRPr b="1" sz="2100">
              <a:latin typeface="Helvetica Neue"/>
              <a:ea typeface="Helvetica Neue"/>
              <a:cs typeface="Helvetica Neue"/>
              <a:sym typeface="Helvetica Neue"/>
            </a:endParaRPr>
          </a:p>
          <a:p>
            <a:pPr indent="0" lvl="0" marL="0" rtl="0" algn="l">
              <a:lnSpc>
                <a:spcPct val="90000"/>
              </a:lnSpc>
              <a:spcBef>
                <a:spcPts val="1000"/>
              </a:spcBef>
              <a:spcAft>
                <a:spcPts val="0"/>
              </a:spcAft>
              <a:buSzPts val="2400"/>
              <a:buNone/>
            </a:pPr>
            <a:r>
              <a:t/>
            </a:r>
            <a:endParaRPr sz="2100"/>
          </a:p>
          <a:p>
            <a:pPr indent="0" lvl="0" marL="0" rtl="0" algn="l">
              <a:lnSpc>
                <a:spcPct val="90000"/>
              </a:lnSpc>
              <a:spcBef>
                <a:spcPts val="1000"/>
              </a:spcBef>
              <a:spcAft>
                <a:spcPts val="0"/>
              </a:spcAft>
              <a:buSzPts val="2400"/>
              <a:buNone/>
            </a:pPr>
            <a:r>
              <a:t/>
            </a:r>
            <a:endParaRPr sz="2100"/>
          </a:p>
        </p:txBody>
      </p:sp>
      <p:sp>
        <p:nvSpPr>
          <p:cNvPr id="148" name="Google Shape;148;g26be11ff48a_0_59"/>
          <p:cNvSpPr txBox="1"/>
          <p:nvPr>
            <p:ph idx="12" type="sldNum"/>
          </p:nvPr>
        </p:nvSpPr>
        <p:spPr>
          <a:xfrm>
            <a:off x="11164924" y="6338767"/>
            <a:ext cx="189000" cy="276900"/>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08080"/>
              </a:buClr>
              <a:buSzPts val="1200"/>
              <a:buFont typeface="Helvetica Neue Light"/>
              <a:buNone/>
            </a:pPr>
            <a:fld id="{00000000-1234-1234-1234-123412341234}" type="slidenum">
              <a:rPr lang="en-US" sz="1200">
                <a:solidFill>
                  <a:srgbClr val="808080"/>
                </a:solidFill>
                <a:latin typeface="Helvetica Neue Light"/>
                <a:ea typeface="Helvetica Neue Light"/>
                <a:cs typeface="Helvetica Neue Light"/>
                <a:sym typeface="Helvetica Neue Light"/>
              </a:rPr>
              <a:t>‹#›</a:t>
            </a:fld>
            <a:endParaRPr/>
          </a:p>
        </p:txBody>
      </p:sp>
      <p:pic>
        <p:nvPicPr>
          <p:cNvPr id="149" name="Google Shape;149;g26be11ff48a_0_59"/>
          <p:cNvPicPr preferRelativeResize="0"/>
          <p:nvPr/>
        </p:nvPicPr>
        <p:blipFill rotWithShape="1">
          <a:blip r:embed="rId3">
            <a:alphaModFix/>
          </a:blip>
          <a:srcRect b="0" l="0" r="0" t="0"/>
          <a:stretch/>
        </p:blipFill>
        <p:spPr>
          <a:xfrm>
            <a:off x="594300" y="1176300"/>
            <a:ext cx="5944739" cy="4003951"/>
          </a:xfrm>
          <a:prstGeom prst="rect">
            <a:avLst/>
          </a:prstGeom>
          <a:noFill/>
          <a:ln>
            <a:noFill/>
          </a:ln>
        </p:spPr>
      </p:pic>
      <p:sp>
        <p:nvSpPr>
          <p:cNvPr id="150" name="Google Shape;150;g26be11ff48a_0_59"/>
          <p:cNvSpPr txBox="1"/>
          <p:nvPr/>
        </p:nvSpPr>
        <p:spPr>
          <a:xfrm>
            <a:off x="1683125" y="5842337"/>
            <a:ext cx="94818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Helvetica Neue"/>
                <a:ea typeface="Helvetica Neue"/>
                <a:cs typeface="Helvetica Neue"/>
                <a:sym typeface="Helvetica Neue"/>
              </a:rPr>
              <a:t>[1]</a:t>
            </a:r>
            <a:r>
              <a:rPr b="0" i="0" lang="en-US" sz="1400" u="none" cap="none" strike="noStrike">
                <a:solidFill>
                  <a:srgbClr val="000000"/>
                </a:solidFill>
                <a:latin typeface="Helvetica Neue Light"/>
                <a:ea typeface="Helvetica Neue Light"/>
                <a:cs typeface="Helvetica Neue Light"/>
                <a:sym typeface="Helvetica Neue Light"/>
              </a:rPr>
              <a:t> S. Sharma, S. Divakaran, T. Kaya, C. Taber and M. S. Raval, "A Framework for Biomechanical Analysis of Jump Landings for Injury Risk Assessment," 2023 IEEE 28th Pacific Rim International Symposium on Dependable Computing (PRDC), Singapore, Singapore, 2023, pp. 327-331, </a:t>
            </a:r>
            <a:r>
              <a:rPr b="0" i="0" lang="en-US" sz="1400" u="sng" cap="none" strike="noStrike">
                <a:solidFill>
                  <a:schemeClr val="hlink"/>
                </a:solidFill>
                <a:latin typeface="Helvetica Neue Light"/>
                <a:ea typeface="Helvetica Neue Light"/>
                <a:cs typeface="Helvetica Neue Light"/>
                <a:sym typeface="Helvetica Neue Light"/>
                <a:hlinkClick r:id="rId4"/>
              </a:rPr>
              <a:t>https://doi.org/10.1109/prdc59308.2023.00052</a:t>
            </a:r>
            <a:r>
              <a:rPr b="0" i="0" lang="en-US" sz="1400" u="none" cap="none" strike="noStrike">
                <a:solidFill>
                  <a:srgbClr val="000000"/>
                </a:solidFill>
                <a:latin typeface="Helvetica Neue Light"/>
                <a:ea typeface="Helvetica Neue Light"/>
                <a:cs typeface="Helvetica Neue Light"/>
                <a:sym typeface="Helvetica Neue Light"/>
              </a:rPr>
              <a:t> </a:t>
            </a:r>
            <a:endParaRPr b="0" i="0" sz="14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Light"/>
              <a:ea typeface="Helvetica Neue Light"/>
              <a:cs typeface="Helvetica Neue Light"/>
              <a:sym typeface="Helvetica Neue Light"/>
            </a:endParaRPr>
          </a:p>
        </p:txBody>
      </p:sp>
      <p:pic>
        <p:nvPicPr>
          <p:cNvPr id="151" name="Google Shape;151;g26be11ff48a_0_59"/>
          <p:cNvPicPr preferRelativeResize="0"/>
          <p:nvPr/>
        </p:nvPicPr>
        <p:blipFill rotWithShape="1">
          <a:blip r:embed="rId5">
            <a:alphaModFix/>
          </a:blip>
          <a:srcRect b="0" l="0" r="0" t="0"/>
          <a:stretch/>
        </p:blipFill>
        <p:spPr>
          <a:xfrm>
            <a:off x="6539050" y="1221775"/>
            <a:ext cx="3577200" cy="3958475"/>
          </a:xfrm>
          <a:prstGeom prst="rect">
            <a:avLst/>
          </a:prstGeom>
          <a:noFill/>
          <a:ln>
            <a:noFill/>
          </a:ln>
        </p:spPr>
      </p:pic>
      <p:sp>
        <p:nvSpPr>
          <p:cNvPr id="152" name="Google Shape;152;g26be11ff48a_0_59"/>
          <p:cNvSpPr txBox="1"/>
          <p:nvPr/>
        </p:nvSpPr>
        <p:spPr>
          <a:xfrm>
            <a:off x="336300" y="5104375"/>
            <a:ext cx="11519400" cy="1154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Helvetica Neue Light"/>
                <a:ea typeface="Helvetica Neue Light"/>
                <a:cs typeface="Helvetica Neue Light"/>
                <a:sym typeface="Helvetica Neue Light"/>
              </a:rPr>
              <a:t>We </a:t>
            </a:r>
            <a:r>
              <a:rPr lang="en-US" sz="2100">
                <a:latin typeface="Helvetica Neue Light"/>
                <a:ea typeface="Helvetica Neue Light"/>
                <a:cs typeface="Helvetica Neue Light"/>
                <a:sym typeface="Helvetica Neue Light"/>
              </a:rPr>
              <a:t>considered</a:t>
            </a:r>
            <a:r>
              <a:rPr b="0" i="0" lang="en-US" sz="2100" u="none" cap="none" strike="noStrike">
                <a:solidFill>
                  <a:srgbClr val="000000"/>
                </a:solidFill>
                <a:latin typeface="Helvetica Neue Light"/>
                <a:ea typeface="Helvetica Neue Light"/>
                <a:cs typeface="Helvetica Neue Light"/>
                <a:sym typeface="Helvetica Neue Light"/>
              </a:rPr>
              <a:t> the joint locations( ankle, shoulder, hip) and their midpoints which provide insights into the symmetry and the movement of the athlete to calculate the errors. </a:t>
            </a:r>
            <a:endParaRPr b="0" i="0" sz="21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Helvetica Neue Light"/>
              <a:ea typeface="Helvetica Neue Light"/>
              <a:cs typeface="Helvetica Neue Light"/>
              <a:sym typeface="Helvetica Neue Light"/>
            </a:endParaRPr>
          </a:p>
        </p:txBody>
      </p:sp>
      <p:sp>
        <p:nvSpPr>
          <p:cNvPr id="153" name="Google Shape;153;g26be11ff48a_0_59"/>
          <p:cNvSpPr txBox="1"/>
          <p:nvPr/>
        </p:nvSpPr>
        <p:spPr>
          <a:xfrm>
            <a:off x="430925" y="1342450"/>
            <a:ext cx="1252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Helvetica Neue"/>
                <a:ea typeface="Helvetica Neue"/>
                <a:cs typeface="Helvetica Neue"/>
                <a:sym typeface="Helvetica Neue"/>
              </a:rPr>
              <a:t>Fig. </a:t>
            </a:r>
            <a:r>
              <a:rPr b="1" lang="en-US" sz="1800">
                <a:latin typeface="Helvetica Neue"/>
                <a:ea typeface="Helvetica Neue"/>
                <a:cs typeface="Helvetica Neue"/>
                <a:sym typeface="Helvetica Neue"/>
              </a:rPr>
              <a:t>5</a:t>
            </a:r>
            <a:r>
              <a:rPr b="1" i="0" lang="en-US" sz="1800" u="none" cap="none" strike="noStrike">
                <a:solidFill>
                  <a:srgbClr val="000000"/>
                </a:solidFill>
                <a:latin typeface="Helvetica Neue"/>
                <a:ea typeface="Helvetica Neue"/>
                <a:cs typeface="Helvetica Neue"/>
                <a:sym typeface="Helvetica Neue"/>
              </a:rPr>
              <a:t> [1]</a:t>
            </a:r>
            <a:endParaRPr b="1" i="0" sz="1800" u="none" cap="none" strike="noStrike">
              <a:solidFill>
                <a:srgbClr val="000000"/>
              </a:solidFill>
              <a:latin typeface="Helvetica Neue"/>
              <a:ea typeface="Helvetica Neue"/>
              <a:cs typeface="Helvetica Neue"/>
              <a:sym typeface="Helvetica Neue"/>
            </a:endParaRPr>
          </a:p>
        </p:txBody>
      </p:sp>
      <p:sp>
        <p:nvSpPr>
          <p:cNvPr id="154" name="Google Shape;154;g26be11ff48a_0_59"/>
          <p:cNvSpPr txBox="1"/>
          <p:nvPr/>
        </p:nvSpPr>
        <p:spPr>
          <a:xfrm>
            <a:off x="10116250" y="4562675"/>
            <a:ext cx="1252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Helvetica Neue"/>
                <a:ea typeface="Helvetica Neue"/>
                <a:cs typeface="Helvetica Neue"/>
                <a:sym typeface="Helvetica Neue"/>
              </a:rPr>
              <a:t>Fig. </a:t>
            </a:r>
            <a:r>
              <a:rPr b="1" lang="en-US" sz="1800">
                <a:latin typeface="Helvetica Neue"/>
                <a:ea typeface="Helvetica Neue"/>
                <a:cs typeface="Helvetica Neue"/>
                <a:sym typeface="Helvetica Neue"/>
              </a:rPr>
              <a:t>6</a:t>
            </a:r>
            <a:r>
              <a:rPr b="1" i="0" lang="en-US" sz="1800" u="none" cap="none" strike="noStrike">
                <a:solidFill>
                  <a:srgbClr val="000000"/>
                </a:solidFill>
                <a:latin typeface="Helvetica Neue"/>
                <a:ea typeface="Helvetica Neue"/>
                <a:cs typeface="Helvetica Neue"/>
                <a:sym typeface="Helvetica Neue"/>
              </a:rPr>
              <a:t> [</a:t>
            </a:r>
            <a:r>
              <a:rPr b="1" lang="en-US" sz="1800">
                <a:latin typeface="Helvetica Neue"/>
                <a:ea typeface="Helvetica Neue"/>
                <a:cs typeface="Helvetica Neue"/>
                <a:sym typeface="Helvetica Neue"/>
              </a:rPr>
              <a:t>7</a:t>
            </a:r>
            <a:r>
              <a:rPr b="1" i="0" lang="en-US" sz="1800" u="none" cap="none" strike="noStrike">
                <a:solidFill>
                  <a:srgbClr val="000000"/>
                </a:solidFill>
                <a:latin typeface="Helvetica Neue"/>
                <a:ea typeface="Helvetica Neue"/>
                <a:cs typeface="Helvetica Neue"/>
                <a:sym typeface="Helvetica Neue"/>
              </a:rPr>
              <a:t>]</a:t>
            </a:r>
            <a:endParaRPr b="1" i="0" sz="18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6bdda6dbfd_0_7"/>
          <p:cNvSpPr txBox="1"/>
          <p:nvPr>
            <p:ph type="title"/>
          </p:nvPr>
        </p:nvSpPr>
        <p:spPr>
          <a:xfrm>
            <a:off x="594300" y="266700"/>
            <a:ext cx="10515600" cy="500700"/>
          </a:xfrm>
          <a:prstGeom prst="rect">
            <a:avLst/>
          </a:prstGeom>
          <a:noFill/>
          <a:ln>
            <a:noFill/>
          </a:ln>
        </p:spPr>
        <p:txBody>
          <a:bodyPr anchorCtr="0" anchor="b" bIns="45700" lIns="45700" spcFirstLastPara="1" rIns="45700" wrap="square" tIns="45700">
            <a:normAutofit fontScale="90000"/>
          </a:bodyPr>
          <a:lstStyle/>
          <a:p>
            <a:pPr indent="0" lvl="0" marL="0" rtl="0" algn="l">
              <a:lnSpc>
                <a:spcPct val="90000"/>
              </a:lnSpc>
              <a:spcBef>
                <a:spcPts val="0"/>
              </a:spcBef>
              <a:spcAft>
                <a:spcPts val="0"/>
              </a:spcAft>
              <a:buSzPct val="111111"/>
              <a:buNone/>
            </a:pPr>
            <a:r>
              <a:rPr lang="en-US"/>
              <a:t>Methodology</a:t>
            </a:r>
            <a:endParaRPr/>
          </a:p>
        </p:txBody>
      </p:sp>
      <p:sp>
        <p:nvSpPr>
          <p:cNvPr id="160" name="Google Shape;160;g26bdda6dbfd_0_7"/>
          <p:cNvSpPr txBox="1"/>
          <p:nvPr>
            <p:ph idx="12" type="sldNum"/>
          </p:nvPr>
        </p:nvSpPr>
        <p:spPr>
          <a:xfrm>
            <a:off x="11164924" y="6338767"/>
            <a:ext cx="189000" cy="276900"/>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08080"/>
              </a:buClr>
              <a:buSzPts val="1200"/>
              <a:buFont typeface="Helvetica Neue Light"/>
              <a:buNone/>
            </a:pPr>
            <a:fld id="{00000000-1234-1234-1234-123412341234}" type="slidenum">
              <a:rPr lang="en-US" sz="1200">
                <a:solidFill>
                  <a:srgbClr val="808080"/>
                </a:solidFill>
                <a:latin typeface="Helvetica Neue Light"/>
                <a:ea typeface="Helvetica Neue Light"/>
                <a:cs typeface="Helvetica Neue Light"/>
                <a:sym typeface="Helvetica Neue Light"/>
              </a:rPr>
              <a:t>‹#›</a:t>
            </a:fld>
            <a:endParaRPr/>
          </a:p>
        </p:txBody>
      </p:sp>
      <p:sp>
        <p:nvSpPr>
          <p:cNvPr id="161" name="Google Shape;161;g26bdda6dbfd_0_7"/>
          <p:cNvSpPr/>
          <p:nvPr/>
        </p:nvSpPr>
        <p:spPr>
          <a:xfrm>
            <a:off x="9400450" y="1069725"/>
            <a:ext cx="1007400" cy="366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Light"/>
              <a:ea typeface="Helvetica Neue Light"/>
              <a:cs typeface="Helvetica Neue Light"/>
              <a:sym typeface="Helvetica Neue Light"/>
            </a:endParaRPr>
          </a:p>
        </p:txBody>
      </p:sp>
      <p:sp>
        <p:nvSpPr>
          <p:cNvPr id="162" name="Google Shape;162;g26bdda6dbfd_0_7"/>
          <p:cNvSpPr txBox="1"/>
          <p:nvPr>
            <p:ph idx="1" type="body"/>
          </p:nvPr>
        </p:nvSpPr>
        <p:spPr>
          <a:xfrm>
            <a:off x="6990700" y="383025"/>
            <a:ext cx="4112400" cy="810000"/>
          </a:xfrm>
          <a:prstGeom prst="rect">
            <a:avLst/>
          </a:prstGeom>
          <a:noFill/>
          <a:ln>
            <a:noFill/>
          </a:ln>
        </p:spPr>
        <p:txBody>
          <a:bodyPr anchorCtr="0" anchor="t" bIns="45700" lIns="45700" spcFirstLastPara="1" rIns="45700" wrap="square" tIns="45700">
            <a:noAutofit/>
          </a:bodyPr>
          <a:lstStyle/>
          <a:p>
            <a:pPr indent="0" lvl="0" marL="0" rtl="0" algn="l">
              <a:lnSpc>
                <a:spcPct val="70000"/>
              </a:lnSpc>
              <a:spcBef>
                <a:spcPts val="1000"/>
              </a:spcBef>
              <a:spcAft>
                <a:spcPts val="0"/>
              </a:spcAft>
              <a:buSzPts val="275"/>
              <a:buNone/>
            </a:pPr>
            <a:r>
              <a:t/>
            </a:r>
            <a:endParaRPr b="1" sz="1925">
              <a:latin typeface="Helvetica Neue"/>
              <a:ea typeface="Helvetica Neue"/>
              <a:cs typeface="Helvetica Neue"/>
              <a:sym typeface="Helvetica Neue"/>
            </a:endParaRPr>
          </a:p>
          <a:p>
            <a:pPr indent="0" lvl="0" marL="0" rtl="0" algn="l">
              <a:lnSpc>
                <a:spcPct val="70000"/>
              </a:lnSpc>
              <a:spcBef>
                <a:spcPts val="1000"/>
              </a:spcBef>
              <a:spcAft>
                <a:spcPts val="0"/>
              </a:spcAft>
              <a:buSzPts val="275"/>
              <a:buNone/>
            </a:pPr>
            <a:r>
              <a:rPr b="1" lang="en-US" sz="1925">
                <a:latin typeface="Helvetica Neue"/>
                <a:ea typeface="Helvetica Neue"/>
                <a:cs typeface="Helvetica Neue"/>
                <a:sym typeface="Helvetica Neue"/>
              </a:rPr>
              <a:t>Classes used in Roboflow</a:t>
            </a:r>
            <a:endParaRPr b="1" sz="1925">
              <a:latin typeface="Helvetica Neue"/>
              <a:ea typeface="Helvetica Neue"/>
              <a:cs typeface="Helvetica Neue"/>
              <a:sym typeface="Helvetica Neue"/>
            </a:endParaRPr>
          </a:p>
          <a:p>
            <a:pPr indent="0" lvl="0" marL="0" rtl="0" algn="l">
              <a:lnSpc>
                <a:spcPct val="70000"/>
              </a:lnSpc>
              <a:spcBef>
                <a:spcPts val="1000"/>
              </a:spcBef>
              <a:spcAft>
                <a:spcPts val="0"/>
              </a:spcAft>
              <a:buSzPts val="275"/>
              <a:buNone/>
            </a:pPr>
            <a:r>
              <a:t/>
            </a:r>
            <a:endParaRPr b="1" sz="1925">
              <a:latin typeface="Helvetica Neue"/>
              <a:ea typeface="Helvetica Neue"/>
              <a:cs typeface="Helvetica Neue"/>
              <a:sym typeface="Helvetica Neue"/>
            </a:endParaRPr>
          </a:p>
          <a:p>
            <a:pPr indent="0" lvl="0" marL="0" rtl="0" algn="l">
              <a:lnSpc>
                <a:spcPct val="70000"/>
              </a:lnSpc>
              <a:spcBef>
                <a:spcPts val="1000"/>
              </a:spcBef>
              <a:spcAft>
                <a:spcPts val="0"/>
              </a:spcAft>
              <a:buSzPts val="275"/>
              <a:buNone/>
            </a:pPr>
            <a:r>
              <a:t/>
            </a:r>
            <a:endParaRPr sz="1925"/>
          </a:p>
          <a:p>
            <a:pPr indent="0" lvl="0" marL="0" rtl="0" algn="l">
              <a:lnSpc>
                <a:spcPct val="70000"/>
              </a:lnSpc>
              <a:spcBef>
                <a:spcPts val="1000"/>
              </a:spcBef>
              <a:spcAft>
                <a:spcPts val="0"/>
              </a:spcAft>
              <a:buSzPts val="275"/>
              <a:buNone/>
            </a:pPr>
            <a:r>
              <a:t/>
            </a:r>
            <a:endParaRPr sz="1925"/>
          </a:p>
        </p:txBody>
      </p:sp>
      <p:sp>
        <p:nvSpPr>
          <p:cNvPr id="163" name="Google Shape;163;g26bdda6dbfd_0_7"/>
          <p:cNvSpPr txBox="1"/>
          <p:nvPr/>
        </p:nvSpPr>
        <p:spPr>
          <a:xfrm>
            <a:off x="861600" y="1082600"/>
            <a:ext cx="5479500" cy="4817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2400"/>
              <a:buFont typeface="Arial"/>
              <a:buNone/>
            </a:pPr>
            <a:r>
              <a:rPr b="1" lang="en-US" sz="2100">
                <a:solidFill>
                  <a:schemeClr val="dk1"/>
                </a:solidFill>
                <a:latin typeface="Helvetica Neue"/>
                <a:ea typeface="Helvetica Neue"/>
                <a:cs typeface="Helvetica Neue"/>
                <a:sym typeface="Helvetica Neue"/>
              </a:rPr>
              <a:t>Calculation and Annotation</a:t>
            </a:r>
            <a:br>
              <a:rPr b="1" lang="en-US" sz="2100">
                <a:solidFill>
                  <a:schemeClr val="dk1"/>
                </a:solidFill>
                <a:latin typeface="Helvetica Neue"/>
                <a:ea typeface="Helvetica Neue"/>
                <a:cs typeface="Helvetica Neue"/>
                <a:sym typeface="Helvetica Neue"/>
              </a:rPr>
            </a:br>
            <a:endParaRPr b="1" sz="2100">
              <a:latin typeface="Helvetica Neue"/>
              <a:ea typeface="Helvetica Neue"/>
              <a:cs typeface="Helvetica Neue"/>
              <a:sym typeface="Helvetica Neue"/>
            </a:endParaRPr>
          </a:p>
          <a:p>
            <a:pPr indent="-361950" lvl="0" marL="457200" marR="0" rtl="0" algn="l">
              <a:lnSpc>
                <a:spcPct val="100000"/>
              </a:lnSpc>
              <a:spcBef>
                <a:spcPts val="0"/>
              </a:spcBef>
              <a:spcAft>
                <a:spcPts val="0"/>
              </a:spcAft>
              <a:buClr>
                <a:srgbClr val="000000"/>
              </a:buClr>
              <a:buSzPts val="2100"/>
              <a:buFont typeface="Helvetica Neue"/>
              <a:buChar char="●"/>
            </a:pPr>
            <a:r>
              <a:rPr i="0" lang="en-US" sz="2100" u="none" cap="none" strike="noStrike">
                <a:solidFill>
                  <a:srgbClr val="000000"/>
                </a:solidFill>
                <a:latin typeface="Helvetica Neue"/>
                <a:ea typeface="Helvetica Neue"/>
                <a:cs typeface="Helvetica Neue"/>
                <a:sym typeface="Helvetica Neue"/>
              </a:rPr>
              <a:t>Points to note while labelling using Roboflow</a:t>
            </a:r>
            <a:r>
              <a:rPr b="1" i="0" lang="en-US" sz="2100" u="none" cap="none" strike="noStrike">
                <a:solidFill>
                  <a:srgbClr val="000000"/>
                </a:solidFill>
                <a:latin typeface="Helvetica Neue"/>
                <a:ea typeface="Helvetica Neue"/>
                <a:cs typeface="Helvetica Neue"/>
                <a:sym typeface="Helvetica Neue"/>
              </a:rPr>
              <a:t> </a:t>
            </a:r>
            <a:br>
              <a:rPr b="1" i="0" lang="en-US" sz="2100" u="none" cap="none" strike="noStrike">
                <a:solidFill>
                  <a:srgbClr val="000000"/>
                </a:solidFill>
                <a:latin typeface="Helvetica Neue"/>
                <a:ea typeface="Helvetica Neue"/>
                <a:cs typeface="Helvetica Neue"/>
                <a:sym typeface="Helvetica Neue"/>
              </a:rPr>
            </a:br>
            <a:endParaRPr b="1" i="0" sz="2100" u="none" cap="none" strike="noStrike">
              <a:solidFill>
                <a:srgbClr val="000000"/>
              </a:solidFill>
              <a:latin typeface="Helvetica Neue"/>
              <a:ea typeface="Helvetica Neue"/>
              <a:cs typeface="Helvetica Neue"/>
              <a:sym typeface="Helvetica Neue"/>
            </a:endParaRPr>
          </a:p>
          <a:p>
            <a:pPr indent="-361950" lvl="1" marL="914400" rtl="0" algn="l">
              <a:spcBef>
                <a:spcPts val="0"/>
              </a:spcBef>
              <a:spcAft>
                <a:spcPts val="0"/>
              </a:spcAft>
              <a:buSzPts val="2100"/>
              <a:buFont typeface="Helvetica Neue"/>
              <a:buChar char="○"/>
            </a:pPr>
            <a:r>
              <a:rPr lang="en-US" sz="2100">
                <a:solidFill>
                  <a:schemeClr val="dk1"/>
                </a:solidFill>
                <a:latin typeface="Helvetica Neue Light"/>
                <a:ea typeface="Helvetica Neue Light"/>
                <a:cs typeface="Helvetica Neue Light"/>
                <a:sym typeface="Helvetica Neue Light"/>
              </a:rPr>
              <a:t>Tight bounding boxes</a:t>
            </a:r>
            <a:br>
              <a:rPr lang="en-US" sz="2100">
                <a:solidFill>
                  <a:schemeClr val="dk1"/>
                </a:solidFill>
                <a:latin typeface="Helvetica Neue Light"/>
                <a:ea typeface="Helvetica Neue Light"/>
                <a:cs typeface="Helvetica Neue Light"/>
                <a:sym typeface="Helvetica Neue Light"/>
              </a:rPr>
            </a:br>
            <a:endParaRPr sz="2100">
              <a:solidFill>
                <a:schemeClr val="dk1"/>
              </a:solidFill>
              <a:latin typeface="Helvetica Neue Light"/>
              <a:ea typeface="Helvetica Neue Light"/>
              <a:cs typeface="Helvetica Neue Light"/>
              <a:sym typeface="Helvetica Neue Light"/>
            </a:endParaRPr>
          </a:p>
          <a:p>
            <a:pPr indent="-361950" lvl="1" marL="914400" rtl="0" algn="l">
              <a:spcBef>
                <a:spcPts val="0"/>
              </a:spcBef>
              <a:spcAft>
                <a:spcPts val="0"/>
              </a:spcAft>
              <a:buClr>
                <a:schemeClr val="dk1"/>
              </a:buClr>
              <a:buSzPts val="2100"/>
              <a:buFont typeface="Helvetica Neue Light"/>
              <a:buChar char="○"/>
            </a:pPr>
            <a:r>
              <a:rPr lang="en-US" sz="2100">
                <a:solidFill>
                  <a:schemeClr val="dk1"/>
                </a:solidFill>
                <a:latin typeface="Helvetica Neue Light"/>
                <a:ea typeface="Helvetica Neue Light"/>
                <a:cs typeface="Helvetica Neue Light"/>
                <a:sym typeface="Helvetica Neue Light"/>
              </a:rPr>
              <a:t>Labelling two errors: </a:t>
            </a:r>
            <a:r>
              <a:rPr b="1" lang="en-US" sz="2100">
                <a:solidFill>
                  <a:schemeClr val="dk1"/>
                </a:solidFill>
                <a:latin typeface="Helvetica Neue"/>
                <a:ea typeface="Helvetica Neue"/>
                <a:cs typeface="Helvetica Neue"/>
                <a:sym typeface="Helvetica Neue"/>
              </a:rPr>
              <a:t>stance_width</a:t>
            </a:r>
            <a:r>
              <a:rPr lang="en-US" sz="2100">
                <a:solidFill>
                  <a:schemeClr val="dk1"/>
                </a:solidFill>
                <a:latin typeface="Helvetica Neue Light"/>
                <a:ea typeface="Helvetica Neue Light"/>
                <a:cs typeface="Helvetica Neue Light"/>
                <a:sym typeface="Helvetica Neue Light"/>
              </a:rPr>
              <a:t> and </a:t>
            </a:r>
            <a:r>
              <a:rPr b="1" lang="en-US" sz="2100">
                <a:solidFill>
                  <a:schemeClr val="dk1"/>
                </a:solidFill>
                <a:latin typeface="Helvetica Neue"/>
                <a:ea typeface="Helvetica Neue"/>
                <a:cs typeface="Helvetica Neue"/>
                <a:sym typeface="Helvetica Neue"/>
              </a:rPr>
              <a:t>lateral_flexion</a:t>
            </a:r>
            <a:r>
              <a:rPr lang="en-US" sz="2100">
                <a:solidFill>
                  <a:schemeClr val="dk1"/>
                </a:solidFill>
                <a:latin typeface="Helvetica Neue Light"/>
                <a:ea typeface="Helvetica Neue Light"/>
                <a:cs typeface="Helvetica Neue Light"/>
                <a:sym typeface="Helvetica Neue Light"/>
              </a:rPr>
              <a:t> using different colours and labels.</a:t>
            </a:r>
            <a:br>
              <a:rPr lang="en-US" sz="2100">
                <a:solidFill>
                  <a:schemeClr val="dk1"/>
                </a:solidFill>
                <a:latin typeface="Helvetica Neue Light"/>
                <a:ea typeface="Helvetica Neue Light"/>
                <a:cs typeface="Helvetica Neue Light"/>
                <a:sym typeface="Helvetica Neue Light"/>
              </a:rPr>
            </a:br>
            <a:endParaRPr sz="2100">
              <a:solidFill>
                <a:schemeClr val="dk1"/>
              </a:solidFill>
              <a:latin typeface="Helvetica Neue Light"/>
              <a:ea typeface="Helvetica Neue Light"/>
              <a:cs typeface="Helvetica Neue Light"/>
              <a:sym typeface="Helvetica Neue Light"/>
            </a:endParaRPr>
          </a:p>
          <a:p>
            <a:pPr indent="-361950" lvl="1" marL="914400" rtl="0" algn="l">
              <a:spcBef>
                <a:spcPts val="0"/>
              </a:spcBef>
              <a:spcAft>
                <a:spcPts val="0"/>
              </a:spcAft>
              <a:buClr>
                <a:schemeClr val="dk1"/>
              </a:buClr>
              <a:buSzPts val="2100"/>
              <a:buFont typeface="Helvetica Neue Light"/>
              <a:buChar char="○"/>
            </a:pPr>
            <a:r>
              <a:rPr lang="en-US" sz="2100">
                <a:solidFill>
                  <a:schemeClr val="dk1"/>
                </a:solidFill>
                <a:latin typeface="Helvetica Neue Light"/>
                <a:ea typeface="Helvetica Neue Light"/>
                <a:cs typeface="Helvetica Neue Light"/>
                <a:sym typeface="Helvetica Neue Light"/>
              </a:rPr>
              <a:t>The idea behind bounding the key points in the frame for further training of the model.</a:t>
            </a:r>
            <a:endParaRPr sz="2100">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None/>
            </a:pPr>
            <a:r>
              <a:t/>
            </a:r>
            <a:endParaRPr b="0" i="0" sz="2100" u="none" cap="none" strike="noStrike">
              <a:solidFill>
                <a:srgbClr val="000000"/>
              </a:solidFill>
              <a:latin typeface="Helvetica Neue Light"/>
              <a:ea typeface="Helvetica Neue Light"/>
              <a:cs typeface="Helvetica Neue Light"/>
              <a:sym typeface="Helvetica Neue Light"/>
            </a:endParaRPr>
          </a:p>
        </p:txBody>
      </p:sp>
      <p:sp>
        <p:nvSpPr>
          <p:cNvPr id="164" name="Google Shape;164;g26bdda6dbfd_0_7"/>
          <p:cNvSpPr txBox="1"/>
          <p:nvPr/>
        </p:nvSpPr>
        <p:spPr>
          <a:xfrm>
            <a:off x="10101725" y="5868800"/>
            <a:ext cx="1252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Helvetica Neue"/>
                <a:ea typeface="Helvetica Neue"/>
                <a:cs typeface="Helvetica Neue"/>
                <a:sym typeface="Helvetica Neue"/>
              </a:rPr>
              <a:t>Fig. </a:t>
            </a:r>
            <a:r>
              <a:rPr b="1" lang="en-US" sz="1800">
                <a:latin typeface="Helvetica Neue"/>
                <a:ea typeface="Helvetica Neue"/>
                <a:cs typeface="Helvetica Neue"/>
                <a:sym typeface="Helvetica Neue"/>
              </a:rPr>
              <a:t>7</a:t>
            </a:r>
            <a:r>
              <a:rPr b="1" i="0" lang="en-US" sz="1800" u="none" cap="none" strike="noStrike">
                <a:solidFill>
                  <a:srgbClr val="000000"/>
                </a:solidFill>
                <a:latin typeface="Helvetica Neue"/>
                <a:ea typeface="Helvetica Neue"/>
                <a:cs typeface="Helvetica Neue"/>
                <a:sym typeface="Helvetica Neue"/>
              </a:rPr>
              <a:t> [</a:t>
            </a:r>
            <a:r>
              <a:rPr b="1" lang="en-US" sz="1800">
                <a:latin typeface="Helvetica Neue"/>
                <a:ea typeface="Helvetica Neue"/>
                <a:cs typeface="Helvetica Neue"/>
                <a:sym typeface="Helvetica Neue"/>
              </a:rPr>
              <a:t>7</a:t>
            </a:r>
            <a:r>
              <a:rPr b="1" i="0" lang="en-US" sz="1800" u="none" cap="none" strike="noStrike">
                <a:solidFill>
                  <a:srgbClr val="000000"/>
                </a:solidFill>
                <a:latin typeface="Helvetica Neue"/>
                <a:ea typeface="Helvetica Neue"/>
                <a:cs typeface="Helvetica Neue"/>
                <a:sym typeface="Helvetica Neue"/>
              </a:rPr>
              <a:t>]</a:t>
            </a:r>
            <a:endParaRPr b="1" i="0" sz="1800" u="none" cap="none" strike="noStrike">
              <a:solidFill>
                <a:srgbClr val="000000"/>
              </a:solidFill>
              <a:latin typeface="Helvetica Neue"/>
              <a:ea typeface="Helvetica Neue"/>
              <a:cs typeface="Helvetica Neue"/>
              <a:sym typeface="Helvetica Neue"/>
            </a:endParaRPr>
          </a:p>
        </p:txBody>
      </p:sp>
      <p:sp>
        <p:nvSpPr>
          <p:cNvPr id="165" name="Google Shape;165;g26bdda6dbfd_0_7"/>
          <p:cNvSpPr txBox="1"/>
          <p:nvPr/>
        </p:nvSpPr>
        <p:spPr>
          <a:xfrm>
            <a:off x="1683125" y="6215487"/>
            <a:ext cx="9481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Helvetica Neue"/>
                <a:ea typeface="Helvetica Neue"/>
                <a:cs typeface="Helvetica Neue"/>
                <a:sym typeface="Helvetica Neue"/>
              </a:rPr>
              <a:t>[</a:t>
            </a:r>
            <a:r>
              <a:rPr b="1" lang="en-US">
                <a:latin typeface="Helvetica Neue"/>
                <a:ea typeface="Helvetica Neue"/>
                <a:cs typeface="Helvetica Neue"/>
                <a:sym typeface="Helvetica Neue"/>
              </a:rPr>
              <a:t>7</a:t>
            </a:r>
            <a:r>
              <a:rPr b="1" i="0" lang="en-US" sz="1400" u="none" cap="none" strike="noStrike">
                <a:solidFill>
                  <a:srgbClr val="000000"/>
                </a:solidFill>
                <a:latin typeface="Helvetica Neue"/>
                <a:ea typeface="Helvetica Neue"/>
                <a:cs typeface="Helvetica Neue"/>
                <a:sym typeface="Helvetica Neue"/>
              </a:rPr>
              <a:t>]</a:t>
            </a:r>
            <a:r>
              <a:rPr b="0" i="0" lang="en-US" sz="1400" u="none" cap="none" strike="noStrike">
                <a:solidFill>
                  <a:srgbClr val="000000"/>
                </a:solidFill>
                <a:latin typeface="Helvetica Neue Light"/>
                <a:ea typeface="Helvetica Neue Light"/>
                <a:cs typeface="Helvetica Neue Light"/>
                <a:sym typeface="Helvetica Neue Light"/>
              </a:rPr>
              <a:t> Dwyer, B., Nelson, J., Hansen, T., et. al. (2024). Roboflow (Version 1.0) [Software]</a:t>
            </a:r>
            <a:endParaRPr b="0" i="0" sz="1400" u="none" cap="none" strike="noStrike">
              <a:solidFill>
                <a:srgbClr val="000000"/>
              </a:solidFill>
              <a:latin typeface="Helvetica Neue Light"/>
              <a:ea typeface="Helvetica Neue Light"/>
              <a:cs typeface="Helvetica Neue Light"/>
              <a:sym typeface="Helvetica Neue Light"/>
            </a:endParaRPr>
          </a:p>
        </p:txBody>
      </p:sp>
      <p:pic>
        <p:nvPicPr>
          <p:cNvPr id="166" name="Google Shape;166;g26bdda6dbfd_0_7"/>
          <p:cNvPicPr preferRelativeResize="0"/>
          <p:nvPr/>
        </p:nvPicPr>
        <p:blipFill>
          <a:blip r:embed="rId3">
            <a:alphaModFix/>
          </a:blip>
          <a:stretch>
            <a:fillRect/>
          </a:stretch>
        </p:blipFill>
        <p:spPr>
          <a:xfrm>
            <a:off x="6450825" y="1108475"/>
            <a:ext cx="4903100" cy="4558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26bff613d91_0_0"/>
          <p:cNvSpPr txBox="1"/>
          <p:nvPr>
            <p:ph type="title"/>
          </p:nvPr>
        </p:nvSpPr>
        <p:spPr>
          <a:xfrm>
            <a:off x="594300" y="266700"/>
            <a:ext cx="10515600" cy="500700"/>
          </a:xfrm>
          <a:prstGeom prst="rect">
            <a:avLst/>
          </a:prstGeom>
          <a:noFill/>
          <a:ln>
            <a:noFill/>
          </a:ln>
        </p:spPr>
        <p:txBody>
          <a:bodyPr anchorCtr="0" anchor="b" bIns="45700" lIns="45700" spcFirstLastPara="1" rIns="45700" wrap="square" tIns="45700">
            <a:normAutofit fontScale="90000"/>
          </a:bodyPr>
          <a:lstStyle/>
          <a:p>
            <a:pPr indent="0" lvl="0" marL="0" rtl="0" algn="l">
              <a:lnSpc>
                <a:spcPct val="90000"/>
              </a:lnSpc>
              <a:spcBef>
                <a:spcPts val="0"/>
              </a:spcBef>
              <a:spcAft>
                <a:spcPts val="0"/>
              </a:spcAft>
              <a:buSzPct val="111111"/>
              <a:buNone/>
            </a:pPr>
            <a:r>
              <a:rPr lang="en-US"/>
              <a:t>Methodology</a:t>
            </a:r>
            <a:endParaRPr/>
          </a:p>
        </p:txBody>
      </p:sp>
      <p:sp>
        <p:nvSpPr>
          <p:cNvPr id="172" name="Google Shape;172;g26bff613d91_0_0"/>
          <p:cNvSpPr txBox="1"/>
          <p:nvPr>
            <p:ph idx="12" type="sldNum"/>
          </p:nvPr>
        </p:nvSpPr>
        <p:spPr>
          <a:xfrm>
            <a:off x="11164924" y="6338767"/>
            <a:ext cx="189000" cy="276900"/>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08080"/>
              </a:buClr>
              <a:buSzPts val="1200"/>
              <a:buFont typeface="Helvetica Neue Light"/>
              <a:buNone/>
            </a:pPr>
            <a:fld id="{00000000-1234-1234-1234-123412341234}" type="slidenum">
              <a:rPr lang="en-US" sz="1200">
                <a:solidFill>
                  <a:srgbClr val="808080"/>
                </a:solidFill>
                <a:latin typeface="Helvetica Neue Light"/>
                <a:ea typeface="Helvetica Neue Light"/>
                <a:cs typeface="Helvetica Neue Light"/>
                <a:sym typeface="Helvetica Neue Light"/>
              </a:rPr>
              <a:t>‹#›</a:t>
            </a:fld>
            <a:endParaRPr/>
          </a:p>
        </p:txBody>
      </p:sp>
      <p:sp>
        <p:nvSpPr>
          <p:cNvPr id="173" name="Google Shape;173;g26bff613d91_0_0"/>
          <p:cNvSpPr txBox="1"/>
          <p:nvPr>
            <p:ph idx="1" type="body"/>
          </p:nvPr>
        </p:nvSpPr>
        <p:spPr>
          <a:xfrm>
            <a:off x="582425" y="767400"/>
            <a:ext cx="5878800" cy="5352900"/>
          </a:xfrm>
          <a:prstGeom prst="rect">
            <a:avLst/>
          </a:prstGeom>
          <a:noFill/>
          <a:ln>
            <a:noFill/>
          </a:ln>
        </p:spPr>
        <p:txBody>
          <a:bodyPr anchorCtr="0" anchor="t" bIns="45700" lIns="45700" spcFirstLastPara="1" rIns="45700" wrap="square" tIns="45700">
            <a:normAutofit fontScale="92500" lnSpcReduction="20000"/>
          </a:bodyPr>
          <a:lstStyle/>
          <a:p>
            <a:pPr indent="0" lvl="0" marL="0" rtl="0" algn="l">
              <a:lnSpc>
                <a:spcPct val="90000"/>
              </a:lnSpc>
              <a:spcBef>
                <a:spcPts val="1000"/>
              </a:spcBef>
              <a:spcAft>
                <a:spcPts val="0"/>
              </a:spcAft>
              <a:buSzPct val="114285"/>
              <a:buNone/>
            </a:pPr>
            <a:r>
              <a:t/>
            </a:r>
            <a:endParaRPr b="1" sz="2100">
              <a:latin typeface="Helvetica Neue"/>
              <a:ea typeface="Helvetica Neue"/>
              <a:cs typeface="Helvetica Neue"/>
              <a:sym typeface="Helvetica Neue"/>
            </a:endParaRPr>
          </a:p>
          <a:p>
            <a:pPr indent="0" lvl="0" marL="0" rtl="0" algn="l">
              <a:lnSpc>
                <a:spcPct val="90000"/>
              </a:lnSpc>
              <a:spcBef>
                <a:spcPts val="1000"/>
              </a:spcBef>
              <a:spcAft>
                <a:spcPts val="0"/>
              </a:spcAft>
              <a:buSzPct val="114285"/>
              <a:buNone/>
            </a:pPr>
            <a:r>
              <a:rPr b="1" lang="en-US" sz="2100">
                <a:latin typeface="Helvetica Neue"/>
                <a:ea typeface="Helvetica Neue"/>
                <a:cs typeface="Helvetica Neue"/>
                <a:sym typeface="Helvetica Neue"/>
              </a:rPr>
              <a:t>Calculation and Annotation</a:t>
            </a:r>
            <a:endParaRPr b="1" sz="2100">
              <a:latin typeface="Helvetica Neue"/>
              <a:ea typeface="Helvetica Neue"/>
              <a:cs typeface="Helvetica Neue"/>
              <a:sym typeface="Helvetica Neue"/>
            </a:endParaRPr>
          </a:p>
          <a:p>
            <a:pPr indent="0" lvl="0" marL="0" rtl="0" algn="l">
              <a:lnSpc>
                <a:spcPct val="90000"/>
              </a:lnSpc>
              <a:spcBef>
                <a:spcPts val="1000"/>
              </a:spcBef>
              <a:spcAft>
                <a:spcPts val="0"/>
              </a:spcAft>
              <a:buSzPct val="114285"/>
              <a:buNone/>
            </a:pPr>
            <a:r>
              <a:t/>
            </a:r>
            <a:endParaRPr b="1" sz="2100">
              <a:latin typeface="Helvetica Neue"/>
              <a:ea typeface="Helvetica Neue"/>
              <a:cs typeface="Helvetica Neue"/>
              <a:sym typeface="Helvetica Neue"/>
            </a:endParaRPr>
          </a:p>
          <a:p>
            <a:pPr indent="-351948" lvl="0" marL="457200" rtl="0" algn="l">
              <a:lnSpc>
                <a:spcPct val="90000"/>
              </a:lnSpc>
              <a:spcBef>
                <a:spcPts val="1000"/>
              </a:spcBef>
              <a:spcAft>
                <a:spcPts val="0"/>
              </a:spcAft>
              <a:buSzPct val="100000"/>
              <a:buFont typeface="Helvetica Neue"/>
              <a:buChar char="•"/>
            </a:pPr>
            <a:r>
              <a:rPr b="1" lang="en-US" sz="2100">
                <a:latin typeface="Helvetica Neue"/>
                <a:ea typeface="Helvetica Neue"/>
                <a:cs typeface="Helvetica Neue"/>
                <a:sym typeface="Helvetica Neue"/>
              </a:rPr>
              <a:t>Lateral flexion</a:t>
            </a:r>
            <a:endParaRPr b="1" sz="2100">
              <a:latin typeface="Helvetica Neue"/>
              <a:ea typeface="Helvetica Neue"/>
              <a:cs typeface="Helvetica Neue"/>
              <a:sym typeface="Helvetica Neue"/>
            </a:endParaRPr>
          </a:p>
          <a:p>
            <a:pPr indent="0" lvl="0" marL="457200" rtl="0" algn="l">
              <a:lnSpc>
                <a:spcPct val="90000"/>
              </a:lnSpc>
              <a:spcBef>
                <a:spcPts val="1000"/>
              </a:spcBef>
              <a:spcAft>
                <a:spcPts val="0"/>
              </a:spcAft>
              <a:buSzPct val="114285"/>
              <a:buNone/>
            </a:pPr>
            <a:r>
              <a:rPr lang="en-US" sz="2100"/>
              <a:t>The angle between the line connecting the shoulder midpoint and the hip midpoint and the line connecting hip midpoint and top of the frame.</a:t>
            </a:r>
            <a:endParaRPr sz="2100"/>
          </a:p>
          <a:p>
            <a:pPr indent="0" lvl="0" marL="0" rtl="0" algn="l">
              <a:lnSpc>
                <a:spcPct val="90000"/>
              </a:lnSpc>
              <a:spcBef>
                <a:spcPts val="1000"/>
              </a:spcBef>
              <a:spcAft>
                <a:spcPts val="0"/>
              </a:spcAft>
              <a:buSzPct val="114285"/>
              <a:buNone/>
            </a:pPr>
            <a:r>
              <a:t/>
            </a:r>
            <a:endParaRPr b="1" sz="2100">
              <a:latin typeface="Helvetica Neue"/>
              <a:ea typeface="Helvetica Neue"/>
              <a:cs typeface="Helvetica Neue"/>
              <a:sym typeface="Helvetica Neue"/>
            </a:endParaRPr>
          </a:p>
          <a:p>
            <a:pPr indent="-351948" lvl="0" marL="457200" rtl="0" algn="l">
              <a:lnSpc>
                <a:spcPct val="90000"/>
              </a:lnSpc>
              <a:spcBef>
                <a:spcPts val="1000"/>
              </a:spcBef>
              <a:spcAft>
                <a:spcPts val="0"/>
              </a:spcAft>
              <a:buSzPct val="100000"/>
              <a:buFont typeface="Helvetica Neue"/>
              <a:buChar char="•"/>
            </a:pPr>
            <a:r>
              <a:rPr b="1" lang="en-US" sz="2100">
                <a:latin typeface="Helvetica Neue"/>
                <a:ea typeface="Helvetica Neue"/>
                <a:cs typeface="Helvetica Neue"/>
                <a:sym typeface="Helvetica Neue"/>
              </a:rPr>
              <a:t>Stance width</a:t>
            </a:r>
            <a:endParaRPr b="1" sz="2100">
              <a:latin typeface="Helvetica Neue"/>
              <a:ea typeface="Helvetica Neue"/>
              <a:cs typeface="Helvetica Neue"/>
              <a:sym typeface="Helvetica Neue"/>
            </a:endParaRPr>
          </a:p>
          <a:p>
            <a:pPr indent="0" lvl="0" marL="457200" rtl="0" algn="l">
              <a:lnSpc>
                <a:spcPct val="90000"/>
              </a:lnSpc>
              <a:spcBef>
                <a:spcPts val="1000"/>
              </a:spcBef>
              <a:spcAft>
                <a:spcPts val="0"/>
              </a:spcAft>
              <a:buSzPct val="114285"/>
              <a:buNone/>
            </a:pPr>
            <a:r>
              <a:rPr lang="en-US" sz="2100"/>
              <a:t>The ratio of shoulder distance to ankle width is the stance width ratio of the athlete.</a:t>
            </a:r>
            <a:endParaRPr sz="2100"/>
          </a:p>
          <a:p>
            <a:pPr indent="0" lvl="0" marL="0" rtl="0" algn="l">
              <a:lnSpc>
                <a:spcPct val="90000"/>
              </a:lnSpc>
              <a:spcBef>
                <a:spcPts val="1000"/>
              </a:spcBef>
              <a:spcAft>
                <a:spcPts val="0"/>
              </a:spcAft>
              <a:buNone/>
            </a:pPr>
            <a:r>
              <a:t/>
            </a:r>
            <a:endParaRPr sz="2100"/>
          </a:p>
          <a:p>
            <a:pPr indent="0" lvl="0" marL="457200" rtl="0" algn="l">
              <a:spcBef>
                <a:spcPts val="1000"/>
              </a:spcBef>
              <a:spcAft>
                <a:spcPts val="0"/>
              </a:spcAft>
              <a:buSzPct val="114285"/>
              <a:buNone/>
            </a:pPr>
            <a:r>
              <a:rPr lang="en-US" sz="2100">
                <a:solidFill>
                  <a:schemeClr val="dk1"/>
                </a:solidFill>
              </a:rPr>
              <a:t>ratio &lt; 0.8 : </a:t>
            </a:r>
            <a:r>
              <a:rPr b="1" i="1" lang="en-US" sz="2100">
                <a:solidFill>
                  <a:schemeClr val="dk1"/>
                </a:solidFill>
                <a:latin typeface="Helvetica Neue"/>
                <a:ea typeface="Helvetica Neue"/>
                <a:cs typeface="Helvetica Neue"/>
                <a:sym typeface="Helvetica Neue"/>
              </a:rPr>
              <a:t>wide stance</a:t>
            </a:r>
            <a:endParaRPr b="1" i="1" sz="2100">
              <a:latin typeface="Helvetica Neue"/>
              <a:ea typeface="Helvetica Neue"/>
              <a:cs typeface="Helvetica Neue"/>
              <a:sym typeface="Helvetica Neue"/>
            </a:endParaRPr>
          </a:p>
          <a:p>
            <a:pPr indent="0" lvl="0" marL="457200" rtl="0" algn="l">
              <a:lnSpc>
                <a:spcPct val="90000"/>
              </a:lnSpc>
              <a:spcBef>
                <a:spcPts val="1000"/>
              </a:spcBef>
              <a:spcAft>
                <a:spcPts val="0"/>
              </a:spcAft>
              <a:buSzPct val="114285"/>
              <a:buNone/>
            </a:pPr>
            <a:r>
              <a:rPr lang="en-US" sz="2100"/>
              <a:t>0.8 ≤ ratio </a:t>
            </a:r>
            <a:r>
              <a:rPr lang="en-US" sz="2100">
                <a:solidFill>
                  <a:schemeClr val="dk1"/>
                </a:solidFill>
              </a:rPr>
              <a:t>≤</a:t>
            </a:r>
            <a:r>
              <a:rPr lang="en-US" sz="2100"/>
              <a:t> 1.2 : </a:t>
            </a:r>
            <a:r>
              <a:rPr b="1" i="1" lang="en-US" sz="2100">
                <a:latin typeface="Helvetica Neue"/>
                <a:ea typeface="Helvetica Neue"/>
                <a:cs typeface="Helvetica Neue"/>
                <a:sym typeface="Helvetica Neue"/>
              </a:rPr>
              <a:t>normal stance</a:t>
            </a:r>
            <a:endParaRPr b="1" i="1" sz="2100">
              <a:latin typeface="Helvetica Neue"/>
              <a:ea typeface="Helvetica Neue"/>
              <a:cs typeface="Helvetica Neue"/>
              <a:sym typeface="Helvetica Neue"/>
            </a:endParaRPr>
          </a:p>
          <a:p>
            <a:pPr indent="0" lvl="0" marL="457200" rtl="0" algn="l">
              <a:lnSpc>
                <a:spcPct val="90000"/>
              </a:lnSpc>
              <a:spcBef>
                <a:spcPts val="1000"/>
              </a:spcBef>
              <a:spcAft>
                <a:spcPts val="0"/>
              </a:spcAft>
              <a:buSzPct val="114285"/>
              <a:buNone/>
            </a:pPr>
            <a:r>
              <a:rPr lang="en-US" sz="2100"/>
              <a:t>ratio &gt; 1.2 </a:t>
            </a:r>
            <a:r>
              <a:rPr lang="en-US" sz="2100">
                <a:solidFill>
                  <a:schemeClr val="dk1"/>
                </a:solidFill>
              </a:rPr>
              <a:t>: </a:t>
            </a:r>
            <a:r>
              <a:rPr b="1" i="1" lang="en-US" sz="2100">
                <a:solidFill>
                  <a:schemeClr val="dk1"/>
                </a:solidFill>
                <a:latin typeface="Helvetica Neue"/>
                <a:ea typeface="Helvetica Neue"/>
                <a:cs typeface="Helvetica Neue"/>
                <a:sym typeface="Helvetica Neue"/>
              </a:rPr>
              <a:t>narrow stance</a:t>
            </a:r>
            <a:endParaRPr b="1" i="1" sz="2100">
              <a:solidFill>
                <a:schemeClr val="dk1"/>
              </a:solidFill>
              <a:latin typeface="Helvetica Neue"/>
              <a:ea typeface="Helvetica Neue"/>
              <a:cs typeface="Helvetica Neue"/>
              <a:sym typeface="Helvetica Neue"/>
            </a:endParaRPr>
          </a:p>
          <a:p>
            <a:pPr indent="0" lvl="0" marL="0" rtl="0" algn="l">
              <a:lnSpc>
                <a:spcPct val="90000"/>
              </a:lnSpc>
              <a:spcBef>
                <a:spcPts val="1000"/>
              </a:spcBef>
              <a:spcAft>
                <a:spcPts val="0"/>
              </a:spcAft>
              <a:buSzPct val="114285"/>
              <a:buNone/>
            </a:pPr>
            <a:r>
              <a:t/>
            </a:r>
            <a:endParaRPr sz="2100"/>
          </a:p>
          <a:p>
            <a:pPr indent="0" lvl="0" marL="0" rtl="0" algn="l">
              <a:lnSpc>
                <a:spcPct val="90000"/>
              </a:lnSpc>
              <a:spcBef>
                <a:spcPts val="1000"/>
              </a:spcBef>
              <a:spcAft>
                <a:spcPts val="0"/>
              </a:spcAft>
              <a:buSzPct val="114285"/>
              <a:buNone/>
            </a:pPr>
            <a:r>
              <a:t/>
            </a:r>
            <a:endParaRPr sz="2100"/>
          </a:p>
        </p:txBody>
      </p:sp>
      <p:sp>
        <p:nvSpPr>
          <p:cNvPr id="174" name="Google Shape;174;g26bff613d91_0_0"/>
          <p:cNvSpPr/>
          <p:nvPr/>
        </p:nvSpPr>
        <p:spPr>
          <a:xfrm>
            <a:off x="11164925" y="2284475"/>
            <a:ext cx="393000" cy="276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Light"/>
              <a:ea typeface="Helvetica Neue Light"/>
              <a:cs typeface="Helvetica Neue Light"/>
              <a:sym typeface="Helvetica Neue Light"/>
            </a:endParaRPr>
          </a:p>
        </p:txBody>
      </p:sp>
      <p:pic>
        <p:nvPicPr>
          <p:cNvPr id="175" name="Google Shape;175;g26bff613d91_0_0"/>
          <p:cNvPicPr preferRelativeResize="0"/>
          <p:nvPr/>
        </p:nvPicPr>
        <p:blipFill>
          <a:blip r:embed="rId3">
            <a:alphaModFix/>
          </a:blip>
          <a:stretch>
            <a:fillRect/>
          </a:stretch>
        </p:blipFill>
        <p:spPr>
          <a:xfrm>
            <a:off x="6613625" y="812250"/>
            <a:ext cx="5482275" cy="5030425"/>
          </a:xfrm>
          <a:prstGeom prst="rect">
            <a:avLst/>
          </a:prstGeom>
          <a:solidFill>
            <a:schemeClr val="lt1"/>
          </a:solidFill>
          <a:ln cap="flat" cmpd="sng" w="9525">
            <a:solidFill>
              <a:schemeClr val="lt1"/>
            </a:solidFill>
            <a:prstDash val="solid"/>
            <a:round/>
            <a:headEnd len="sm" w="sm" type="none"/>
            <a:tailEnd len="sm" w="sm" type="none"/>
          </a:ln>
        </p:spPr>
      </p:pic>
      <p:sp>
        <p:nvSpPr>
          <p:cNvPr id="176" name="Google Shape;176;g26bff613d91_0_0"/>
          <p:cNvSpPr/>
          <p:nvPr/>
        </p:nvSpPr>
        <p:spPr>
          <a:xfrm>
            <a:off x="10268525" y="1284275"/>
            <a:ext cx="720000" cy="553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Light"/>
              <a:ea typeface="Helvetica Neue Light"/>
              <a:cs typeface="Helvetica Neue Light"/>
              <a:sym typeface="Helvetica Neue Light"/>
            </a:endParaRPr>
          </a:p>
        </p:txBody>
      </p:sp>
      <p:sp>
        <p:nvSpPr>
          <p:cNvPr id="177" name="Google Shape;177;g26bff613d91_0_0"/>
          <p:cNvSpPr txBox="1"/>
          <p:nvPr/>
        </p:nvSpPr>
        <p:spPr>
          <a:xfrm>
            <a:off x="10101725" y="5868800"/>
            <a:ext cx="1252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Helvetica Neue"/>
                <a:ea typeface="Helvetica Neue"/>
                <a:cs typeface="Helvetica Neue"/>
                <a:sym typeface="Helvetica Neue"/>
              </a:rPr>
              <a:t>Fig. </a:t>
            </a:r>
            <a:r>
              <a:rPr b="1" lang="en-US" sz="1800">
                <a:latin typeface="Helvetica Neue"/>
                <a:ea typeface="Helvetica Neue"/>
                <a:cs typeface="Helvetica Neue"/>
                <a:sym typeface="Helvetica Neue"/>
              </a:rPr>
              <a:t>8</a:t>
            </a:r>
            <a:r>
              <a:rPr b="1" i="0" lang="en-US" sz="1800" u="none" cap="none" strike="noStrike">
                <a:solidFill>
                  <a:srgbClr val="000000"/>
                </a:solidFill>
                <a:latin typeface="Helvetica Neue"/>
                <a:ea typeface="Helvetica Neue"/>
                <a:cs typeface="Helvetica Neue"/>
                <a:sym typeface="Helvetica Neue"/>
              </a:rPr>
              <a:t> [</a:t>
            </a:r>
            <a:r>
              <a:rPr b="1" lang="en-US" sz="1800">
                <a:latin typeface="Helvetica Neue"/>
                <a:ea typeface="Helvetica Neue"/>
                <a:cs typeface="Helvetica Neue"/>
                <a:sym typeface="Helvetica Neue"/>
              </a:rPr>
              <a:t>7</a:t>
            </a:r>
            <a:r>
              <a:rPr b="1" i="0" lang="en-US" sz="1800" u="none" cap="none" strike="noStrike">
                <a:solidFill>
                  <a:srgbClr val="000000"/>
                </a:solidFill>
                <a:latin typeface="Helvetica Neue"/>
                <a:ea typeface="Helvetica Neue"/>
                <a:cs typeface="Helvetica Neue"/>
                <a:sym typeface="Helvetica Neue"/>
              </a:rPr>
              <a:t>]</a:t>
            </a:r>
            <a:endParaRPr b="1" i="0" sz="1800" u="none" cap="none" strike="noStrike">
              <a:solidFill>
                <a:srgbClr val="000000"/>
              </a:solidFill>
              <a:latin typeface="Helvetica Neue"/>
              <a:ea typeface="Helvetica Neue"/>
              <a:cs typeface="Helvetica Neue"/>
              <a:sym typeface="Helvetica Neue"/>
            </a:endParaRPr>
          </a:p>
        </p:txBody>
      </p:sp>
      <p:sp>
        <p:nvSpPr>
          <p:cNvPr id="178" name="Google Shape;178;g26bff613d91_0_0"/>
          <p:cNvSpPr txBox="1"/>
          <p:nvPr/>
        </p:nvSpPr>
        <p:spPr>
          <a:xfrm>
            <a:off x="1683125" y="6215487"/>
            <a:ext cx="9481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Helvetica Neue"/>
                <a:ea typeface="Helvetica Neue"/>
                <a:cs typeface="Helvetica Neue"/>
                <a:sym typeface="Helvetica Neue"/>
              </a:rPr>
              <a:t>[</a:t>
            </a:r>
            <a:r>
              <a:rPr b="1" lang="en-US">
                <a:latin typeface="Helvetica Neue"/>
                <a:ea typeface="Helvetica Neue"/>
                <a:cs typeface="Helvetica Neue"/>
                <a:sym typeface="Helvetica Neue"/>
              </a:rPr>
              <a:t>7</a:t>
            </a:r>
            <a:r>
              <a:rPr b="1" i="0" lang="en-US" sz="1400" u="none" cap="none" strike="noStrike">
                <a:solidFill>
                  <a:srgbClr val="000000"/>
                </a:solidFill>
                <a:latin typeface="Helvetica Neue"/>
                <a:ea typeface="Helvetica Neue"/>
                <a:cs typeface="Helvetica Neue"/>
                <a:sym typeface="Helvetica Neue"/>
              </a:rPr>
              <a:t>]</a:t>
            </a:r>
            <a:r>
              <a:rPr b="0" i="0" lang="en-US" sz="1400" u="none" cap="none" strike="noStrike">
                <a:solidFill>
                  <a:srgbClr val="000000"/>
                </a:solidFill>
                <a:latin typeface="Helvetica Neue Light"/>
                <a:ea typeface="Helvetica Neue Light"/>
                <a:cs typeface="Helvetica Neue Light"/>
                <a:sym typeface="Helvetica Neue Light"/>
              </a:rPr>
              <a:t> Dwyer, B., Nelson, J., Hansen, T., et. al. (2024). Roboflow (Version 1.0) [Software]</a:t>
            </a:r>
            <a:endParaRPr b="0" i="0" sz="14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ca19652147_0_33"/>
          <p:cNvSpPr txBox="1"/>
          <p:nvPr>
            <p:ph type="title"/>
          </p:nvPr>
        </p:nvSpPr>
        <p:spPr>
          <a:xfrm>
            <a:off x="594300" y="266700"/>
            <a:ext cx="10515600" cy="500700"/>
          </a:xfrm>
          <a:prstGeom prst="rect">
            <a:avLst/>
          </a:prstGeom>
          <a:noFill/>
          <a:ln>
            <a:noFill/>
          </a:ln>
        </p:spPr>
        <p:txBody>
          <a:bodyPr anchorCtr="0" anchor="b" bIns="45700" lIns="45700" spcFirstLastPara="1" rIns="45700" wrap="square" tIns="45700">
            <a:normAutofit fontScale="90000"/>
          </a:bodyPr>
          <a:lstStyle/>
          <a:p>
            <a:pPr indent="0" lvl="0" marL="0" rtl="0" algn="l">
              <a:lnSpc>
                <a:spcPct val="90000"/>
              </a:lnSpc>
              <a:spcBef>
                <a:spcPts val="0"/>
              </a:spcBef>
              <a:spcAft>
                <a:spcPts val="0"/>
              </a:spcAft>
              <a:buSzPct val="111111"/>
              <a:buNone/>
            </a:pPr>
            <a:r>
              <a:rPr lang="en-US"/>
              <a:t>Methodology</a:t>
            </a:r>
            <a:endParaRPr/>
          </a:p>
        </p:txBody>
      </p:sp>
      <p:sp>
        <p:nvSpPr>
          <p:cNvPr id="184" name="Google Shape;184;g2ca19652147_0_33"/>
          <p:cNvSpPr txBox="1"/>
          <p:nvPr>
            <p:ph idx="12" type="sldNum"/>
          </p:nvPr>
        </p:nvSpPr>
        <p:spPr>
          <a:xfrm>
            <a:off x="11164924" y="6338767"/>
            <a:ext cx="189000" cy="276900"/>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08080"/>
              </a:buClr>
              <a:buSzPts val="1200"/>
              <a:buFont typeface="Helvetica Neue Light"/>
              <a:buNone/>
            </a:pPr>
            <a:fld id="{00000000-1234-1234-1234-123412341234}" type="slidenum">
              <a:rPr lang="en-US" sz="1200">
                <a:solidFill>
                  <a:srgbClr val="808080"/>
                </a:solidFill>
                <a:latin typeface="Helvetica Neue Light"/>
                <a:ea typeface="Helvetica Neue Light"/>
                <a:cs typeface="Helvetica Neue Light"/>
                <a:sym typeface="Helvetica Neue Light"/>
              </a:rPr>
              <a:t>‹#›</a:t>
            </a:fld>
            <a:endParaRPr/>
          </a:p>
        </p:txBody>
      </p:sp>
      <p:sp>
        <p:nvSpPr>
          <p:cNvPr id="185" name="Google Shape;185;g2ca19652147_0_33"/>
          <p:cNvSpPr txBox="1"/>
          <p:nvPr>
            <p:ph idx="1" type="body"/>
          </p:nvPr>
        </p:nvSpPr>
        <p:spPr>
          <a:xfrm>
            <a:off x="594300" y="478275"/>
            <a:ext cx="7971000" cy="5352900"/>
          </a:xfrm>
          <a:prstGeom prst="rect">
            <a:avLst/>
          </a:prstGeom>
          <a:noFill/>
          <a:ln>
            <a:noFill/>
          </a:ln>
        </p:spPr>
        <p:txBody>
          <a:bodyPr anchorCtr="0" anchor="t" bIns="45700" lIns="45700" spcFirstLastPara="1" rIns="45700" wrap="square" tIns="45700">
            <a:noAutofit/>
          </a:bodyPr>
          <a:lstStyle/>
          <a:p>
            <a:pPr indent="0" lvl="0" marL="0" rtl="0" algn="l">
              <a:lnSpc>
                <a:spcPct val="90000"/>
              </a:lnSpc>
              <a:spcBef>
                <a:spcPts val="1000"/>
              </a:spcBef>
              <a:spcAft>
                <a:spcPts val="0"/>
              </a:spcAft>
              <a:buSzPts val="2400"/>
              <a:buNone/>
            </a:pPr>
            <a:r>
              <a:t/>
            </a:r>
            <a:endParaRPr b="1" sz="2100">
              <a:latin typeface="Helvetica Neue"/>
              <a:ea typeface="Helvetica Neue"/>
              <a:cs typeface="Helvetica Neue"/>
              <a:sym typeface="Helvetica Neue"/>
            </a:endParaRPr>
          </a:p>
          <a:p>
            <a:pPr indent="0" lvl="0" marL="0" rtl="0" algn="l">
              <a:lnSpc>
                <a:spcPct val="90000"/>
              </a:lnSpc>
              <a:spcBef>
                <a:spcPts val="1000"/>
              </a:spcBef>
              <a:spcAft>
                <a:spcPts val="0"/>
              </a:spcAft>
              <a:buSzPts val="2400"/>
              <a:buNone/>
            </a:pPr>
            <a:r>
              <a:rPr b="1" lang="en-US" sz="2100">
                <a:latin typeface="Helvetica Neue"/>
                <a:ea typeface="Helvetica Neue"/>
                <a:cs typeface="Helvetica Neue"/>
                <a:sym typeface="Helvetica Neue"/>
              </a:rPr>
              <a:t>Model Selection</a:t>
            </a:r>
            <a:endParaRPr b="1" sz="2100">
              <a:latin typeface="Helvetica Neue"/>
              <a:ea typeface="Helvetica Neue"/>
              <a:cs typeface="Helvetica Neue"/>
              <a:sym typeface="Helvetica Neue"/>
            </a:endParaRPr>
          </a:p>
          <a:p>
            <a:pPr indent="-361950" lvl="0" marL="914400" rtl="0" algn="l">
              <a:lnSpc>
                <a:spcPct val="90000"/>
              </a:lnSpc>
              <a:spcBef>
                <a:spcPts val="1000"/>
              </a:spcBef>
              <a:spcAft>
                <a:spcPts val="0"/>
              </a:spcAft>
              <a:buSzPts val="2100"/>
              <a:buChar char="•"/>
            </a:pPr>
            <a:r>
              <a:rPr lang="en-US" sz="2100"/>
              <a:t>YOLO v8</a:t>
            </a:r>
            <a:endParaRPr sz="2100"/>
          </a:p>
          <a:p>
            <a:pPr indent="-361950" lvl="0" marL="914400" rtl="0" algn="l">
              <a:lnSpc>
                <a:spcPct val="90000"/>
              </a:lnSpc>
              <a:spcBef>
                <a:spcPts val="0"/>
              </a:spcBef>
              <a:spcAft>
                <a:spcPts val="0"/>
              </a:spcAft>
              <a:buSzPts val="2100"/>
              <a:buChar char="•"/>
            </a:pPr>
            <a:r>
              <a:rPr lang="en-US" sz="2100"/>
              <a:t>Mask R-CNN</a:t>
            </a:r>
            <a:br>
              <a:rPr lang="en-US" sz="2100"/>
            </a:br>
            <a:endParaRPr sz="2100"/>
          </a:p>
          <a:p>
            <a:pPr indent="0" lvl="0" marL="0" rtl="0" algn="l">
              <a:spcBef>
                <a:spcPts val="1000"/>
              </a:spcBef>
              <a:spcAft>
                <a:spcPts val="0"/>
              </a:spcAft>
              <a:buNone/>
            </a:pPr>
            <a:r>
              <a:rPr b="1" lang="en-US" sz="2100">
                <a:solidFill>
                  <a:schemeClr val="dk1"/>
                </a:solidFill>
                <a:latin typeface="Helvetica Neue"/>
                <a:ea typeface="Helvetica Neue"/>
                <a:cs typeface="Helvetica Neue"/>
                <a:sym typeface="Helvetica Neue"/>
              </a:rPr>
              <a:t>Train YOLO v8 on a custom dataset </a:t>
            </a:r>
            <a:endParaRPr b="1" sz="2100">
              <a:solidFill>
                <a:schemeClr val="dk1"/>
              </a:solidFill>
              <a:latin typeface="Helvetica Neue"/>
              <a:ea typeface="Helvetica Neue"/>
              <a:cs typeface="Helvetica Neue"/>
              <a:sym typeface="Helvetica Neue"/>
            </a:endParaRPr>
          </a:p>
          <a:p>
            <a:pPr indent="0" lvl="0" marL="457200" rtl="0" algn="l">
              <a:spcBef>
                <a:spcPts val="1000"/>
              </a:spcBef>
              <a:spcAft>
                <a:spcPts val="0"/>
              </a:spcAft>
              <a:buNone/>
            </a:pPr>
            <a:r>
              <a:rPr lang="en-US" sz="2100">
                <a:solidFill>
                  <a:schemeClr val="dk1"/>
                </a:solidFill>
                <a:latin typeface="Helvetica Neue"/>
                <a:ea typeface="Helvetica Neue"/>
                <a:cs typeface="Helvetica Neue"/>
                <a:sym typeface="Helvetica Neue"/>
              </a:rPr>
              <a:t>(images, labels)</a:t>
            </a:r>
            <a:endParaRPr sz="2100">
              <a:solidFill>
                <a:schemeClr val="dk1"/>
              </a:solidFill>
              <a:latin typeface="Helvetica Neue"/>
              <a:ea typeface="Helvetica Neue"/>
              <a:cs typeface="Helvetica Neue"/>
              <a:sym typeface="Helvetica Neue"/>
            </a:endParaRPr>
          </a:p>
          <a:p>
            <a:pPr indent="0" lvl="0" marL="457200" rtl="0" algn="l">
              <a:spcBef>
                <a:spcPts val="1000"/>
              </a:spcBef>
              <a:spcAft>
                <a:spcPts val="0"/>
              </a:spcAft>
              <a:buNone/>
            </a:pPr>
            <a:r>
              <a:rPr lang="en-US" sz="2100">
                <a:solidFill>
                  <a:schemeClr val="dk1"/>
                </a:solidFill>
                <a:latin typeface="Helvetica Neue"/>
                <a:ea typeface="Helvetica Neue"/>
                <a:cs typeface="Helvetica Neue"/>
                <a:sym typeface="Helvetica Neue"/>
              </a:rPr>
              <a:t>show_labels = True, pretrained = True</a:t>
            </a:r>
            <a:endParaRPr sz="2100">
              <a:solidFill>
                <a:schemeClr val="dk1"/>
              </a:solidFill>
              <a:latin typeface="Helvetica Neue"/>
              <a:ea typeface="Helvetica Neue"/>
              <a:cs typeface="Helvetica Neue"/>
              <a:sym typeface="Helvetica Neue"/>
            </a:endParaRPr>
          </a:p>
          <a:p>
            <a:pPr indent="0" lvl="0" marL="457200" rtl="0" algn="l">
              <a:spcBef>
                <a:spcPts val="1000"/>
              </a:spcBef>
              <a:spcAft>
                <a:spcPts val="0"/>
              </a:spcAft>
              <a:buNone/>
            </a:pPr>
            <a:r>
              <a:t/>
            </a:r>
            <a:endParaRPr b="1" sz="2100">
              <a:solidFill>
                <a:schemeClr val="dk1"/>
              </a:solidFill>
              <a:latin typeface="Helvetica Neue"/>
              <a:ea typeface="Helvetica Neue"/>
              <a:cs typeface="Helvetica Neue"/>
              <a:sym typeface="Helvetica Neue"/>
            </a:endParaRPr>
          </a:p>
          <a:p>
            <a:pPr indent="0" lvl="0" marL="0" rtl="0" algn="l">
              <a:spcBef>
                <a:spcPts val="1000"/>
              </a:spcBef>
              <a:spcAft>
                <a:spcPts val="0"/>
              </a:spcAft>
              <a:buNone/>
            </a:pPr>
            <a:r>
              <a:rPr b="1" lang="en-US" sz="2100">
                <a:solidFill>
                  <a:schemeClr val="dk1"/>
                </a:solidFill>
                <a:latin typeface="Helvetica Neue"/>
                <a:ea typeface="Helvetica Neue"/>
                <a:cs typeface="Helvetica Neue"/>
                <a:sym typeface="Helvetica Neue"/>
              </a:rPr>
              <a:t>Validate </a:t>
            </a:r>
            <a:endParaRPr b="1" sz="2100">
              <a:solidFill>
                <a:schemeClr val="dk1"/>
              </a:solidFill>
              <a:latin typeface="Helvetica Neue"/>
              <a:ea typeface="Helvetica Neue"/>
              <a:cs typeface="Helvetica Neue"/>
              <a:sym typeface="Helvetica Neue"/>
            </a:endParaRPr>
          </a:p>
          <a:p>
            <a:pPr indent="0" lvl="0" marL="457200" rtl="0" algn="l">
              <a:spcBef>
                <a:spcPts val="1000"/>
              </a:spcBef>
              <a:spcAft>
                <a:spcPts val="0"/>
              </a:spcAft>
              <a:buNone/>
            </a:pPr>
            <a:r>
              <a:rPr lang="en-US" sz="2100">
                <a:solidFill>
                  <a:schemeClr val="dk1"/>
                </a:solidFill>
                <a:latin typeface="Helvetica Neue"/>
                <a:ea typeface="Helvetica Neue"/>
                <a:cs typeface="Helvetica Neue"/>
                <a:sym typeface="Helvetica Neue"/>
              </a:rPr>
              <a:t>(images, labels)</a:t>
            </a:r>
            <a:endParaRPr sz="2100">
              <a:solidFill>
                <a:schemeClr val="dk1"/>
              </a:solidFill>
              <a:latin typeface="Helvetica Neue"/>
              <a:ea typeface="Helvetica Neue"/>
              <a:cs typeface="Helvetica Neue"/>
              <a:sym typeface="Helvetica Neue"/>
            </a:endParaRPr>
          </a:p>
          <a:p>
            <a:pPr indent="0" lvl="0" marL="457200" rtl="0" algn="l">
              <a:spcBef>
                <a:spcPts val="1000"/>
              </a:spcBef>
              <a:spcAft>
                <a:spcPts val="0"/>
              </a:spcAft>
              <a:buNone/>
            </a:pPr>
            <a:r>
              <a:rPr lang="en-US" sz="2100">
                <a:solidFill>
                  <a:schemeClr val="dk1"/>
                </a:solidFill>
                <a:latin typeface="Helvetica Neue"/>
                <a:ea typeface="Helvetica Neue"/>
                <a:cs typeface="Helvetica Neue"/>
                <a:sym typeface="Helvetica Neue"/>
              </a:rPr>
              <a:t>show_labels = True</a:t>
            </a:r>
            <a:endParaRPr sz="2100">
              <a:solidFill>
                <a:schemeClr val="dk1"/>
              </a:solidFill>
              <a:latin typeface="Helvetica Neue"/>
              <a:ea typeface="Helvetica Neue"/>
              <a:cs typeface="Helvetica Neue"/>
              <a:sym typeface="Helvetica Neue"/>
            </a:endParaRPr>
          </a:p>
          <a:p>
            <a:pPr indent="0" lvl="0" marL="457200" rtl="0" algn="l">
              <a:spcBef>
                <a:spcPts val="1000"/>
              </a:spcBef>
              <a:spcAft>
                <a:spcPts val="0"/>
              </a:spcAft>
              <a:buNone/>
            </a:pPr>
            <a:r>
              <a:t/>
            </a:r>
            <a:endParaRPr b="1" sz="2100">
              <a:solidFill>
                <a:schemeClr val="dk1"/>
              </a:solidFill>
              <a:latin typeface="Helvetica Neue"/>
              <a:ea typeface="Helvetica Neue"/>
              <a:cs typeface="Helvetica Neue"/>
              <a:sym typeface="Helvetica Neue"/>
            </a:endParaRPr>
          </a:p>
          <a:p>
            <a:pPr indent="0" lvl="0" marL="0" rtl="0" algn="l">
              <a:spcBef>
                <a:spcPts val="1000"/>
              </a:spcBef>
              <a:spcAft>
                <a:spcPts val="0"/>
              </a:spcAft>
              <a:buNone/>
            </a:pPr>
            <a:r>
              <a:rPr b="1" lang="en-US" sz="2100">
                <a:solidFill>
                  <a:schemeClr val="dk1"/>
                </a:solidFill>
                <a:latin typeface="Helvetica Neue"/>
                <a:ea typeface="Helvetica Neue"/>
                <a:cs typeface="Helvetica Neue"/>
                <a:sym typeface="Helvetica Neue"/>
              </a:rPr>
              <a:t>Predict with a custom model </a:t>
            </a:r>
            <a:r>
              <a:rPr lang="en-US" sz="2100">
                <a:solidFill>
                  <a:schemeClr val="dk1"/>
                </a:solidFill>
                <a:latin typeface="Helvetica Neue"/>
                <a:ea typeface="Helvetica Neue"/>
                <a:cs typeface="Helvetica Neue"/>
                <a:sym typeface="Helvetica Neue"/>
              </a:rPr>
              <a:t>(show_labels = False)</a:t>
            </a:r>
            <a:endParaRPr sz="2100">
              <a:solidFill>
                <a:schemeClr val="dk1"/>
              </a:solidFill>
              <a:latin typeface="Helvetica Neue"/>
              <a:ea typeface="Helvetica Neue"/>
              <a:cs typeface="Helvetica Neue"/>
              <a:sym typeface="Helvetica Neue"/>
            </a:endParaRPr>
          </a:p>
          <a:p>
            <a:pPr indent="0" lvl="0" marL="457200" rtl="0" algn="l">
              <a:lnSpc>
                <a:spcPct val="90000"/>
              </a:lnSpc>
              <a:spcBef>
                <a:spcPts val="1000"/>
              </a:spcBef>
              <a:spcAft>
                <a:spcPts val="0"/>
              </a:spcAft>
              <a:buSzPts val="2400"/>
              <a:buNone/>
            </a:pPr>
            <a:r>
              <a:t/>
            </a:r>
            <a:endParaRPr sz="2100"/>
          </a:p>
          <a:p>
            <a:pPr indent="0" lvl="0" marL="457200" rtl="0" algn="l">
              <a:lnSpc>
                <a:spcPct val="90000"/>
              </a:lnSpc>
              <a:spcBef>
                <a:spcPts val="1000"/>
              </a:spcBef>
              <a:spcAft>
                <a:spcPts val="0"/>
              </a:spcAft>
              <a:buSzPts val="2400"/>
              <a:buNone/>
            </a:pPr>
            <a:r>
              <a:t/>
            </a:r>
            <a:endParaRPr b="1" sz="2100">
              <a:latin typeface="Helvetica Neue"/>
              <a:ea typeface="Helvetica Neue"/>
              <a:cs typeface="Helvetica Neue"/>
              <a:sym typeface="Helvetica Neue"/>
            </a:endParaRPr>
          </a:p>
          <a:p>
            <a:pPr indent="0" lvl="0" marL="0" rtl="0" algn="l">
              <a:lnSpc>
                <a:spcPct val="90000"/>
              </a:lnSpc>
              <a:spcBef>
                <a:spcPts val="1000"/>
              </a:spcBef>
              <a:spcAft>
                <a:spcPts val="0"/>
              </a:spcAft>
              <a:buSzPts val="2400"/>
              <a:buNone/>
            </a:pPr>
            <a:r>
              <a:t/>
            </a:r>
            <a:endParaRPr sz="2100"/>
          </a:p>
          <a:p>
            <a:pPr indent="0" lvl="0" marL="0" rtl="0" algn="l">
              <a:lnSpc>
                <a:spcPct val="90000"/>
              </a:lnSpc>
              <a:spcBef>
                <a:spcPts val="1000"/>
              </a:spcBef>
              <a:spcAft>
                <a:spcPts val="0"/>
              </a:spcAft>
              <a:buSzPts val="2400"/>
              <a:buNone/>
            </a:pPr>
            <a:r>
              <a:t/>
            </a:r>
            <a:endParaRPr sz="2100"/>
          </a:p>
        </p:txBody>
      </p:sp>
      <p:sp>
        <p:nvSpPr>
          <p:cNvPr id="186" name="Google Shape;186;g2ca19652147_0_33"/>
          <p:cNvSpPr/>
          <p:nvPr/>
        </p:nvSpPr>
        <p:spPr>
          <a:xfrm>
            <a:off x="11164925" y="2284475"/>
            <a:ext cx="393000" cy="276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Light"/>
              <a:ea typeface="Helvetica Neue Light"/>
              <a:cs typeface="Helvetica Neue Light"/>
              <a:sym typeface="Helvetica Neue Light"/>
            </a:endParaRPr>
          </a:p>
        </p:txBody>
      </p:sp>
      <p:sp>
        <p:nvSpPr>
          <p:cNvPr id="187" name="Google Shape;187;g2ca19652147_0_33"/>
          <p:cNvSpPr/>
          <p:nvPr/>
        </p:nvSpPr>
        <p:spPr>
          <a:xfrm>
            <a:off x="8228650" y="665875"/>
            <a:ext cx="720000" cy="553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2F1EE"/>
      </a:lt1>
      <a:dk2>
        <a:srgbClr val="A7A7A7"/>
      </a:dk2>
      <a:lt2>
        <a:srgbClr val="535353"/>
      </a:lt2>
      <a:accent1>
        <a:srgbClr val="894C00"/>
      </a:accent1>
      <a:accent2>
        <a:srgbClr val="7F4700"/>
      </a:accent2>
      <a:accent3>
        <a:srgbClr val="A5A5A5"/>
      </a:accent3>
      <a:accent4>
        <a:srgbClr val="BC933E"/>
      </a:accent4>
      <a:accent5>
        <a:srgbClr val="707070"/>
      </a:accent5>
      <a:accent6>
        <a:srgbClr val="FEFF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894C00"/>
      </a:accent1>
      <a:accent2>
        <a:srgbClr val="7F4700"/>
      </a:accent2>
      <a:accent3>
        <a:srgbClr val="A5A5A5"/>
      </a:accent3>
      <a:accent4>
        <a:srgbClr val="BC933E"/>
      </a:accent4>
      <a:accent5>
        <a:srgbClr val="707070"/>
      </a:accent5>
      <a:accent6>
        <a:srgbClr val="FEFF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